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6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7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8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68" r:id="rId2"/>
  </p:sldMasterIdLst>
  <p:notesMasterIdLst>
    <p:notesMasterId r:id="rId20"/>
  </p:notesMasterIdLst>
  <p:handoutMasterIdLst>
    <p:handoutMasterId r:id="rId21"/>
  </p:handoutMasterIdLst>
  <p:sldIdLst>
    <p:sldId id="263" r:id="rId3"/>
    <p:sldId id="268" r:id="rId4"/>
    <p:sldId id="269" r:id="rId5"/>
    <p:sldId id="266" r:id="rId6"/>
    <p:sldId id="265" r:id="rId7"/>
    <p:sldId id="352" r:id="rId8"/>
    <p:sldId id="354" r:id="rId9"/>
    <p:sldId id="353" r:id="rId10"/>
    <p:sldId id="363" r:id="rId11"/>
    <p:sldId id="364" r:id="rId12"/>
    <p:sldId id="355" r:id="rId13"/>
    <p:sldId id="360" r:id="rId14"/>
    <p:sldId id="358" r:id="rId15"/>
    <p:sldId id="359" r:id="rId16"/>
    <p:sldId id="357" r:id="rId17"/>
    <p:sldId id="361" r:id="rId18"/>
    <p:sldId id="362" r:id="rId19"/>
  </p:sldIdLst>
  <p:sldSz cx="12192000" cy="6858000"/>
  <p:notesSz cx="9144000" cy="6858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05D77A0C-4271-4240-BD26-1F7DA2B9C5A1}">
          <p14:sldIdLst>
            <p14:sldId id="263"/>
            <p14:sldId id="268"/>
            <p14:sldId id="269"/>
            <p14:sldId id="266"/>
            <p14:sldId id="265"/>
            <p14:sldId id="352"/>
            <p14:sldId id="354"/>
            <p14:sldId id="353"/>
            <p14:sldId id="363"/>
            <p14:sldId id="364"/>
            <p14:sldId id="355"/>
            <p14:sldId id="360"/>
            <p14:sldId id="358"/>
            <p14:sldId id="359"/>
            <p14:sldId id="357"/>
            <p14:sldId id="361"/>
            <p14:sldId id="3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80"/>
    <a:srgbClr val="B6EE57"/>
    <a:srgbClr val="FF7171"/>
    <a:srgbClr val="FF9797"/>
    <a:srgbClr val="FF695E"/>
    <a:srgbClr val="565656"/>
    <a:srgbClr val="A9157E"/>
    <a:srgbClr val="3F97A4"/>
    <a:srgbClr val="FFBEB9"/>
    <a:srgbClr val="2B6F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7AC3CCA-C797-4891-BE02-D94E43425B78}" styleName="スタイル (中間)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スタイル (中間)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中間スタイル 3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中間スタイル 3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8034E78-7F5D-4C2E-B375-FC64B27BC917}" styleName="スタイル (濃色)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淡色スタイル 3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108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E:\suction_FromNov\fall10mm\10%20vs%2020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E:\suction_FromNov\fall10mm\cfd%20vs%20dem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oshida\Desktop\19%200110%20&#36914;&#25431;&#22577;&#21578;\velTest_3.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oshida\Desktop\19%200110%20&#36914;&#25431;&#22577;&#21578;\velTest_3.0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oshida\Desktop\19%200110%20&#36914;&#25431;&#22577;&#21578;\velTest_3.0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oshida\Desktop\19%200110%20&#36914;&#25431;&#22577;&#21578;\velTest_3.0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oshida\Desktop\19%200111%20&#36914;&#25431;&#22577;&#21578;\100_n10000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oshida\Desktop\19%200111%20&#36914;&#25431;&#22577;&#21578;\100_n1000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ja-JP"/>
              <a:t>Die </a:t>
            </a:r>
            <a:r>
              <a:rPr lang="ja-JP" altLang="en-US"/>
              <a:t>領域内の粒子数の推移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511243805722712"/>
          <c:y val="0.16497620896390247"/>
          <c:w val="0.81408206096045455"/>
          <c:h val="0.6491423382335170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Sheet1!$C$2</c:f>
              <c:strCache>
                <c:ptCount val="1"/>
                <c:pt idx="0">
                  <c:v>10 [mm]</c:v>
                </c:pt>
              </c:strCache>
            </c:strRef>
          </c:tx>
          <c:spPr>
            <a:ln>
              <a:solidFill>
                <a:srgbClr val="00B0F0"/>
              </a:solidFill>
            </a:ln>
          </c:spPr>
          <c:marker>
            <c:symbol val="none"/>
          </c:marker>
          <c:xVal>
            <c:numRef>
              <c:f>Sheet1!$B$3:$B$122</c:f>
              <c:numCache>
                <c:formatCode>General</c:formatCode>
                <c:ptCount val="120"/>
                <c:pt idx="0">
                  <c:v>0</c:v>
                </c:pt>
                <c:pt idx="1">
                  <c:v>2E-3</c:v>
                </c:pt>
                <c:pt idx="2">
                  <c:v>4.0000000000000001E-3</c:v>
                </c:pt>
                <c:pt idx="3">
                  <c:v>6.0000000000000001E-3</c:v>
                </c:pt>
                <c:pt idx="4">
                  <c:v>8.0000000000000002E-3</c:v>
                </c:pt>
                <c:pt idx="5">
                  <c:v>0.01</c:v>
                </c:pt>
                <c:pt idx="6">
                  <c:v>1.2E-2</c:v>
                </c:pt>
                <c:pt idx="7">
                  <c:v>1.4E-2</c:v>
                </c:pt>
                <c:pt idx="8">
                  <c:v>1.6E-2</c:v>
                </c:pt>
                <c:pt idx="9">
                  <c:v>1.7999999999999999E-2</c:v>
                </c:pt>
                <c:pt idx="10">
                  <c:v>0.02</c:v>
                </c:pt>
                <c:pt idx="11">
                  <c:v>2.1999999999999999E-2</c:v>
                </c:pt>
                <c:pt idx="12">
                  <c:v>2.4E-2</c:v>
                </c:pt>
                <c:pt idx="13">
                  <c:v>2.5999999999999999E-2</c:v>
                </c:pt>
                <c:pt idx="14">
                  <c:v>2.8000000000000001E-2</c:v>
                </c:pt>
                <c:pt idx="15">
                  <c:v>0.03</c:v>
                </c:pt>
                <c:pt idx="16">
                  <c:v>3.2000000000000001E-2</c:v>
                </c:pt>
                <c:pt idx="17">
                  <c:v>3.4000000000000002E-2</c:v>
                </c:pt>
                <c:pt idx="18">
                  <c:v>3.5999999999999997E-2</c:v>
                </c:pt>
                <c:pt idx="19">
                  <c:v>3.7999999999999999E-2</c:v>
                </c:pt>
                <c:pt idx="20">
                  <c:v>0.04</c:v>
                </c:pt>
                <c:pt idx="21">
                  <c:v>4.2000000000000003E-2</c:v>
                </c:pt>
                <c:pt idx="22">
                  <c:v>4.3999999999999997E-2</c:v>
                </c:pt>
                <c:pt idx="23">
                  <c:v>4.5999999999999999E-2</c:v>
                </c:pt>
                <c:pt idx="24">
                  <c:v>4.8000000000000001E-2</c:v>
                </c:pt>
                <c:pt idx="25">
                  <c:v>0.05</c:v>
                </c:pt>
                <c:pt idx="26">
                  <c:v>5.1999999999999998E-2</c:v>
                </c:pt>
                <c:pt idx="27">
                  <c:v>5.3999999999999999E-2</c:v>
                </c:pt>
                <c:pt idx="28">
                  <c:v>5.6000000000000001E-2</c:v>
                </c:pt>
                <c:pt idx="29">
                  <c:v>5.8000000000000003E-2</c:v>
                </c:pt>
                <c:pt idx="30">
                  <c:v>0.06</c:v>
                </c:pt>
                <c:pt idx="31">
                  <c:v>6.2E-2</c:v>
                </c:pt>
                <c:pt idx="32">
                  <c:v>6.4000000000000001E-2</c:v>
                </c:pt>
                <c:pt idx="33">
                  <c:v>6.6000000000000003E-2</c:v>
                </c:pt>
                <c:pt idx="34">
                  <c:v>6.8000000000000005E-2</c:v>
                </c:pt>
                <c:pt idx="35">
                  <c:v>7.0000000000000007E-2</c:v>
                </c:pt>
                <c:pt idx="36">
                  <c:v>7.1999999999999995E-2</c:v>
                </c:pt>
                <c:pt idx="37">
                  <c:v>7.3999999999999996E-2</c:v>
                </c:pt>
                <c:pt idx="38">
                  <c:v>7.5999999999999998E-2</c:v>
                </c:pt>
                <c:pt idx="39">
                  <c:v>7.8E-2</c:v>
                </c:pt>
                <c:pt idx="40">
                  <c:v>0.08</c:v>
                </c:pt>
                <c:pt idx="41">
                  <c:v>8.2000000000000003E-2</c:v>
                </c:pt>
                <c:pt idx="42">
                  <c:v>8.4000000000000005E-2</c:v>
                </c:pt>
                <c:pt idx="43">
                  <c:v>8.5999999999999993E-2</c:v>
                </c:pt>
                <c:pt idx="44">
                  <c:v>8.7999999999999995E-2</c:v>
                </c:pt>
                <c:pt idx="45">
                  <c:v>0.09</c:v>
                </c:pt>
                <c:pt idx="46">
                  <c:v>9.1999999999999998E-2</c:v>
                </c:pt>
                <c:pt idx="47">
                  <c:v>9.4E-2</c:v>
                </c:pt>
                <c:pt idx="48">
                  <c:v>9.6000000000000002E-2</c:v>
                </c:pt>
                <c:pt idx="49">
                  <c:v>9.8000000000000004E-2</c:v>
                </c:pt>
                <c:pt idx="50">
                  <c:v>0.1</c:v>
                </c:pt>
                <c:pt idx="51">
                  <c:v>0.10199999999999999</c:v>
                </c:pt>
                <c:pt idx="52">
                  <c:v>0.104</c:v>
                </c:pt>
                <c:pt idx="53">
                  <c:v>0.106</c:v>
                </c:pt>
                <c:pt idx="54">
                  <c:v>0.108</c:v>
                </c:pt>
                <c:pt idx="55">
                  <c:v>0.11</c:v>
                </c:pt>
                <c:pt idx="56">
                  <c:v>0.112</c:v>
                </c:pt>
                <c:pt idx="57">
                  <c:v>0.114</c:v>
                </c:pt>
                <c:pt idx="58">
                  <c:v>0.11600000000000001</c:v>
                </c:pt>
                <c:pt idx="59">
                  <c:v>0.11799999999999999</c:v>
                </c:pt>
                <c:pt idx="60">
                  <c:v>0.12</c:v>
                </c:pt>
                <c:pt idx="61">
                  <c:v>0.122</c:v>
                </c:pt>
                <c:pt idx="62">
                  <c:v>0.124</c:v>
                </c:pt>
                <c:pt idx="63">
                  <c:v>0.126</c:v>
                </c:pt>
                <c:pt idx="64">
                  <c:v>0.128</c:v>
                </c:pt>
                <c:pt idx="65">
                  <c:v>0.13</c:v>
                </c:pt>
                <c:pt idx="66">
                  <c:v>0.13200000000000001</c:v>
                </c:pt>
                <c:pt idx="67">
                  <c:v>0.13400000000000001</c:v>
                </c:pt>
                <c:pt idx="68">
                  <c:v>0.13600000000000001</c:v>
                </c:pt>
                <c:pt idx="69">
                  <c:v>0.13800000000000001</c:v>
                </c:pt>
                <c:pt idx="70">
                  <c:v>0.14000000000000001</c:v>
                </c:pt>
                <c:pt idx="71">
                  <c:v>0.14199999999999999</c:v>
                </c:pt>
                <c:pt idx="72">
                  <c:v>0.14399999999999999</c:v>
                </c:pt>
                <c:pt idx="73">
                  <c:v>0.14599999999999999</c:v>
                </c:pt>
                <c:pt idx="74">
                  <c:v>0.14799999999999999</c:v>
                </c:pt>
                <c:pt idx="75">
                  <c:v>0.15</c:v>
                </c:pt>
                <c:pt idx="76">
                  <c:v>0.152</c:v>
                </c:pt>
                <c:pt idx="77">
                  <c:v>0.154</c:v>
                </c:pt>
                <c:pt idx="78">
                  <c:v>0.156</c:v>
                </c:pt>
                <c:pt idx="79">
                  <c:v>0.158</c:v>
                </c:pt>
                <c:pt idx="80">
                  <c:v>0.16</c:v>
                </c:pt>
                <c:pt idx="81">
                  <c:v>0.16200000000000001</c:v>
                </c:pt>
                <c:pt idx="82">
                  <c:v>0.16400000000000001</c:v>
                </c:pt>
                <c:pt idx="83">
                  <c:v>0.16600000000000001</c:v>
                </c:pt>
                <c:pt idx="84">
                  <c:v>0.16800000000000001</c:v>
                </c:pt>
                <c:pt idx="85">
                  <c:v>0.17</c:v>
                </c:pt>
                <c:pt idx="86">
                  <c:v>0.17199999999999999</c:v>
                </c:pt>
                <c:pt idx="87">
                  <c:v>0.17399999999999999</c:v>
                </c:pt>
                <c:pt idx="88">
                  <c:v>0.17599999999999999</c:v>
                </c:pt>
                <c:pt idx="89">
                  <c:v>0.17799999999999999</c:v>
                </c:pt>
                <c:pt idx="90">
                  <c:v>0.18</c:v>
                </c:pt>
                <c:pt idx="91">
                  <c:v>0.182</c:v>
                </c:pt>
                <c:pt idx="92">
                  <c:v>0.184</c:v>
                </c:pt>
                <c:pt idx="93">
                  <c:v>0.186</c:v>
                </c:pt>
                <c:pt idx="94">
                  <c:v>0.188</c:v>
                </c:pt>
                <c:pt idx="95">
                  <c:v>0.19</c:v>
                </c:pt>
                <c:pt idx="96">
                  <c:v>0.192</c:v>
                </c:pt>
                <c:pt idx="97">
                  <c:v>0.19400000000000001</c:v>
                </c:pt>
                <c:pt idx="98">
                  <c:v>0.19600000000000001</c:v>
                </c:pt>
                <c:pt idx="99">
                  <c:v>0.19800000000000001</c:v>
                </c:pt>
                <c:pt idx="100">
                  <c:v>0.2</c:v>
                </c:pt>
                <c:pt idx="101">
                  <c:v>0.20200000000000001</c:v>
                </c:pt>
                <c:pt idx="102">
                  <c:v>0.20399999999999999</c:v>
                </c:pt>
                <c:pt idx="103">
                  <c:v>0.20599999999999999</c:v>
                </c:pt>
                <c:pt idx="104">
                  <c:v>0.20799999999999999</c:v>
                </c:pt>
                <c:pt idx="105">
                  <c:v>0.21</c:v>
                </c:pt>
                <c:pt idx="106">
                  <c:v>0.21199999999999999</c:v>
                </c:pt>
                <c:pt idx="107">
                  <c:v>0.214</c:v>
                </c:pt>
                <c:pt idx="108">
                  <c:v>0.216</c:v>
                </c:pt>
                <c:pt idx="109">
                  <c:v>0.218</c:v>
                </c:pt>
                <c:pt idx="110">
                  <c:v>0.22</c:v>
                </c:pt>
                <c:pt idx="111">
                  <c:v>0.222</c:v>
                </c:pt>
                <c:pt idx="112">
                  <c:v>0.224</c:v>
                </c:pt>
                <c:pt idx="113">
                  <c:v>0.22600000000000001</c:v>
                </c:pt>
                <c:pt idx="114">
                  <c:v>0.22800000000000001</c:v>
                </c:pt>
                <c:pt idx="115">
                  <c:v>0.23</c:v>
                </c:pt>
                <c:pt idx="116">
                  <c:v>0.23200000000000001</c:v>
                </c:pt>
                <c:pt idx="117">
                  <c:v>0.23400000000000001</c:v>
                </c:pt>
                <c:pt idx="118">
                  <c:v>0.23599999999999999</c:v>
                </c:pt>
                <c:pt idx="119">
                  <c:v>0.23799999999999999</c:v>
                </c:pt>
              </c:numCache>
            </c:numRef>
          </c:xVal>
          <c:yVal>
            <c:numRef>
              <c:f>Sheet1!$C$3:$C$122</c:f>
              <c:numCache>
                <c:formatCode>General</c:formatCode>
                <c:ptCount val="120"/>
                <c:pt idx="0">
                  <c:v>0</c:v>
                </c:pt>
                <c:pt idx="1">
                  <c:v>1340</c:v>
                </c:pt>
                <c:pt idx="2">
                  <c:v>3030</c:v>
                </c:pt>
                <c:pt idx="3">
                  <c:v>5886</c:v>
                </c:pt>
                <c:pt idx="4">
                  <c:v>8670</c:v>
                </c:pt>
                <c:pt idx="5">
                  <c:v>11576</c:v>
                </c:pt>
                <c:pt idx="6">
                  <c:v>14490</c:v>
                </c:pt>
                <c:pt idx="7">
                  <c:v>17427</c:v>
                </c:pt>
                <c:pt idx="8">
                  <c:v>20330</c:v>
                </c:pt>
                <c:pt idx="9">
                  <c:v>23205</c:v>
                </c:pt>
                <c:pt idx="10">
                  <c:v>26044</c:v>
                </c:pt>
                <c:pt idx="11">
                  <c:v>28829</c:v>
                </c:pt>
                <c:pt idx="12">
                  <c:v>31534</c:v>
                </c:pt>
                <c:pt idx="13">
                  <c:v>34181</c:v>
                </c:pt>
                <c:pt idx="14">
                  <c:v>36802</c:v>
                </c:pt>
                <c:pt idx="15">
                  <c:v>39353</c:v>
                </c:pt>
                <c:pt idx="16">
                  <c:v>41859</c:v>
                </c:pt>
                <c:pt idx="17">
                  <c:v>44280</c:v>
                </c:pt>
                <c:pt idx="18">
                  <c:v>46220</c:v>
                </c:pt>
                <c:pt idx="19">
                  <c:v>47927</c:v>
                </c:pt>
                <c:pt idx="20">
                  <c:v>49480</c:v>
                </c:pt>
                <c:pt idx="21">
                  <c:v>50948</c:v>
                </c:pt>
                <c:pt idx="22">
                  <c:v>52345</c:v>
                </c:pt>
                <c:pt idx="23">
                  <c:v>53733</c:v>
                </c:pt>
                <c:pt idx="24">
                  <c:v>55094</c:v>
                </c:pt>
                <c:pt idx="25">
                  <c:v>56422</c:v>
                </c:pt>
                <c:pt idx="26">
                  <c:v>57714</c:v>
                </c:pt>
                <c:pt idx="27">
                  <c:v>58949</c:v>
                </c:pt>
                <c:pt idx="28">
                  <c:v>60177</c:v>
                </c:pt>
                <c:pt idx="29">
                  <c:v>61349</c:v>
                </c:pt>
                <c:pt idx="30">
                  <c:v>62475</c:v>
                </c:pt>
                <c:pt idx="31">
                  <c:v>63617</c:v>
                </c:pt>
                <c:pt idx="32">
                  <c:v>64653</c:v>
                </c:pt>
                <c:pt idx="33">
                  <c:v>65636</c:v>
                </c:pt>
                <c:pt idx="34">
                  <c:v>66581</c:v>
                </c:pt>
                <c:pt idx="35">
                  <c:v>67452</c:v>
                </c:pt>
                <c:pt idx="36">
                  <c:v>68294</c:v>
                </c:pt>
                <c:pt idx="37">
                  <c:v>68999</c:v>
                </c:pt>
                <c:pt idx="38">
                  <c:v>69607</c:v>
                </c:pt>
                <c:pt idx="39">
                  <c:v>70140</c:v>
                </c:pt>
                <c:pt idx="40">
                  <c:v>70583</c:v>
                </c:pt>
                <c:pt idx="41">
                  <c:v>70954</c:v>
                </c:pt>
                <c:pt idx="42">
                  <c:v>71275</c:v>
                </c:pt>
                <c:pt idx="43">
                  <c:v>71492</c:v>
                </c:pt>
                <c:pt idx="44">
                  <c:v>71652</c:v>
                </c:pt>
                <c:pt idx="45">
                  <c:v>71745</c:v>
                </c:pt>
                <c:pt idx="46">
                  <c:v>71787</c:v>
                </c:pt>
                <c:pt idx="47">
                  <c:v>71813</c:v>
                </c:pt>
                <c:pt idx="48">
                  <c:v>71832</c:v>
                </c:pt>
                <c:pt idx="49">
                  <c:v>71846</c:v>
                </c:pt>
                <c:pt idx="50">
                  <c:v>71862</c:v>
                </c:pt>
                <c:pt idx="51">
                  <c:v>71879</c:v>
                </c:pt>
                <c:pt idx="52">
                  <c:v>71892</c:v>
                </c:pt>
                <c:pt idx="53">
                  <c:v>71904</c:v>
                </c:pt>
                <c:pt idx="54">
                  <c:v>71912</c:v>
                </c:pt>
                <c:pt idx="55">
                  <c:v>71928</c:v>
                </c:pt>
                <c:pt idx="56">
                  <c:v>71937</c:v>
                </c:pt>
                <c:pt idx="57">
                  <c:v>71953</c:v>
                </c:pt>
                <c:pt idx="58">
                  <c:v>71965</c:v>
                </c:pt>
                <c:pt idx="59">
                  <c:v>71980</c:v>
                </c:pt>
                <c:pt idx="60">
                  <c:v>71990</c:v>
                </c:pt>
                <c:pt idx="61">
                  <c:v>72006</c:v>
                </c:pt>
                <c:pt idx="62">
                  <c:v>72018</c:v>
                </c:pt>
                <c:pt idx="63">
                  <c:v>72030</c:v>
                </c:pt>
                <c:pt idx="64">
                  <c:v>72039</c:v>
                </c:pt>
                <c:pt idx="65">
                  <c:v>72051</c:v>
                </c:pt>
                <c:pt idx="66">
                  <c:v>72061</c:v>
                </c:pt>
                <c:pt idx="67">
                  <c:v>72068</c:v>
                </c:pt>
                <c:pt idx="68">
                  <c:v>72072</c:v>
                </c:pt>
                <c:pt idx="69">
                  <c:v>72080</c:v>
                </c:pt>
                <c:pt idx="70">
                  <c:v>72088</c:v>
                </c:pt>
                <c:pt idx="71">
                  <c:v>72096</c:v>
                </c:pt>
                <c:pt idx="72">
                  <c:v>72103</c:v>
                </c:pt>
                <c:pt idx="73">
                  <c:v>72112</c:v>
                </c:pt>
                <c:pt idx="74">
                  <c:v>72119</c:v>
                </c:pt>
                <c:pt idx="75">
                  <c:v>72124</c:v>
                </c:pt>
                <c:pt idx="76">
                  <c:v>72134</c:v>
                </c:pt>
                <c:pt idx="77">
                  <c:v>72137</c:v>
                </c:pt>
                <c:pt idx="78">
                  <c:v>72145</c:v>
                </c:pt>
                <c:pt idx="79">
                  <c:v>72149</c:v>
                </c:pt>
                <c:pt idx="80">
                  <c:v>72151</c:v>
                </c:pt>
                <c:pt idx="81">
                  <c:v>72160</c:v>
                </c:pt>
                <c:pt idx="82">
                  <c:v>72166</c:v>
                </c:pt>
                <c:pt idx="83">
                  <c:v>72174</c:v>
                </c:pt>
                <c:pt idx="84">
                  <c:v>72183</c:v>
                </c:pt>
                <c:pt idx="85">
                  <c:v>72185</c:v>
                </c:pt>
                <c:pt idx="86">
                  <c:v>72192</c:v>
                </c:pt>
                <c:pt idx="87">
                  <c:v>72203</c:v>
                </c:pt>
                <c:pt idx="88">
                  <c:v>72206</c:v>
                </c:pt>
                <c:pt idx="89">
                  <c:v>72208</c:v>
                </c:pt>
                <c:pt idx="90">
                  <c:v>72214</c:v>
                </c:pt>
                <c:pt idx="91">
                  <c:v>72222</c:v>
                </c:pt>
                <c:pt idx="92">
                  <c:v>72226</c:v>
                </c:pt>
                <c:pt idx="93">
                  <c:v>72230</c:v>
                </c:pt>
                <c:pt idx="94">
                  <c:v>72233</c:v>
                </c:pt>
                <c:pt idx="95">
                  <c:v>72239</c:v>
                </c:pt>
                <c:pt idx="96">
                  <c:v>72240</c:v>
                </c:pt>
                <c:pt idx="97">
                  <c:v>72247</c:v>
                </c:pt>
                <c:pt idx="98">
                  <c:v>72253</c:v>
                </c:pt>
                <c:pt idx="99">
                  <c:v>72260</c:v>
                </c:pt>
                <c:pt idx="100">
                  <c:v>72265</c:v>
                </c:pt>
                <c:pt idx="101">
                  <c:v>72268</c:v>
                </c:pt>
                <c:pt idx="102">
                  <c:v>72273</c:v>
                </c:pt>
                <c:pt idx="103">
                  <c:v>72275</c:v>
                </c:pt>
                <c:pt idx="104">
                  <c:v>72280</c:v>
                </c:pt>
                <c:pt idx="105">
                  <c:v>72285</c:v>
                </c:pt>
                <c:pt idx="106">
                  <c:v>72290</c:v>
                </c:pt>
                <c:pt idx="107">
                  <c:v>72301</c:v>
                </c:pt>
                <c:pt idx="108">
                  <c:v>72311</c:v>
                </c:pt>
                <c:pt idx="109">
                  <c:v>72313</c:v>
                </c:pt>
                <c:pt idx="110">
                  <c:v>72315</c:v>
                </c:pt>
                <c:pt idx="111">
                  <c:v>72321</c:v>
                </c:pt>
                <c:pt idx="112">
                  <c:v>72329</c:v>
                </c:pt>
                <c:pt idx="113">
                  <c:v>72332</c:v>
                </c:pt>
                <c:pt idx="114">
                  <c:v>72336</c:v>
                </c:pt>
                <c:pt idx="115">
                  <c:v>72342</c:v>
                </c:pt>
                <c:pt idx="116">
                  <c:v>72345</c:v>
                </c:pt>
                <c:pt idx="117">
                  <c:v>72349</c:v>
                </c:pt>
                <c:pt idx="118">
                  <c:v>72350</c:v>
                </c:pt>
                <c:pt idx="119">
                  <c:v>72352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879-4D85-AA8F-AF7A1601A30A}"/>
            </c:ext>
          </c:extLst>
        </c:ser>
        <c:ser>
          <c:idx val="3"/>
          <c:order val="1"/>
          <c:tx>
            <c:strRef>
              <c:f>Sheet1!$D$2</c:f>
              <c:strCache>
                <c:ptCount val="1"/>
                <c:pt idx="0">
                  <c:v>20 [mm]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Sheet1!$B$3:$B$122</c:f>
              <c:numCache>
                <c:formatCode>General</c:formatCode>
                <c:ptCount val="120"/>
                <c:pt idx="0">
                  <c:v>0</c:v>
                </c:pt>
                <c:pt idx="1">
                  <c:v>2E-3</c:v>
                </c:pt>
                <c:pt idx="2">
                  <c:v>4.0000000000000001E-3</c:v>
                </c:pt>
                <c:pt idx="3">
                  <c:v>6.0000000000000001E-3</c:v>
                </c:pt>
                <c:pt idx="4">
                  <c:v>8.0000000000000002E-3</c:v>
                </c:pt>
                <c:pt idx="5">
                  <c:v>0.01</c:v>
                </c:pt>
                <c:pt idx="6">
                  <c:v>1.2E-2</c:v>
                </c:pt>
                <c:pt idx="7">
                  <c:v>1.4E-2</c:v>
                </c:pt>
                <c:pt idx="8">
                  <c:v>1.6E-2</c:v>
                </c:pt>
                <c:pt idx="9">
                  <c:v>1.7999999999999999E-2</c:v>
                </c:pt>
                <c:pt idx="10">
                  <c:v>0.02</c:v>
                </c:pt>
                <c:pt idx="11">
                  <c:v>2.1999999999999999E-2</c:v>
                </c:pt>
                <c:pt idx="12">
                  <c:v>2.4E-2</c:v>
                </c:pt>
                <c:pt idx="13">
                  <c:v>2.5999999999999999E-2</c:v>
                </c:pt>
                <c:pt idx="14">
                  <c:v>2.8000000000000001E-2</c:v>
                </c:pt>
                <c:pt idx="15">
                  <c:v>0.03</c:v>
                </c:pt>
                <c:pt idx="16">
                  <c:v>3.2000000000000001E-2</c:v>
                </c:pt>
                <c:pt idx="17">
                  <c:v>3.4000000000000002E-2</c:v>
                </c:pt>
                <c:pt idx="18">
                  <c:v>3.5999999999999997E-2</c:v>
                </c:pt>
                <c:pt idx="19">
                  <c:v>3.7999999999999999E-2</c:v>
                </c:pt>
                <c:pt idx="20">
                  <c:v>0.04</c:v>
                </c:pt>
                <c:pt idx="21">
                  <c:v>4.2000000000000003E-2</c:v>
                </c:pt>
                <c:pt idx="22">
                  <c:v>4.3999999999999997E-2</c:v>
                </c:pt>
                <c:pt idx="23">
                  <c:v>4.5999999999999999E-2</c:v>
                </c:pt>
                <c:pt idx="24">
                  <c:v>4.8000000000000001E-2</c:v>
                </c:pt>
                <c:pt idx="25">
                  <c:v>0.05</c:v>
                </c:pt>
                <c:pt idx="26">
                  <c:v>5.1999999999999998E-2</c:v>
                </c:pt>
                <c:pt idx="27">
                  <c:v>5.3999999999999999E-2</c:v>
                </c:pt>
                <c:pt idx="28">
                  <c:v>5.6000000000000001E-2</c:v>
                </c:pt>
                <c:pt idx="29">
                  <c:v>5.8000000000000003E-2</c:v>
                </c:pt>
                <c:pt idx="30">
                  <c:v>0.06</c:v>
                </c:pt>
                <c:pt idx="31">
                  <c:v>6.2E-2</c:v>
                </c:pt>
                <c:pt idx="32">
                  <c:v>6.4000000000000001E-2</c:v>
                </c:pt>
                <c:pt idx="33">
                  <c:v>6.6000000000000003E-2</c:v>
                </c:pt>
                <c:pt idx="34">
                  <c:v>6.8000000000000005E-2</c:v>
                </c:pt>
                <c:pt idx="35">
                  <c:v>7.0000000000000007E-2</c:v>
                </c:pt>
                <c:pt idx="36">
                  <c:v>7.1999999999999995E-2</c:v>
                </c:pt>
                <c:pt idx="37">
                  <c:v>7.3999999999999996E-2</c:v>
                </c:pt>
                <c:pt idx="38">
                  <c:v>7.5999999999999998E-2</c:v>
                </c:pt>
                <c:pt idx="39">
                  <c:v>7.8E-2</c:v>
                </c:pt>
                <c:pt idx="40">
                  <c:v>0.08</c:v>
                </c:pt>
                <c:pt idx="41">
                  <c:v>8.2000000000000003E-2</c:v>
                </c:pt>
                <c:pt idx="42">
                  <c:v>8.4000000000000005E-2</c:v>
                </c:pt>
                <c:pt idx="43">
                  <c:v>8.5999999999999993E-2</c:v>
                </c:pt>
                <c:pt idx="44">
                  <c:v>8.7999999999999995E-2</c:v>
                </c:pt>
                <c:pt idx="45">
                  <c:v>0.09</c:v>
                </c:pt>
                <c:pt idx="46">
                  <c:v>9.1999999999999998E-2</c:v>
                </c:pt>
                <c:pt idx="47">
                  <c:v>9.4E-2</c:v>
                </c:pt>
                <c:pt idx="48">
                  <c:v>9.6000000000000002E-2</c:v>
                </c:pt>
                <c:pt idx="49">
                  <c:v>9.8000000000000004E-2</c:v>
                </c:pt>
                <c:pt idx="50">
                  <c:v>0.1</c:v>
                </c:pt>
                <c:pt idx="51">
                  <c:v>0.10199999999999999</c:v>
                </c:pt>
                <c:pt idx="52">
                  <c:v>0.104</c:v>
                </c:pt>
                <c:pt idx="53">
                  <c:v>0.106</c:v>
                </c:pt>
                <c:pt idx="54">
                  <c:v>0.108</c:v>
                </c:pt>
                <c:pt idx="55">
                  <c:v>0.11</c:v>
                </c:pt>
                <c:pt idx="56">
                  <c:v>0.112</c:v>
                </c:pt>
                <c:pt idx="57">
                  <c:v>0.114</c:v>
                </c:pt>
                <c:pt idx="58">
                  <c:v>0.11600000000000001</c:v>
                </c:pt>
                <c:pt idx="59">
                  <c:v>0.11799999999999999</c:v>
                </c:pt>
                <c:pt idx="60">
                  <c:v>0.12</c:v>
                </c:pt>
                <c:pt idx="61">
                  <c:v>0.122</c:v>
                </c:pt>
                <c:pt idx="62">
                  <c:v>0.124</c:v>
                </c:pt>
                <c:pt idx="63">
                  <c:v>0.126</c:v>
                </c:pt>
                <c:pt idx="64">
                  <c:v>0.128</c:v>
                </c:pt>
                <c:pt idx="65">
                  <c:v>0.13</c:v>
                </c:pt>
                <c:pt idx="66">
                  <c:v>0.13200000000000001</c:v>
                </c:pt>
                <c:pt idx="67">
                  <c:v>0.13400000000000001</c:v>
                </c:pt>
                <c:pt idx="68">
                  <c:v>0.13600000000000001</c:v>
                </c:pt>
                <c:pt idx="69">
                  <c:v>0.13800000000000001</c:v>
                </c:pt>
                <c:pt idx="70">
                  <c:v>0.14000000000000001</c:v>
                </c:pt>
                <c:pt idx="71">
                  <c:v>0.14199999999999999</c:v>
                </c:pt>
                <c:pt idx="72">
                  <c:v>0.14399999999999999</c:v>
                </c:pt>
                <c:pt idx="73">
                  <c:v>0.14599999999999999</c:v>
                </c:pt>
                <c:pt idx="74">
                  <c:v>0.14799999999999999</c:v>
                </c:pt>
                <c:pt idx="75">
                  <c:v>0.15</c:v>
                </c:pt>
                <c:pt idx="76">
                  <c:v>0.152</c:v>
                </c:pt>
                <c:pt idx="77">
                  <c:v>0.154</c:v>
                </c:pt>
                <c:pt idx="78">
                  <c:v>0.156</c:v>
                </c:pt>
                <c:pt idx="79">
                  <c:v>0.158</c:v>
                </c:pt>
                <c:pt idx="80">
                  <c:v>0.16</c:v>
                </c:pt>
                <c:pt idx="81">
                  <c:v>0.16200000000000001</c:v>
                </c:pt>
                <c:pt idx="82">
                  <c:v>0.16400000000000001</c:v>
                </c:pt>
                <c:pt idx="83">
                  <c:v>0.16600000000000001</c:v>
                </c:pt>
                <c:pt idx="84">
                  <c:v>0.16800000000000001</c:v>
                </c:pt>
                <c:pt idx="85">
                  <c:v>0.17</c:v>
                </c:pt>
                <c:pt idx="86">
                  <c:v>0.17199999999999999</c:v>
                </c:pt>
                <c:pt idx="87">
                  <c:v>0.17399999999999999</c:v>
                </c:pt>
                <c:pt idx="88">
                  <c:v>0.17599999999999999</c:v>
                </c:pt>
                <c:pt idx="89">
                  <c:v>0.17799999999999999</c:v>
                </c:pt>
                <c:pt idx="90">
                  <c:v>0.18</c:v>
                </c:pt>
                <c:pt idx="91">
                  <c:v>0.182</c:v>
                </c:pt>
                <c:pt idx="92">
                  <c:v>0.184</c:v>
                </c:pt>
                <c:pt idx="93">
                  <c:v>0.186</c:v>
                </c:pt>
                <c:pt idx="94">
                  <c:v>0.188</c:v>
                </c:pt>
                <c:pt idx="95">
                  <c:v>0.19</c:v>
                </c:pt>
                <c:pt idx="96">
                  <c:v>0.192</c:v>
                </c:pt>
                <c:pt idx="97">
                  <c:v>0.19400000000000001</c:v>
                </c:pt>
                <c:pt idx="98">
                  <c:v>0.19600000000000001</c:v>
                </c:pt>
                <c:pt idx="99">
                  <c:v>0.19800000000000001</c:v>
                </c:pt>
                <c:pt idx="100">
                  <c:v>0.2</c:v>
                </c:pt>
                <c:pt idx="101">
                  <c:v>0.20200000000000001</c:v>
                </c:pt>
                <c:pt idx="102">
                  <c:v>0.20399999999999999</c:v>
                </c:pt>
                <c:pt idx="103">
                  <c:v>0.20599999999999999</c:v>
                </c:pt>
                <c:pt idx="104">
                  <c:v>0.20799999999999999</c:v>
                </c:pt>
                <c:pt idx="105">
                  <c:v>0.21</c:v>
                </c:pt>
                <c:pt idx="106">
                  <c:v>0.21199999999999999</c:v>
                </c:pt>
                <c:pt idx="107">
                  <c:v>0.214</c:v>
                </c:pt>
                <c:pt idx="108">
                  <c:v>0.216</c:v>
                </c:pt>
                <c:pt idx="109">
                  <c:v>0.218</c:v>
                </c:pt>
                <c:pt idx="110">
                  <c:v>0.22</c:v>
                </c:pt>
                <c:pt idx="111">
                  <c:v>0.222</c:v>
                </c:pt>
                <c:pt idx="112">
                  <c:v>0.224</c:v>
                </c:pt>
                <c:pt idx="113">
                  <c:v>0.22600000000000001</c:v>
                </c:pt>
                <c:pt idx="114">
                  <c:v>0.22800000000000001</c:v>
                </c:pt>
                <c:pt idx="115">
                  <c:v>0.23</c:v>
                </c:pt>
                <c:pt idx="116">
                  <c:v>0.23200000000000001</c:v>
                </c:pt>
                <c:pt idx="117">
                  <c:v>0.23400000000000001</c:v>
                </c:pt>
                <c:pt idx="118">
                  <c:v>0.23599999999999999</c:v>
                </c:pt>
                <c:pt idx="119">
                  <c:v>0.23799999999999999</c:v>
                </c:pt>
              </c:numCache>
            </c:numRef>
          </c:xVal>
          <c:yVal>
            <c:numRef>
              <c:f>Sheet1!$D$3:$D$122</c:f>
              <c:numCache>
                <c:formatCode>General</c:formatCode>
                <c:ptCount val="120"/>
                <c:pt idx="0">
                  <c:v>0</c:v>
                </c:pt>
                <c:pt idx="1">
                  <c:v>1346</c:v>
                </c:pt>
                <c:pt idx="2">
                  <c:v>3035</c:v>
                </c:pt>
                <c:pt idx="3">
                  <c:v>5881</c:v>
                </c:pt>
                <c:pt idx="4">
                  <c:v>8683</c:v>
                </c:pt>
                <c:pt idx="5">
                  <c:v>11571</c:v>
                </c:pt>
                <c:pt idx="6">
                  <c:v>14504</c:v>
                </c:pt>
                <c:pt idx="7">
                  <c:v>17432</c:v>
                </c:pt>
                <c:pt idx="8">
                  <c:v>20327</c:v>
                </c:pt>
                <c:pt idx="9">
                  <c:v>23209</c:v>
                </c:pt>
                <c:pt idx="10">
                  <c:v>26044</c:v>
                </c:pt>
                <c:pt idx="11">
                  <c:v>28831</c:v>
                </c:pt>
                <c:pt idx="12">
                  <c:v>31539</c:v>
                </c:pt>
                <c:pt idx="13">
                  <c:v>34207</c:v>
                </c:pt>
                <c:pt idx="14">
                  <c:v>36827</c:v>
                </c:pt>
                <c:pt idx="15">
                  <c:v>39378</c:v>
                </c:pt>
                <c:pt idx="16">
                  <c:v>41882</c:v>
                </c:pt>
                <c:pt idx="17">
                  <c:v>44325</c:v>
                </c:pt>
                <c:pt idx="18">
                  <c:v>46726</c:v>
                </c:pt>
                <c:pt idx="19">
                  <c:v>49078</c:v>
                </c:pt>
                <c:pt idx="20">
                  <c:v>51363</c:v>
                </c:pt>
                <c:pt idx="21">
                  <c:v>53606</c:v>
                </c:pt>
                <c:pt idx="22">
                  <c:v>55788</c:v>
                </c:pt>
                <c:pt idx="23">
                  <c:v>57944</c:v>
                </c:pt>
                <c:pt idx="24">
                  <c:v>60051</c:v>
                </c:pt>
                <c:pt idx="25">
                  <c:v>62118</c:v>
                </c:pt>
                <c:pt idx="26">
                  <c:v>64108</c:v>
                </c:pt>
                <c:pt idx="27">
                  <c:v>66051</c:v>
                </c:pt>
                <c:pt idx="28">
                  <c:v>67965</c:v>
                </c:pt>
                <c:pt idx="29">
                  <c:v>69826</c:v>
                </c:pt>
                <c:pt idx="30">
                  <c:v>71653</c:v>
                </c:pt>
                <c:pt idx="31">
                  <c:v>73443</c:v>
                </c:pt>
                <c:pt idx="32">
                  <c:v>75196</c:v>
                </c:pt>
                <c:pt idx="33">
                  <c:v>76890</c:v>
                </c:pt>
                <c:pt idx="34">
                  <c:v>78453</c:v>
                </c:pt>
                <c:pt idx="35">
                  <c:v>79706</c:v>
                </c:pt>
                <c:pt idx="36">
                  <c:v>80936</c:v>
                </c:pt>
                <c:pt idx="37">
                  <c:v>82090</c:v>
                </c:pt>
                <c:pt idx="38">
                  <c:v>83255</c:v>
                </c:pt>
                <c:pt idx="39">
                  <c:v>84395</c:v>
                </c:pt>
                <c:pt idx="40">
                  <c:v>85585</c:v>
                </c:pt>
                <c:pt idx="41">
                  <c:v>86741</c:v>
                </c:pt>
                <c:pt idx="42">
                  <c:v>87877</c:v>
                </c:pt>
                <c:pt idx="43">
                  <c:v>89029</c:v>
                </c:pt>
                <c:pt idx="44">
                  <c:v>90202</c:v>
                </c:pt>
                <c:pt idx="45">
                  <c:v>91367</c:v>
                </c:pt>
                <c:pt idx="46">
                  <c:v>92514</c:v>
                </c:pt>
                <c:pt idx="47">
                  <c:v>93661</c:v>
                </c:pt>
                <c:pt idx="48">
                  <c:v>94784</c:v>
                </c:pt>
                <c:pt idx="49">
                  <c:v>95908</c:v>
                </c:pt>
                <c:pt idx="50">
                  <c:v>97049</c:v>
                </c:pt>
                <c:pt idx="51">
                  <c:v>98157</c:v>
                </c:pt>
                <c:pt idx="52">
                  <c:v>99251</c:v>
                </c:pt>
                <c:pt idx="53">
                  <c:v>100387</c:v>
                </c:pt>
                <c:pt idx="54">
                  <c:v>101509</c:v>
                </c:pt>
                <c:pt idx="55">
                  <c:v>102654</c:v>
                </c:pt>
                <c:pt idx="56">
                  <c:v>103767</c:v>
                </c:pt>
                <c:pt idx="57">
                  <c:v>104922</c:v>
                </c:pt>
                <c:pt idx="58">
                  <c:v>106042</c:v>
                </c:pt>
                <c:pt idx="59">
                  <c:v>107190</c:v>
                </c:pt>
                <c:pt idx="60">
                  <c:v>108359</c:v>
                </c:pt>
                <c:pt idx="61">
                  <c:v>109559</c:v>
                </c:pt>
                <c:pt idx="62">
                  <c:v>110749</c:v>
                </c:pt>
                <c:pt idx="63">
                  <c:v>111949</c:v>
                </c:pt>
                <c:pt idx="64">
                  <c:v>113167</c:v>
                </c:pt>
                <c:pt idx="65">
                  <c:v>114398</c:v>
                </c:pt>
                <c:pt idx="66">
                  <c:v>115647</c:v>
                </c:pt>
                <c:pt idx="67">
                  <c:v>116916</c:v>
                </c:pt>
                <c:pt idx="68">
                  <c:v>118218</c:v>
                </c:pt>
                <c:pt idx="69">
                  <c:v>119509</c:v>
                </c:pt>
                <c:pt idx="70">
                  <c:v>120828</c:v>
                </c:pt>
                <c:pt idx="71">
                  <c:v>122179</c:v>
                </c:pt>
                <c:pt idx="72">
                  <c:v>123545</c:v>
                </c:pt>
                <c:pt idx="73">
                  <c:v>124953</c:v>
                </c:pt>
                <c:pt idx="74">
                  <c:v>126360</c:v>
                </c:pt>
                <c:pt idx="75">
                  <c:v>127804</c:v>
                </c:pt>
                <c:pt idx="76">
                  <c:v>129303</c:v>
                </c:pt>
                <c:pt idx="77">
                  <c:v>130802</c:v>
                </c:pt>
                <c:pt idx="78">
                  <c:v>132317</c:v>
                </c:pt>
                <c:pt idx="79">
                  <c:v>133846</c:v>
                </c:pt>
                <c:pt idx="80">
                  <c:v>135416</c:v>
                </c:pt>
                <c:pt idx="81">
                  <c:v>136962</c:v>
                </c:pt>
                <c:pt idx="82">
                  <c:v>138441</c:v>
                </c:pt>
                <c:pt idx="83">
                  <c:v>139888</c:v>
                </c:pt>
                <c:pt idx="84">
                  <c:v>141217</c:v>
                </c:pt>
                <c:pt idx="85">
                  <c:v>142323</c:v>
                </c:pt>
                <c:pt idx="86">
                  <c:v>143167</c:v>
                </c:pt>
                <c:pt idx="87">
                  <c:v>143729</c:v>
                </c:pt>
                <c:pt idx="88">
                  <c:v>144078</c:v>
                </c:pt>
                <c:pt idx="89">
                  <c:v>144304</c:v>
                </c:pt>
                <c:pt idx="90">
                  <c:v>144445</c:v>
                </c:pt>
                <c:pt idx="91">
                  <c:v>144534</c:v>
                </c:pt>
                <c:pt idx="92">
                  <c:v>144576</c:v>
                </c:pt>
                <c:pt idx="93">
                  <c:v>144607</c:v>
                </c:pt>
                <c:pt idx="94">
                  <c:v>144639</c:v>
                </c:pt>
                <c:pt idx="95">
                  <c:v>144662</c:v>
                </c:pt>
                <c:pt idx="96">
                  <c:v>144685</c:v>
                </c:pt>
                <c:pt idx="97">
                  <c:v>144701</c:v>
                </c:pt>
                <c:pt idx="98">
                  <c:v>144721</c:v>
                </c:pt>
                <c:pt idx="99">
                  <c:v>144733</c:v>
                </c:pt>
                <c:pt idx="100">
                  <c:v>144749</c:v>
                </c:pt>
                <c:pt idx="101">
                  <c:v>144772</c:v>
                </c:pt>
                <c:pt idx="102">
                  <c:v>144785</c:v>
                </c:pt>
                <c:pt idx="103">
                  <c:v>144808</c:v>
                </c:pt>
                <c:pt idx="104">
                  <c:v>144825</c:v>
                </c:pt>
                <c:pt idx="105">
                  <c:v>144842</c:v>
                </c:pt>
                <c:pt idx="106">
                  <c:v>144856</c:v>
                </c:pt>
                <c:pt idx="107">
                  <c:v>144866</c:v>
                </c:pt>
                <c:pt idx="108">
                  <c:v>144877</c:v>
                </c:pt>
                <c:pt idx="109">
                  <c:v>144890</c:v>
                </c:pt>
                <c:pt idx="110">
                  <c:v>144903</c:v>
                </c:pt>
                <c:pt idx="111">
                  <c:v>144912</c:v>
                </c:pt>
                <c:pt idx="112">
                  <c:v>144926</c:v>
                </c:pt>
                <c:pt idx="113">
                  <c:v>144938</c:v>
                </c:pt>
                <c:pt idx="114">
                  <c:v>144952</c:v>
                </c:pt>
                <c:pt idx="115">
                  <c:v>144962</c:v>
                </c:pt>
                <c:pt idx="116">
                  <c:v>144971</c:v>
                </c:pt>
                <c:pt idx="117">
                  <c:v>144978</c:v>
                </c:pt>
                <c:pt idx="118">
                  <c:v>144995</c:v>
                </c:pt>
                <c:pt idx="119">
                  <c:v>145008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1879-4D85-AA8F-AF7A1601A30A}"/>
            </c:ext>
          </c:extLst>
        </c:ser>
        <c:ser>
          <c:idx val="1"/>
          <c:order val="2"/>
          <c:tx>
            <c:strRef>
              <c:f>Sheet1!$C$2</c:f>
              <c:strCache>
                <c:ptCount val="1"/>
                <c:pt idx="0">
                  <c:v>10 [mm]</c:v>
                </c:pt>
              </c:strCache>
            </c:strRef>
          </c:tx>
          <c:spPr>
            <a:ln w="19050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xVal>
            <c:numRef>
              <c:f>Sheet1!$B$3:$B$122</c:f>
              <c:numCache>
                <c:formatCode>General</c:formatCode>
                <c:ptCount val="120"/>
                <c:pt idx="0">
                  <c:v>0</c:v>
                </c:pt>
                <c:pt idx="1">
                  <c:v>2E-3</c:v>
                </c:pt>
                <c:pt idx="2">
                  <c:v>4.0000000000000001E-3</c:v>
                </c:pt>
                <c:pt idx="3">
                  <c:v>6.0000000000000001E-3</c:v>
                </c:pt>
                <c:pt idx="4">
                  <c:v>8.0000000000000002E-3</c:v>
                </c:pt>
                <c:pt idx="5">
                  <c:v>0.01</c:v>
                </c:pt>
                <c:pt idx="6">
                  <c:v>1.2E-2</c:v>
                </c:pt>
                <c:pt idx="7">
                  <c:v>1.4E-2</c:v>
                </c:pt>
                <c:pt idx="8">
                  <c:v>1.6E-2</c:v>
                </c:pt>
                <c:pt idx="9">
                  <c:v>1.7999999999999999E-2</c:v>
                </c:pt>
                <c:pt idx="10">
                  <c:v>0.02</c:v>
                </c:pt>
                <c:pt idx="11">
                  <c:v>2.1999999999999999E-2</c:v>
                </c:pt>
                <c:pt idx="12">
                  <c:v>2.4E-2</c:v>
                </c:pt>
                <c:pt idx="13">
                  <c:v>2.5999999999999999E-2</c:v>
                </c:pt>
                <c:pt idx="14">
                  <c:v>2.8000000000000001E-2</c:v>
                </c:pt>
                <c:pt idx="15">
                  <c:v>0.03</c:v>
                </c:pt>
                <c:pt idx="16">
                  <c:v>3.2000000000000001E-2</c:v>
                </c:pt>
                <c:pt idx="17">
                  <c:v>3.4000000000000002E-2</c:v>
                </c:pt>
                <c:pt idx="18">
                  <c:v>3.5999999999999997E-2</c:v>
                </c:pt>
                <c:pt idx="19">
                  <c:v>3.7999999999999999E-2</c:v>
                </c:pt>
                <c:pt idx="20">
                  <c:v>0.04</c:v>
                </c:pt>
                <c:pt idx="21">
                  <c:v>4.2000000000000003E-2</c:v>
                </c:pt>
                <c:pt idx="22">
                  <c:v>4.3999999999999997E-2</c:v>
                </c:pt>
                <c:pt idx="23">
                  <c:v>4.5999999999999999E-2</c:v>
                </c:pt>
                <c:pt idx="24">
                  <c:v>4.8000000000000001E-2</c:v>
                </c:pt>
                <c:pt idx="25">
                  <c:v>0.05</c:v>
                </c:pt>
                <c:pt idx="26">
                  <c:v>5.1999999999999998E-2</c:v>
                </c:pt>
                <c:pt idx="27">
                  <c:v>5.3999999999999999E-2</c:v>
                </c:pt>
                <c:pt idx="28">
                  <c:v>5.6000000000000001E-2</c:v>
                </c:pt>
                <c:pt idx="29">
                  <c:v>5.8000000000000003E-2</c:v>
                </c:pt>
                <c:pt idx="30">
                  <c:v>0.06</c:v>
                </c:pt>
                <c:pt idx="31">
                  <c:v>6.2E-2</c:v>
                </c:pt>
                <c:pt idx="32">
                  <c:v>6.4000000000000001E-2</c:v>
                </c:pt>
                <c:pt idx="33">
                  <c:v>6.6000000000000003E-2</c:v>
                </c:pt>
                <c:pt idx="34">
                  <c:v>6.8000000000000005E-2</c:v>
                </c:pt>
                <c:pt idx="35">
                  <c:v>7.0000000000000007E-2</c:v>
                </c:pt>
                <c:pt idx="36">
                  <c:v>7.1999999999999995E-2</c:v>
                </c:pt>
                <c:pt idx="37">
                  <c:v>7.3999999999999996E-2</c:v>
                </c:pt>
                <c:pt idx="38">
                  <c:v>7.5999999999999998E-2</c:v>
                </c:pt>
                <c:pt idx="39">
                  <c:v>7.8E-2</c:v>
                </c:pt>
                <c:pt idx="40">
                  <c:v>0.08</c:v>
                </c:pt>
                <c:pt idx="41">
                  <c:v>8.2000000000000003E-2</c:v>
                </c:pt>
                <c:pt idx="42">
                  <c:v>8.4000000000000005E-2</c:v>
                </c:pt>
                <c:pt idx="43">
                  <c:v>8.5999999999999993E-2</c:v>
                </c:pt>
                <c:pt idx="44">
                  <c:v>8.7999999999999995E-2</c:v>
                </c:pt>
                <c:pt idx="45">
                  <c:v>0.09</c:v>
                </c:pt>
                <c:pt idx="46">
                  <c:v>9.1999999999999998E-2</c:v>
                </c:pt>
                <c:pt idx="47">
                  <c:v>9.4E-2</c:v>
                </c:pt>
                <c:pt idx="48">
                  <c:v>9.6000000000000002E-2</c:v>
                </c:pt>
                <c:pt idx="49">
                  <c:v>9.8000000000000004E-2</c:v>
                </c:pt>
                <c:pt idx="50">
                  <c:v>0.1</c:v>
                </c:pt>
                <c:pt idx="51">
                  <c:v>0.10199999999999999</c:v>
                </c:pt>
                <c:pt idx="52">
                  <c:v>0.104</c:v>
                </c:pt>
                <c:pt idx="53">
                  <c:v>0.106</c:v>
                </c:pt>
                <c:pt idx="54">
                  <c:v>0.108</c:v>
                </c:pt>
                <c:pt idx="55">
                  <c:v>0.11</c:v>
                </c:pt>
                <c:pt idx="56">
                  <c:v>0.112</c:v>
                </c:pt>
                <c:pt idx="57">
                  <c:v>0.114</c:v>
                </c:pt>
                <c:pt idx="58">
                  <c:v>0.11600000000000001</c:v>
                </c:pt>
                <c:pt idx="59">
                  <c:v>0.11799999999999999</c:v>
                </c:pt>
                <c:pt idx="60">
                  <c:v>0.12</c:v>
                </c:pt>
                <c:pt idx="61">
                  <c:v>0.122</c:v>
                </c:pt>
                <c:pt idx="62">
                  <c:v>0.124</c:v>
                </c:pt>
                <c:pt idx="63">
                  <c:v>0.126</c:v>
                </c:pt>
                <c:pt idx="64">
                  <c:v>0.128</c:v>
                </c:pt>
                <c:pt idx="65">
                  <c:v>0.13</c:v>
                </c:pt>
                <c:pt idx="66">
                  <c:v>0.13200000000000001</c:v>
                </c:pt>
                <c:pt idx="67">
                  <c:v>0.13400000000000001</c:v>
                </c:pt>
                <c:pt idx="68">
                  <c:v>0.13600000000000001</c:v>
                </c:pt>
                <c:pt idx="69">
                  <c:v>0.13800000000000001</c:v>
                </c:pt>
                <c:pt idx="70">
                  <c:v>0.14000000000000001</c:v>
                </c:pt>
                <c:pt idx="71">
                  <c:v>0.14199999999999999</c:v>
                </c:pt>
                <c:pt idx="72">
                  <c:v>0.14399999999999999</c:v>
                </c:pt>
                <c:pt idx="73">
                  <c:v>0.14599999999999999</c:v>
                </c:pt>
                <c:pt idx="74">
                  <c:v>0.14799999999999999</c:v>
                </c:pt>
                <c:pt idx="75">
                  <c:v>0.15</c:v>
                </c:pt>
                <c:pt idx="76">
                  <c:v>0.152</c:v>
                </c:pt>
                <c:pt idx="77">
                  <c:v>0.154</c:v>
                </c:pt>
                <c:pt idx="78">
                  <c:v>0.156</c:v>
                </c:pt>
                <c:pt idx="79">
                  <c:v>0.158</c:v>
                </c:pt>
                <c:pt idx="80">
                  <c:v>0.16</c:v>
                </c:pt>
                <c:pt idx="81">
                  <c:v>0.16200000000000001</c:v>
                </c:pt>
                <c:pt idx="82">
                  <c:v>0.16400000000000001</c:v>
                </c:pt>
                <c:pt idx="83">
                  <c:v>0.16600000000000001</c:v>
                </c:pt>
                <c:pt idx="84">
                  <c:v>0.16800000000000001</c:v>
                </c:pt>
                <c:pt idx="85">
                  <c:v>0.17</c:v>
                </c:pt>
                <c:pt idx="86">
                  <c:v>0.17199999999999999</c:v>
                </c:pt>
                <c:pt idx="87">
                  <c:v>0.17399999999999999</c:v>
                </c:pt>
                <c:pt idx="88">
                  <c:v>0.17599999999999999</c:v>
                </c:pt>
                <c:pt idx="89">
                  <c:v>0.17799999999999999</c:v>
                </c:pt>
                <c:pt idx="90">
                  <c:v>0.18</c:v>
                </c:pt>
                <c:pt idx="91">
                  <c:v>0.182</c:v>
                </c:pt>
                <c:pt idx="92">
                  <c:v>0.184</c:v>
                </c:pt>
                <c:pt idx="93">
                  <c:v>0.186</c:v>
                </c:pt>
                <c:pt idx="94">
                  <c:v>0.188</c:v>
                </c:pt>
                <c:pt idx="95">
                  <c:v>0.19</c:v>
                </c:pt>
                <c:pt idx="96">
                  <c:v>0.192</c:v>
                </c:pt>
                <c:pt idx="97">
                  <c:v>0.19400000000000001</c:v>
                </c:pt>
                <c:pt idx="98">
                  <c:v>0.19600000000000001</c:v>
                </c:pt>
                <c:pt idx="99">
                  <c:v>0.19800000000000001</c:v>
                </c:pt>
                <c:pt idx="100">
                  <c:v>0.2</c:v>
                </c:pt>
                <c:pt idx="101">
                  <c:v>0.20200000000000001</c:v>
                </c:pt>
                <c:pt idx="102">
                  <c:v>0.20399999999999999</c:v>
                </c:pt>
                <c:pt idx="103">
                  <c:v>0.20599999999999999</c:v>
                </c:pt>
                <c:pt idx="104">
                  <c:v>0.20799999999999999</c:v>
                </c:pt>
                <c:pt idx="105">
                  <c:v>0.21</c:v>
                </c:pt>
                <c:pt idx="106">
                  <c:v>0.21199999999999999</c:v>
                </c:pt>
                <c:pt idx="107">
                  <c:v>0.214</c:v>
                </c:pt>
                <c:pt idx="108">
                  <c:v>0.216</c:v>
                </c:pt>
                <c:pt idx="109">
                  <c:v>0.218</c:v>
                </c:pt>
                <c:pt idx="110">
                  <c:v>0.22</c:v>
                </c:pt>
                <c:pt idx="111">
                  <c:v>0.222</c:v>
                </c:pt>
                <c:pt idx="112">
                  <c:v>0.224</c:v>
                </c:pt>
                <c:pt idx="113">
                  <c:v>0.22600000000000001</c:v>
                </c:pt>
                <c:pt idx="114">
                  <c:v>0.22800000000000001</c:v>
                </c:pt>
                <c:pt idx="115">
                  <c:v>0.23</c:v>
                </c:pt>
                <c:pt idx="116">
                  <c:v>0.23200000000000001</c:v>
                </c:pt>
                <c:pt idx="117">
                  <c:v>0.23400000000000001</c:v>
                </c:pt>
                <c:pt idx="118">
                  <c:v>0.23599999999999999</c:v>
                </c:pt>
                <c:pt idx="119">
                  <c:v>0.23799999999999999</c:v>
                </c:pt>
              </c:numCache>
            </c:numRef>
          </c:xVal>
          <c:yVal>
            <c:numRef>
              <c:f>Sheet1!$C$3:$C$122</c:f>
              <c:numCache>
                <c:formatCode>General</c:formatCode>
                <c:ptCount val="120"/>
                <c:pt idx="0">
                  <c:v>0</c:v>
                </c:pt>
                <c:pt idx="1">
                  <c:v>1340</c:v>
                </c:pt>
                <c:pt idx="2">
                  <c:v>3030</c:v>
                </c:pt>
                <c:pt idx="3">
                  <c:v>5886</c:v>
                </c:pt>
                <c:pt idx="4">
                  <c:v>8670</c:v>
                </c:pt>
                <c:pt idx="5">
                  <c:v>11576</c:v>
                </c:pt>
                <c:pt idx="6">
                  <c:v>14490</c:v>
                </c:pt>
                <c:pt idx="7">
                  <c:v>17427</c:v>
                </c:pt>
                <c:pt idx="8">
                  <c:v>20330</c:v>
                </c:pt>
                <c:pt idx="9">
                  <c:v>23205</c:v>
                </c:pt>
                <c:pt idx="10">
                  <c:v>26044</c:v>
                </c:pt>
                <c:pt idx="11">
                  <c:v>28829</c:v>
                </c:pt>
                <c:pt idx="12">
                  <c:v>31534</c:v>
                </c:pt>
                <c:pt idx="13">
                  <c:v>34181</c:v>
                </c:pt>
                <c:pt idx="14">
                  <c:v>36802</c:v>
                </c:pt>
                <c:pt idx="15">
                  <c:v>39353</c:v>
                </c:pt>
                <c:pt idx="16">
                  <c:v>41859</c:v>
                </c:pt>
                <c:pt idx="17">
                  <c:v>44280</c:v>
                </c:pt>
                <c:pt idx="18">
                  <c:v>46220</c:v>
                </c:pt>
                <c:pt idx="19">
                  <c:v>47927</c:v>
                </c:pt>
                <c:pt idx="20">
                  <c:v>49480</c:v>
                </c:pt>
                <c:pt idx="21">
                  <c:v>50948</c:v>
                </c:pt>
                <c:pt idx="22">
                  <c:v>52345</c:v>
                </c:pt>
                <c:pt idx="23">
                  <c:v>53733</c:v>
                </c:pt>
                <c:pt idx="24">
                  <c:v>55094</c:v>
                </c:pt>
                <c:pt idx="25">
                  <c:v>56422</c:v>
                </c:pt>
                <c:pt idx="26">
                  <c:v>57714</c:v>
                </c:pt>
                <c:pt idx="27">
                  <c:v>58949</c:v>
                </c:pt>
                <c:pt idx="28">
                  <c:v>60177</c:v>
                </c:pt>
                <c:pt idx="29">
                  <c:v>61349</c:v>
                </c:pt>
                <c:pt idx="30">
                  <c:v>62475</c:v>
                </c:pt>
                <c:pt idx="31">
                  <c:v>63617</c:v>
                </c:pt>
                <c:pt idx="32">
                  <c:v>64653</c:v>
                </c:pt>
                <c:pt idx="33">
                  <c:v>65636</c:v>
                </c:pt>
                <c:pt idx="34">
                  <c:v>66581</c:v>
                </c:pt>
                <c:pt idx="35">
                  <c:v>67452</c:v>
                </c:pt>
                <c:pt idx="36">
                  <c:v>68294</c:v>
                </c:pt>
                <c:pt idx="37">
                  <c:v>68999</c:v>
                </c:pt>
                <c:pt idx="38">
                  <c:v>69607</c:v>
                </c:pt>
                <c:pt idx="39">
                  <c:v>70140</c:v>
                </c:pt>
                <c:pt idx="40">
                  <c:v>70583</c:v>
                </c:pt>
                <c:pt idx="41">
                  <c:v>70954</c:v>
                </c:pt>
                <c:pt idx="42">
                  <c:v>71275</c:v>
                </c:pt>
                <c:pt idx="43">
                  <c:v>71492</c:v>
                </c:pt>
                <c:pt idx="44">
                  <c:v>71652</c:v>
                </c:pt>
                <c:pt idx="45">
                  <c:v>71745</c:v>
                </c:pt>
                <c:pt idx="46">
                  <c:v>71787</c:v>
                </c:pt>
                <c:pt idx="47">
                  <c:v>71813</c:v>
                </c:pt>
                <c:pt idx="48">
                  <c:v>71832</c:v>
                </c:pt>
                <c:pt idx="49">
                  <c:v>71846</c:v>
                </c:pt>
                <c:pt idx="50">
                  <c:v>71862</c:v>
                </c:pt>
                <c:pt idx="51">
                  <c:v>71879</c:v>
                </c:pt>
                <c:pt idx="52">
                  <c:v>71892</c:v>
                </c:pt>
                <c:pt idx="53">
                  <c:v>71904</c:v>
                </c:pt>
                <c:pt idx="54">
                  <c:v>71912</c:v>
                </c:pt>
                <c:pt idx="55">
                  <c:v>71928</c:v>
                </c:pt>
                <c:pt idx="56">
                  <c:v>71937</c:v>
                </c:pt>
                <c:pt idx="57">
                  <c:v>71953</c:v>
                </c:pt>
                <c:pt idx="58">
                  <c:v>71965</c:v>
                </c:pt>
                <c:pt idx="59">
                  <c:v>71980</c:v>
                </c:pt>
                <c:pt idx="60">
                  <c:v>71990</c:v>
                </c:pt>
                <c:pt idx="61">
                  <c:v>72006</c:v>
                </c:pt>
                <c:pt idx="62">
                  <c:v>72018</c:v>
                </c:pt>
                <c:pt idx="63">
                  <c:v>72030</c:v>
                </c:pt>
                <c:pt idx="64">
                  <c:v>72039</c:v>
                </c:pt>
                <c:pt idx="65">
                  <c:v>72051</c:v>
                </c:pt>
                <c:pt idx="66">
                  <c:v>72061</c:v>
                </c:pt>
                <c:pt idx="67">
                  <c:v>72068</c:v>
                </c:pt>
                <c:pt idx="68">
                  <c:v>72072</c:v>
                </c:pt>
                <c:pt idx="69">
                  <c:v>72080</c:v>
                </c:pt>
                <c:pt idx="70">
                  <c:v>72088</c:v>
                </c:pt>
                <c:pt idx="71">
                  <c:v>72096</c:v>
                </c:pt>
                <c:pt idx="72">
                  <c:v>72103</c:v>
                </c:pt>
                <c:pt idx="73">
                  <c:v>72112</c:v>
                </c:pt>
                <c:pt idx="74">
                  <c:v>72119</c:v>
                </c:pt>
                <c:pt idx="75">
                  <c:v>72124</c:v>
                </c:pt>
                <c:pt idx="76">
                  <c:v>72134</c:v>
                </c:pt>
                <c:pt idx="77">
                  <c:v>72137</c:v>
                </c:pt>
                <c:pt idx="78">
                  <c:v>72145</c:v>
                </c:pt>
                <c:pt idx="79">
                  <c:v>72149</c:v>
                </c:pt>
                <c:pt idx="80">
                  <c:v>72151</c:v>
                </c:pt>
                <c:pt idx="81">
                  <c:v>72160</c:v>
                </c:pt>
                <c:pt idx="82">
                  <c:v>72166</c:v>
                </c:pt>
                <c:pt idx="83">
                  <c:v>72174</c:v>
                </c:pt>
                <c:pt idx="84">
                  <c:v>72183</c:v>
                </c:pt>
                <c:pt idx="85">
                  <c:v>72185</c:v>
                </c:pt>
                <c:pt idx="86">
                  <c:v>72192</c:v>
                </c:pt>
                <c:pt idx="87">
                  <c:v>72203</c:v>
                </c:pt>
                <c:pt idx="88">
                  <c:v>72206</c:v>
                </c:pt>
                <c:pt idx="89">
                  <c:v>72208</c:v>
                </c:pt>
                <c:pt idx="90">
                  <c:v>72214</c:v>
                </c:pt>
                <c:pt idx="91">
                  <c:v>72222</c:v>
                </c:pt>
                <c:pt idx="92">
                  <c:v>72226</c:v>
                </c:pt>
                <c:pt idx="93">
                  <c:v>72230</c:v>
                </c:pt>
                <c:pt idx="94">
                  <c:v>72233</c:v>
                </c:pt>
                <c:pt idx="95">
                  <c:v>72239</c:v>
                </c:pt>
                <c:pt idx="96">
                  <c:v>72240</c:v>
                </c:pt>
                <c:pt idx="97">
                  <c:v>72247</c:v>
                </c:pt>
                <c:pt idx="98">
                  <c:v>72253</c:v>
                </c:pt>
                <c:pt idx="99">
                  <c:v>72260</c:v>
                </c:pt>
                <c:pt idx="100">
                  <c:v>72265</c:v>
                </c:pt>
                <c:pt idx="101">
                  <c:v>72268</c:v>
                </c:pt>
                <c:pt idx="102">
                  <c:v>72273</c:v>
                </c:pt>
                <c:pt idx="103">
                  <c:v>72275</c:v>
                </c:pt>
                <c:pt idx="104">
                  <c:v>72280</c:v>
                </c:pt>
                <c:pt idx="105">
                  <c:v>72285</c:v>
                </c:pt>
                <c:pt idx="106">
                  <c:v>72290</c:v>
                </c:pt>
                <c:pt idx="107">
                  <c:v>72301</c:v>
                </c:pt>
                <c:pt idx="108">
                  <c:v>72311</c:v>
                </c:pt>
                <c:pt idx="109">
                  <c:v>72313</c:v>
                </c:pt>
                <c:pt idx="110">
                  <c:v>72315</c:v>
                </c:pt>
                <c:pt idx="111">
                  <c:v>72321</c:v>
                </c:pt>
                <c:pt idx="112">
                  <c:v>72329</c:v>
                </c:pt>
                <c:pt idx="113">
                  <c:v>72332</c:v>
                </c:pt>
                <c:pt idx="114">
                  <c:v>72336</c:v>
                </c:pt>
                <c:pt idx="115">
                  <c:v>72342</c:v>
                </c:pt>
                <c:pt idx="116">
                  <c:v>72345</c:v>
                </c:pt>
                <c:pt idx="117">
                  <c:v>72349</c:v>
                </c:pt>
                <c:pt idx="118">
                  <c:v>72350</c:v>
                </c:pt>
                <c:pt idx="119">
                  <c:v>72352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1879-4D85-AA8F-AF7A1601A30A}"/>
            </c:ext>
          </c:extLst>
        </c:ser>
        <c:ser>
          <c:idx val="2"/>
          <c:order val="3"/>
          <c:tx>
            <c:strRef>
              <c:f>Sheet1!$D$2</c:f>
              <c:strCache>
                <c:ptCount val="1"/>
                <c:pt idx="0">
                  <c:v>20 [mm]</c:v>
                </c:pt>
              </c:strCache>
            </c:strRef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Sheet1!$B$3:$B$122</c:f>
              <c:numCache>
                <c:formatCode>General</c:formatCode>
                <c:ptCount val="120"/>
                <c:pt idx="0">
                  <c:v>0</c:v>
                </c:pt>
                <c:pt idx="1">
                  <c:v>2E-3</c:v>
                </c:pt>
                <c:pt idx="2">
                  <c:v>4.0000000000000001E-3</c:v>
                </c:pt>
                <c:pt idx="3">
                  <c:v>6.0000000000000001E-3</c:v>
                </c:pt>
                <c:pt idx="4">
                  <c:v>8.0000000000000002E-3</c:v>
                </c:pt>
                <c:pt idx="5">
                  <c:v>0.01</c:v>
                </c:pt>
                <c:pt idx="6">
                  <c:v>1.2E-2</c:v>
                </c:pt>
                <c:pt idx="7">
                  <c:v>1.4E-2</c:v>
                </c:pt>
                <c:pt idx="8">
                  <c:v>1.6E-2</c:v>
                </c:pt>
                <c:pt idx="9">
                  <c:v>1.7999999999999999E-2</c:v>
                </c:pt>
                <c:pt idx="10">
                  <c:v>0.02</c:v>
                </c:pt>
                <c:pt idx="11">
                  <c:v>2.1999999999999999E-2</c:v>
                </c:pt>
                <c:pt idx="12">
                  <c:v>2.4E-2</c:v>
                </c:pt>
                <c:pt idx="13">
                  <c:v>2.5999999999999999E-2</c:v>
                </c:pt>
                <c:pt idx="14">
                  <c:v>2.8000000000000001E-2</c:v>
                </c:pt>
                <c:pt idx="15">
                  <c:v>0.03</c:v>
                </c:pt>
                <c:pt idx="16">
                  <c:v>3.2000000000000001E-2</c:v>
                </c:pt>
                <c:pt idx="17">
                  <c:v>3.4000000000000002E-2</c:v>
                </c:pt>
                <c:pt idx="18">
                  <c:v>3.5999999999999997E-2</c:v>
                </c:pt>
                <c:pt idx="19">
                  <c:v>3.7999999999999999E-2</c:v>
                </c:pt>
                <c:pt idx="20">
                  <c:v>0.04</c:v>
                </c:pt>
                <c:pt idx="21">
                  <c:v>4.2000000000000003E-2</c:v>
                </c:pt>
                <c:pt idx="22">
                  <c:v>4.3999999999999997E-2</c:v>
                </c:pt>
                <c:pt idx="23">
                  <c:v>4.5999999999999999E-2</c:v>
                </c:pt>
                <c:pt idx="24">
                  <c:v>4.8000000000000001E-2</c:v>
                </c:pt>
                <c:pt idx="25">
                  <c:v>0.05</c:v>
                </c:pt>
                <c:pt idx="26">
                  <c:v>5.1999999999999998E-2</c:v>
                </c:pt>
                <c:pt idx="27">
                  <c:v>5.3999999999999999E-2</c:v>
                </c:pt>
                <c:pt idx="28">
                  <c:v>5.6000000000000001E-2</c:v>
                </c:pt>
                <c:pt idx="29">
                  <c:v>5.8000000000000003E-2</c:v>
                </c:pt>
                <c:pt idx="30">
                  <c:v>0.06</c:v>
                </c:pt>
                <c:pt idx="31">
                  <c:v>6.2E-2</c:v>
                </c:pt>
                <c:pt idx="32">
                  <c:v>6.4000000000000001E-2</c:v>
                </c:pt>
                <c:pt idx="33">
                  <c:v>6.6000000000000003E-2</c:v>
                </c:pt>
                <c:pt idx="34">
                  <c:v>6.8000000000000005E-2</c:v>
                </c:pt>
                <c:pt idx="35">
                  <c:v>7.0000000000000007E-2</c:v>
                </c:pt>
                <c:pt idx="36">
                  <c:v>7.1999999999999995E-2</c:v>
                </c:pt>
                <c:pt idx="37">
                  <c:v>7.3999999999999996E-2</c:v>
                </c:pt>
                <c:pt idx="38">
                  <c:v>7.5999999999999998E-2</c:v>
                </c:pt>
                <c:pt idx="39">
                  <c:v>7.8E-2</c:v>
                </c:pt>
                <c:pt idx="40">
                  <c:v>0.08</c:v>
                </c:pt>
                <c:pt idx="41">
                  <c:v>8.2000000000000003E-2</c:v>
                </c:pt>
                <c:pt idx="42">
                  <c:v>8.4000000000000005E-2</c:v>
                </c:pt>
                <c:pt idx="43">
                  <c:v>8.5999999999999993E-2</c:v>
                </c:pt>
                <c:pt idx="44">
                  <c:v>8.7999999999999995E-2</c:v>
                </c:pt>
                <c:pt idx="45">
                  <c:v>0.09</c:v>
                </c:pt>
                <c:pt idx="46">
                  <c:v>9.1999999999999998E-2</c:v>
                </c:pt>
                <c:pt idx="47">
                  <c:v>9.4E-2</c:v>
                </c:pt>
                <c:pt idx="48">
                  <c:v>9.6000000000000002E-2</c:v>
                </c:pt>
                <c:pt idx="49">
                  <c:v>9.8000000000000004E-2</c:v>
                </c:pt>
                <c:pt idx="50">
                  <c:v>0.1</c:v>
                </c:pt>
                <c:pt idx="51">
                  <c:v>0.10199999999999999</c:v>
                </c:pt>
                <c:pt idx="52">
                  <c:v>0.104</c:v>
                </c:pt>
                <c:pt idx="53">
                  <c:v>0.106</c:v>
                </c:pt>
                <c:pt idx="54">
                  <c:v>0.108</c:v>
                </c:pt>
                <c:pt idx="55">
                  <c:v>0.11</c:v>
                </c:pt>
                <c:pt idx="56">
                  <c:v>0.112</c:v>
                </c:pt>
                <c:pt idx="57">
                  <c:v>0.114</c:v>
                </c:pt>
                <c:pt idx="58">
                  <c:v>0.11600000000000001</c:v>
                </c:pt>
                <c:pt idx="59">
                  <c:v>0.11799999999999999</c:v>
                </c:pt>
                <c:pt idx="60">
                  <c:v>0.12</c:v>
                </c:pt>
                <c:pt idx="61">
                  <c:v>0.122</c:v>
                </c:pt>
                <c:pt idx="62">
                  <c:v>0.124</c:v>
                </c:pt>
                <c:pt idx="63">
                  <c:v>0.126</c:v>
                </c:pt>
                <c:pt idx="64">
                  <c:v>0.128</c:v>
                </c:pt>
                <c:pt idx="65">
                  <c:v>0.13</c:v>
                </c:pt>
                <c:pt idx="66">
                  <c:v>0.13200000000000001</c:v>
                </c:pt>
                <c:pt idx="67">
                  <c:v>0.13400000000000001</c:v>
                </c:pt>
                <c:pt idx="68">
                  <c:v>0.13600000000000001</c:v>
                </c:pt>
                <c:pt idx="69">
                  <c:v>0.13800000000000001</c:v>
                </c:pt>
                <c:pt idx="70">
                  <c:v>0.14000000000000001</c:v>
                </c:pt>
                <c:pt idx="71">
                  <c:v>0.14199999999999999</c:v>
                </c:pt>
                <c:pt idx="72">
                  <c:v>0.14399999999999999</c:v>
                </c:pt>
                <c:pt idx="73">
                  <c:v>0.14599999999999999</c:v>
                </c:pt>
                <c:pt idx="74">
                  <c:v>0.14799999999999999</c:v>
                </c:pt>
                <c:pt idx="75">
                  <c:v>0.15</c:v>
                </c:pt>
                <c:pt idx="76">
                  <c:v>0.152</c:v>
                </c:pt>
                <c:pt idx="77">
                  <c:v>0.154</c:v>
                </c:pt>
                <c:pt idx="78">
                  <c:v>0.156</c:v>
                </c:pt>
                <c:pt idx="79">
                  <c:v>0.158</c:v>
                </c:pt>
                <c:pt idx="80">
                  <c:v>0.16</c:v>
                </c:pt>
                <c:pt idx="81">
                  <c:v>0.16200000000000001</c:v>
                </c:pt>
                <c:pt idx="82">
                  <c:v>0.16400000000000001</c:v>
                </c:pt>
                <c:pt idx="83">
                  <c:v>0.16600000000000001</c:v>
                </c:pt>
                <c:pt idx="84">
                  <c:v>0.16800000000000001</c:v>
                </c:pt>
                <c:pt idx="85">
                  <c:v>0.17</c:v>
                </c:pt>
                <c:pt idx="86">
                  <c:v>0.17199999999999999</c:v>
                </c:pt>
                <c:pt idx="87">
                  <c:v>0.17399999999999999</c:v>
                </c:pt>
                <c:pt idx="88">
                  <c:v>0.17599999999999999</c:v>
                </c:pt>
                <c:pt idx="89">
                  <c:v>0.17799999999999999</c:v>
                </c:pt>
                <c:pt idx="90">
                  <c:v>0.18</c:v>
                </c:pt>
                <c:pt idx="91">
                  <c:v>0.182</c:v>
                </c:pt>
                <c:pt idx="92">
                  <c:v>0.184</c:v>
                </c:pt>
                <c:pt idx="93">
                  <c:v>0.186</c:v>
                </c:pt>
                <c:pt idx="94">
                  <c:v>0.188</c:v>
                </c:pt>
                <c:pt idx="95">
                  <c:v>0.19</c:v>
                </c:pt>
                <c:pt idx="96">
                  <c:v>0.192</c:v>
                </c:pt>
                <c:pt idx="97">
                  <c:v>0.19400000000000001</c:v>
                </c:pt>
                <c:pt idx="98">
                  <c:v>0.19600000000000001</c:v>
                </c:pt>
                <c:pt idx="99">
                  <c:v>0.19800000000000001</c:v>
                </c:pt>
                <c:pt idx="100">
                  <c:v>0.2</c:v>
                </c:pt>
                <c:pt idx="101">
                  <c:v>0.20200000000000001</c:v>
                </c:pt>
                <c:pt idx="102">
                  <c:v>0.20399999999999999</c:v>
                </c:pt>
                <c:pt idx="103">
                  <c:v>0.20599999999999999</c:v>
                </c:pt>
                <c:pt idx="104">
                  <c:v>0.20799999999999999</c:v>
                </c:pt>
                <c:pt idx="105">
                  <c:v>0.21</c:v>
                </c:pt>
                <c:pt idx="106">
                  <c:v>0.21199999999999999</c:v>
                </c:pt>
                <c:pt idx="107">
                  <c:v>0.214</c:v>
                </c:pt>
                <c:pt idx="108">
                  <c:v>0.216</c:v>
                </c:pt>
                <c:pt idx="109">
                  <c:v>0.218</c:v>
                </c:pt>
                <c:pt idx="110">
                  <c:v>0.22</c:v>
                </c:pt>
                <c:pt idx="111">
                  <c:v>0.222</c:v>
                </c:pt>
                <c:pt idx="112">
                  <c:v>0.224</c:v>
                </c:pt>
                <c:pt idx="113">
                  <c:v>0.22600000000000001</c:v>
                </c:pt>
                <c:pt idx="114">
                  <c:v>0.22800000000000001</c:v>
                </c:pt>
                <c:pt idx="115">
                  <c:v>0.23</c:v>
                </c:pt>
                <c:pt idx="116">
                  <c:v>0.23200000000000001</c:v>
                </c:pt>
                <c:pt idx="117">
                  <c:v>0.23400000000000001</c:v>
                </c:pt>
                <c:pt idx="118">
                  <c:v>0.23599999999999999</c:v>
                </c:pt>
                <c:pt idx="119">
                  <c:v>0.23799999999999999</c:v>
                </c:pt>
              </c:numCache>
            </c:numRef>
          </c:xVal>
          <c:yVal>
            <c:numRef>
              <c:f>Sheet1!$D$3:$D$122</c:f>
              <c:numCache>
                <c:formatCode>General</c:formatCode>
                <c:ptCount val="120"/>
                <c:pt idx="0">
                  <c:v>0</c:v>
                </c:pt>
                <c:pt idx="1">
                  <c:v>1346</c:v>
                </c:pt>
                <c:pt idx="2">
                  <c:v>3035</c:v>
                </c:pt>
                <c:pt idx="3">
                  <c:v>5881</c:v>
                </c:pt>
                <c:pt idx="4">
                  <c:v>8683</c:v>
                </c:pt>
                <c:pt idx="5">
                  <c:v>11571</c:v>
                </c:pt>
                <c:pt idx="6">
                  <c:v>14504</c:v>
                </c:pt>
                <c:pt idx="7">
                  <c:v>17432</c:v>
                </c:pt>
                <c:pt idx="8">
                  <c:v>20327</c:v>
                </c:pt>
                <c:pt idx="9">
                  <c:v>23209</c:v>
                </c:pt>
                <c:pt idx="10">
                  <c:v>26044</c:v>
                </c:pt>
                <c:pt idx="11">
                  <c:v>28831</c:v>
                </c:pt>
                <c:pt idx="12">
                  <c:v>31539</c:v>
                </c:pt>
                <c:pt idx="13">
                  <c:v>34207</c:v>
                </c:pt>
                <c:pt idx="14">
                  <c:v>36827</c:v>
                </c:pt>
                <c:pt idx="15">
                  <c:v>39378</c:v>
                </c:pt>
                <c:pt idx="16">
                  <c:v>41882</c:v>
                </c:pt>
                <c:pt idx="17">
                  <c:v>44325</c:v>
                </c:pt>
                <c:pt idx="18">
                  <c:v>46726</c:v>
                </c:pt>
                <c:pt idx="19">
                  <c:v>49078</c:v>
                </c:pt>
                <c:pt idx="20">
                  <c:v>51363</c:v>
                </c:pt>
                <c:pt idx="21">
                  <c:v>53606</c:v>
                </c:pt>
                <c:pt idx="22">
                  <c:v>55788</c:v>
                </c:pt>
                <c:pt idx="23">
                  <c:v>57944</c:v>
                </c:pt>
                <c:pt idx="24">
                  <c:v>60051</c:v>
                </c:pt>
                <c:pt idx="25">
                  <c:v>62118</c:v>
                </c:pt>
                <c:pt idx="26">
                  <c:v>64108</c:v>
                </c:pt>
                <c:pt idx="27">
                  <c:v>66051</c:v>
                </c:pt>
                <c:pt idx="28">
                  <c:v>67965</c:v>
                </c:pt>
                <c:pt idx="29">
                  <c:v>69826</c:v>
                </c:pt>
                <c:pt idx="30">
                  <c:v>71653</c:v>
                </c:pt>
                <c:pt idx="31">
                  <c:v>73443</c:v>
                </c:pt>
                <c:pt idx="32">
                  <c:v>75196</c:v>
                </c:pt>
                <c:pt idx="33">
                  <c:v>76890</c:v>
                </c:pt>
                <c:pt idx="34">
                  <c:v>78453</c:v>
                </c:pt>
                <c:pt idx="35">
                  <c:v>79706</c:v>
                </c:pt>
                <c:pt idx="36">
                  <c:v>80936</c:v>
                </c:pt>
                <c:pt idx="37">
                  <c:v>82090</c:v>
                </c:pt>
                <c:pt idx="38">
                  <c:v>83255</c:v>
                </c:pt>
                <c:pt idx="39">
                  <c:v>84395</c:v>
                </c:pt>
                <c:pt idx="40">
                  <c:v>85585</c:v>
                </c:pt>
                <c:pt idx="41">
                  <c:v>86741</c:v>
                </c:pt>
                <c:pt idx="42">
                  <c:v>87877</c:v>
                </c:pt>
                <c:pt idx="43">
                  <c:v>89029</c:v>
                </c:pt>
                <c:pt idx="44">
                  <c:v>90202</c:v>
                </c:pt>
                <c:pt idx="45">
                  <c:v>91367</c:v>
                </c:pt>
                <c:pt idx="46">
                  <c:v>92514</c:v>
                </c:pt>
                <c:pt idx="47">
                  <c:v>93661</c:v>
                </c:pt>
                <c:pt idx="48">
                  <c:v>94784</c:v>
                </c:pt>
                <c:pt idx="49">
                  <c:v>95908</c:v>
                </c:pt>
                <c:pt idx="50">
                  <c:v>97049</c:v>
                </c:pt>
                <c:pt idx="51">
                  <c:v>98157</c:v>
                </c:pt>
                <c:pt idx="52">
                  <c:v>99251</c:v>
                </c:pt>
                <c:pt idx="53">
                  <c:v>100387</c:v>
                </c:pt>
                <c:pt idx="54">
                  <c:v>101509</c:v>
                </c:pt>
                <c:pt idx="55">
                  <c:v>102654</c:v>
                </c:pt>
                <c:pt idx="56">
                  <c:v>103767</c:v>
                </c:pt>
                <c:pt idx="57">
                  <c:v>104922</c:v>
                </c:pt>
                <c:pt idx="58">
                  <c:v>106042</c:v>
                </c:pt>
                <c:pt idx="59">
                  <c:v>107190</c:v>
                </c:pt>
                <c:pt idx="60">
                  <c:v>108359</c:v>
                </c:pt>
                <c:pt idx="61">
                  <c:v>109559</c:v>
                </c:pt>
                <c:pt idx="62">
                  <c:v>110749</c:v>
                </c:pt>
                <c:pt idx="63">
                  <c:v>111949</c:v>
                </c:pt>
                <c:pt idx="64">
                  <c:v>113167</c:v>
                </c:pt>
                <c:pt idx="65">
                  <c:v>114398</c:v>
                </c:pt>
                <c:pt idx="66">
                  <c:v>115647</c:v>
                </c:pt>
                <c:pt idx="67">
                  <c:v>116916</c:v>
                </c:pt>
                <c:pt idx="68">
                  <c:v>118218</c:v>
                </c:pt>
                <c:pt idx="69">
                  <c:v>119509</c:v>
                </c:pt>
                <c:pt idx="70">
                  <c:v>120828</c:v>
                </c:pt>
                <c:pt idx="71">
                  <c:v>122179</c:v>
                </c:pt>
                <c:pt idx="72">
                  <c:v>123545</c:v>
                </c:pt>
                <c:pt idx="73">
                  <c:v>124953</c:v>
                </c:pt>
                <c:pt idx="74">
                  <c:v>126360</c:v>
                </c:pt>
                <c:pt idx="75">
                  <c:v>127804</c:v>
                </c:pt>
                <c:pt idx="76">
                  <c:v>129303</c:v>
                </c:pt>
                <c:pt idx="77">
                  <c:v>130802</c:v>
                </c:pt>
                <c:pt idx="78">
                  <c:v>132317</c:v>
                </c:pt>
                <c:pt idx="79">
                  <c:v>133846</c:v>
                </c:pt>
                <c:pt idx="80">
                  <c:v>135416</c:v>
                </c:pt>
                <c:pt idx="81">
                  <c:v>136962</c:v>
                </c:pt>
                <c:pt idx="82">
                  <c:v>138441</c:v>
                </c:pt>
                <c:pt idx="83">
                  <c:v>139888</c:v>
                </c:pt>
                <c:pt idx="84">
                  <c:v>141217</c:v>
                </c:pt>
                <c:pt idx="85">
                  <c:v>142323</c:v>
                </c:pt>
                <c:pt idx="86">
                  <c:v>143167</c:v>
                </c:pt>
                <c:pt idx="87">
                  <c:v>143729</c:v>
                </c:pt>
                <c:pt idx="88">
                  <c:v>144078</c:v>
                </c:pt>
                <c:pt idx="89">
                  <c:v>144304</c:v>
                </c:pt>
                <c:pt idx="90">
                  <c:v>144445</c:v>
                </c:pt>
                <c:pt idx="91">
                  <c:v>144534</c:v>
                </c:pt>
                <c:pt idx="92">
                  <c:v>144576</c:v>
                </c:pt>
                <c:pt idx="93">
                  <c:v>144607</c:v>
                </c:pt>
                <c:pt idx="94">
                  <c:v>144639</c:v>
                </c:pt>
                <c:pt idx="95">
                  <c:v>144662</c:v>
                </c:pt>
                <c:pt idx="96">
                  <c:v>144685</c:v>
                </c:pt>
                <c:pt idx="97">
                  <c:v>144701</c:v>
                </c:pt>
                <c:pt idx="98">
                  <c:v>144721</c:v>
                </c:pt>
                <c:pt idx="99">
                  <c:v>144733</c:v>
                </c:pt>
                <c:pt idx="100">
                  <c:v>144749</c:v>
                </c:pt>
                <c:pt idx="101">
                  <c:v>144772</c:v>
                </c:pt>
                <c:pt idx="102">
                  <c:v>144785</c:v>
                </c:pt>
                <c:pt idx="103">
                  <c:v>144808</c:v>
                </c:pt>
                <c:pt idx="104">
                  <c:v>144825</c:v>
                </c:pt>
                <c:pt idx="105">
                  <c:v>144842</c:v>
                </c:pt>
                <c:pt idx="106">
                  <c:v>144856</c:v>
                </c:pt>
                <c:pt idx="107">
                  <c:v>144866</c:v>
                </c:pt>
                <c:pt idx="108">
                  <c:v>144877</c:v>
                </c:pt>
                <c:pt idx="109">
                  <c:v>144890</c:v>
                </c:pt>
                <c:pt idx="110">
                  <c:v>144903</c:v>
                </c:pt>
                <c:pt idx="111">
                  <c:v>144912</c:v>
                </c:pt>
                <c:pt idx="112">
                  <c:v>144926</c:v>
                </c:pt>
                <c:pt idx="113">
                  <c:v>144938</c:v>
                </c:pt>
                <c:pt idx="114">
                  <c:v>144952</c:v>
                </c:pt>
                <c:pt idx="115">
                  <c:v>144962</c:v>
                </c:pt>
                <c:pt idx="116">
                  <c:v>144971</c:v>
                </c:pt>
                <c:pt idx="117">
                  <c:v>144978</c:v>
                </c:pt>
                <c:pt idx="118">
                  <c:v>144995</c:v>
                </c:pt>
                <c:pt idx="119">
                  <c:v>145008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1879-4D85-AA8F-AF7A1601A3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99576896"/>
        <c:axId val="598957440"/>
      </c:scatterChart>
      <c:valAx>
        <c:axId val="599576896"/>
        <c:scaling>
          <c:orientation val="minMax"/>
          <c:max val="0.24000000000000002"/>
          <c:min val="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ja-JP" altLang="en-US" b="0"/>
                  <a:t>時刻 </a:t>
                </a:r>
                <a:r>
                  <a:rPr lang="en-US" altLang="ja-JP" b="0"/>
                  <a:t>[s]</a:t>
                </a:r>
                <a:endParaRPr lang="ja-JP" altLang="en-US" b="0"/>
              </a:p>
            </c:rich>
          </c:tx>
          <c:layout>
            <c:manualLayout>
              <c:xMode val="edge"/>
              <c:yMode val="edge"/>
              <c:x val="0.44841400718819774"/>
              <c:y val="0.88704641794455497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98957440"/>
        <c:crosses val="autoZero"/>
        <c:crossBetween val="midCat"/>
      </c:valAx>
      <c:valAx>
        <c:axId val="598957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ja-JP" altLang="en-US" b="0"/>
                  <a:t>粒子数</a:t>
                </a:r>
              </a:p>
            </c:rich>
          </c:tx>
          <c:layout>
            <c:manualLayout>
              <c:xMode val="edge"/>
              <c:yMode val="edge"/>
              <c:x val="3.4685249561985196E-2"/>
              <c:y val="3.1675110378644532E-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99576896"/>
        <c:crosses val="autoZero"/>
        <c:crossBetween val="midCat"/>
      </c:valAx>
    </c:plotArea>
    <c:legend>
      <c:legendPos val="r"/>
      <c:legendEntry>
        <c:idx val="2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59645045351649317"/>
          <c:y val="0.56206965862226155"/>
          <c:w val="0.15993461524578584"/>
          <c:h val="0.1282059871814352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showDLblsOverMax val="0"/>
    <c:extLst/>
  </c:chart>
  <c:txPr>
    <a:bodyPr/>
    <a:lstStyle/>
    <a:p>
      <a:pPr>
        <a:defRPr/>
      </a:pPr>
      <a:endParaRPr lang="ja-JP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ja-JP"/>
              <a:t>Die </a:t>
            </a:r>
            <a:r>
              <a:rPr lang="ja-JP" altLang="en-US"/>
              <a:t>領域内の粒子数の推移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511243805722712"/>
          <c:y val="0.16497620896390247"/>
          <c:w val="0.84551624563628958"/>
          <c:h val="0.71371971682864366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Sheet1!$C$2</c:f>
              <c:strCache>
                <c:ptCount val="1"/>
                <c:pt idx="0">
                  <c:v>Case A</c:v>
                </c:pt>
              </c:strCache>
            </c:strRef>
          </c:tx>
          <c:spPr>
            <a:ln>
              <a:solidFill>
                <a:srgbClr val="00B0F0"/>
              </a:solidFill>
            </a:ln>
          </c:spPr>
          <c:marker>
            <c:symbol val="none"/>
          </c:marker>
          <c:xVal>
            <c:numRef>
              <c:f>Sheet1!$B$3:$B$122</c:f>
              <c:numCache>
                <c:formatCode>General</c:formatCode>
                <c:ptCount val="120"/>
                <c:pt idx="0">
                  <c:v>0</c:v>
                </c:pt>
                <c:pt idx="1">
                  <c:v>2E-3</c:v>
                </c:pt>
                <c:pt idx="2">
                  <c:v>4.0000000000000001E-3</c:v>
                </c:pt>
                <c:pt idx="3">
                  <c:v>6.0000000000000001E-3</c:v>
                </c:pt>
                <c:pt idx="4">
                  <c:v>8.0000000000000002E-3</c:v>
                </c:pt>
                <c:pt idx="5">
                  <c:v>0.01</c:v>
                </c:pt>
                <c:pt idx="6">
                  <c:v>1.2E-2</c:v>
                </c:pt>
                <c:pt idx="7">
                  <c:v>1.4E-2</c:v>
                </c:pt>
                <c:pt idx="8">
                  <c:v>1.6E-2</c:v>
                </c:pt>
                <c:pt idx="9">
                  <c:v>1.7999999999999999E-2</c:v>
                </c:pt>
                <c:pt idx="10">
                  <c:v>0.02</c:v>
                </c:pt>
                <c:pt idx="11">
                  <c:v>2.1999999999999999E-2</c:v>
                </c:pt>
                <c:pt idx="12">
                  <c:v>2.4E-2</c:v>
                </c:pt>
                <c:pt idx="13">
                  <c:v>2.5999999999999999E-2</c:v>
                </c:pt>
                <c:pt idx="14">
                  <c:v>2.8000000000000001E-2</c:v>
                </c:pt>
                <c:pt idx="15">
                  <c:v>0.03</c:v>
                </c:pt>
                <c:pt idx="16">
                  <c:v>3.2000000000000001E-2</c:v>
                </c:pt>
                <c:pt idx="17">
                  <c:v>3.4000000000000002E-2</c:v>
                </c:pt>
                <c:pt idx="18">
                  <c:v>3.5999999999999997E-2</c:v>
                </c:pt>
                <c:pt idx="19">
                  <c:v>3.7999999999999999E-2</c:v>
                </c:pt>
                <c:pt idx="20">
                  <c:v>0.04</c:v>
                </c:pt>
                <c:pt idx="21">
                  <c:v>4.2000000000000003E-2</c:v>
                </c:pt>
                <c:pt idx="22">
                  <c:v>4.3999999999999997E-2</c:v>
                </c:pt>
                <c:pt idx="23">
                  <c:v>4.5999999999999999E-2</c:v>
                </c:pt>
                <c:pt idx="24">
                  <c:v>4.8000000000000001E-2</c:v>
                </c:pt>
                <c:pt idx="25">
                  <c:v>0.05</c:v>
                </c:pt>
                <c:pt idx="26">
                  <c:v>5.1999999999999998E-2</c:v>
                </c:pt>
                <c:pt idx="27">
                  <c:v>5.3999999999999999E-2</c:v>
                </c:pt>
                <c:pt idx="28">
                  <c:v>5.6000000000000001E-2</c:v>
                </c:pt>
                <c:pt idx="29">
                  <c:v>5.8000000000000003E-2</c:v>
                </c:pt>
                <c:pt idx="30">
                  <c:v>0.06</c:v>
                </c:pt>
                <c:pt idx="31">
                  <c:v>6.2E-2</c:v>
                </c:pt>
                <c:pt idx="32">
                  <c:v>6.4000000000000001E-2</c:v>
                </c:pt>
                <c:pt idx="33">
                  <c:v>6.6000000000000003E-2</c:v>
                </c:pt>
                <c:pt idx="34">
                  <c:v>6.8000000000000005E-2</c:v>
                </c:pt>
                <c:pt idx="35">
                  <c:v>7.0000000000000007E-2</c:v>
                </c:pt>
                <c:pt idx="36">
                  <c:v>7.1999999999999995E-2</c:v>
                </c:pt>
                <c:pt idx="37">
                  <c:v>7.3999999999999996E-2</c:v>
                </c:pt>
                <c:pt idx="38">
                  <c:v>7.5999999999999998E-2</c:v>
                </c:pt>
                <c:pt idx="39">
                  <c:v>7.8E-2</c:v>
                </c:pt>
                <c:pt idx="40">
                  <c:v>0.08</c:v>
                </c:pt>
                <c:pt idx="41">
                  <c:v>8.2000000000000003E-2</c:v>
                </c:pt>
                <c:pt idx="42">
                  <c:v>8.4000000000000005E-2</c:v>
                </c:pt>
                <c:pt idx="43">
                  <c:v>8.5999999999999993E-2</c:v>
                </c:pt>
                <c:pt idx="44">
                  <c:v>8.7999999999999995E-2</c:v>
                </c:pt>
                <c:pt idx="45">
                  <c:v>0.09</c:v>
                </c:pt>
                <c:pt idx="46">
                  <c:v>9.1999999999999998E-2</c:v>
                </c:pt>
                <c:pt idx="47">
                  <c:v>9.4E-2</c:v>
                </c:pt>
                <c:pt idx="48">
                  <c:v>9.6000000000000002E-2</c:v>
                </c:pt>
                <c:pt idx="49">
                  <c:v>9.8000000000000004E-2</c:v>
                </c:pt>
                <c:pt idx="50">
                  <c:v>0.1</c:v>
                </c:pt>
                <c:pt idx="51">
                  <c:v>0.10199999999999999</c:v>
                </c:pt>
                <c:pt idx="52">
                  <c:v>0.104</c:v>
                </c:pt>
                <c:pt idx="53">
                  <c:v>0.106</c:v>
                </c:pt>
                <c:pt idx="54">
                  <c:v>0.108</c:v>
                </c:pt>
                <c:pt idx="55">
                  <c:v>0.11</c:v>
                </c:pt>
                <c:pt idx="56">
                  <c:v>0.112</c:v>
                </c:pt>
                <c:pt idx="57">
                  <c:v>0.114</c:v>
                </c:pt>
                <c:pt idx="58">
                  <c:v>0.11600000000000001</c:v>
                </c:pt>
                <c:pt idx="59">
                  <c:v>0.11799999999999999</c:v>
                </c:pt>
                <c:pt idx="60">
                  <c:v>0.12</c:v>
                </c:pt>
                <c:pt idx="61">
                  <c:v>0.122</c:v>
                </c:pt>
                <c:pt idx="62">
                  <c:v>0.124</c:v>
                </c:pt>
                <c:pt idx="63">
                  <c:v>0.126</c:v>
                </c:pt>
                <c:pt idx="64">
                  <c:v>0.128</c:v>
                </c:pt>
                <c:pt idx="65">
                  <c:v>0.13</c:v>
                </c:pt>
                <c:pt idx="66">
                  <c:v>0.13200000000000001</c:v>
                </c:pt>
                <c:pt idx="67">
                  <c:v>0.13400000000000001</c:v>
                </c:pt>
                <c:pt idx="68">
                  <c:v>0.13600000000000001</c:v>
                </c:pt>
                <c:pt idx="69">
                  <c:v>0.13800000000000001</c:v>
                </c:pt>
                <c:pt idx="70">
                  <c:v>0.14000000000000001</c:v>
                </c:pt>
                <c:pt idx="71">
                  <c:v>0.14199999999999999</c:v>
                </c:pt>
                <c:pt idx="72">
                  <c:v>0.14399999999999999</c:v>
                </c:pt>
                <c:pt idx="73">
                  <c:v>0.14599999999999999</c:v>
                </c:pt>
                <c:pt idx="74">
                  <c:v>0.14799999999999999</c:v>
                </c:pt>
                <c:pt idx="75">
                  <c:v>0.15</c:v>
                </c:pt>
                <c:pt idx="76">
                  <c:v>0.152</c:v>
                </c:pt>
                <c:pt idx="77">
                  <c:v>0.154</c:v>
                </c:pt>
                <c:pt idx="78">
                  <c:v>0.156</c:v>
                </c:pt>
                <c:pt idx="79">
                  <c:v>0.158</c:v>
                </c:pt>
                <c:pt idx="80">
                  <c:v>0.16</c:v>
                </c:pt>
                <c:pt idx="81">
                  <c:v>0.16200000000000001</c:v>
                </c:pt>
                <c:pt idx="82">
                  <c:v>0.16400000000000001</c:v>
                </c:pt>
                <c:pt idx="83">
                  <c:v>0.16600000000000001</c:v>
                </c:pt>
                <c:pt idx="84">
                  <c:v>0.16800000000000001</c:v>
                </c:pt>
                <c:pt idx="85">
                  <c:v>0.17</c:v>
                </c:pt>
                <c:pt idx="86">
                  <c:v>0.17199999999999999</c:v>
                </c:pt>
                <c:pt idx="87">
                  <c:v>0.17399999999999999</c:v>
                </c:pt>
                <c:pt idx="88">
                  <c:v>0.17599999999999999</c:v>
                </c:pt>
                <c:pt idx="89">
                  <c:v>0.17799999999999999</c:v>
                </c:pt>
                <c:pt idx="90">
                  <c:v>0.18</c:v>
                </c:pt>
                <c:pt idx="91">
                  <c:v>0.182</c:v>
                </c:pt>
                <c:pt idx="92">
                  <c:v>0.184</c:v>
                </c:pt>
                <c:pt idx="93">
                  <c:v>0.186</c:v>
                </c:pt>
                <c:pt idx="94">
                  <c:v>0.188</c:v>
                </c:pt>
                <c:pt idx="95">
                  <c:v>0.19</c:v>
                </c:pt>
                <c:pt idx="96">
                  <c:v>0.192</c:v>
                </c:pt>
                <c:pt idx="97">
                  <c:v>0.19400000000000001</c:v>
                </c:pt>
                <c:pt idx="98">
                  <c:v>0.19600000000000001</c:v>
                </c:pt>
                <c:pt idx="99">
                  <c:v>0.19800000000000001</c:v>
                </c:pt>
                <c:pt idx="100">
                  <c:v>0.2</c:v>
                </c:pt>
                <c:pt idx="101">
                  <c:v>0.20200000000000001</c:v>
                </c:pt>
                <c:pt idx="102">
                  <c:v>0.20399999999999999</c:v>
                </c:pt>
                <c:pt idx="103">
                  <c:v>0.20599999999999999</c:v>
                </c:pt>
                <c:pt idx="104">
                  <c:v>0.20799999999999999</c:v>
                </c:pt>
                <c:pt idx="105">
                  <c:v>0.21</c:v>
                </c:pt>
                <c:pt idx="106">
                  <c:v>0.21199999999999999</c:v>
                </c:pt>
                <c:pt idx="107">
                  <c:v>0.214</c:v>
                </c:pt>
                <c:pt idx="108">
                  <c:v>0.216</c:v>
                </c:pt>
                <c:pt idx="109">
                  <c:v>0.218</c:v>
                </c:pt>
                <c:pt idx="110">
                  <c:v>0.22</c:v>
                </c:pt>
                <c:pt idx="111">
                  <c:v>0.222</c:v>
                </c:pt>
                <c:pt idx="112">
                  <c:v>0.224</c:v>
                </c:pt>
                <c:pt idx="113">
                  <c:v>0.22600000000000001</c:v>
                </c:pt>
                <c:pt idx="114">
                  <c:v>0.22800000000000001</c:v>
                </c:pt>
                <c:pt idx="115">
                  <c:v>0.23</c:v>
                </c:pt>
                <c:pt idx="116">
                  <c:v>0.23200000000000001</c:v>
                </c:pt>
                <c:pt idx="117">
                  <c:v>0.23400000000000001</c:v>
                </c:pt>
                <c:pt idx="118">
                  <c:v>0.23599999999999999</c:v>
                </c:pt>
                <c:pt idx="119">
                  <c:v>0.23799999999999999</c:v>
                </c:pt>
              </c:numCache>
            </c:numRef>
          </c:xVal>
          <c:yVal>
            <c:numRef>
              <c:f>Sheet1!$C$3:$C$122</c:f>
              <c:numCache>
                <c:formatCode>General</c:formatCode>
                <c:ptCount val="120"/>
                <c:pt idx="0">
                  <c:v>0</c:v>
                </c:pt>
                <c:pt idx="1">
                  <c:v>1340</c:v>
                </c:pt>
                <c:pt idx="2">
                  <c:v>3030</c:v>
                </c:pt>
                <c:pt idx="3">
                  <c:v>5886</c:v>
                </c:pt>
                <c:pt idx="4">
                  <c:v>8670</c:v>
                </c:pt>
                <c:pt idx="5">
                  <c:v>11576</c:v>
                </c:pt>
                <c:pt idx="6">
                  <c:v>14490</c:v>
                </c:pt>
                <c:pt idx="7">
                  <c:v>17427</c:v>
                </c:pt>
                <c:pt idx="8">
                  <c:v>20330</c:v>
                </c:pt>
                <c:pt idx="9">
                  <c:v>23205</c:v>
                </c:pt>
                <c:pt idx="10">
                  <c:v>26044</c:v>
                </c:pt>
                <c:pt idx="11">
                  <c:v>28829</c:v>
                </c:pt>
                <c:pt idx="12">
                  <c:v>31534</c:v>
                </c:pt>
                <c:pt idx="13">
                  <c:v>34181</c:v>
                </c:pt>
                <c:pt idx="14">
                  <c:v>36802</c:v>
                </c:pt>
                <c:pt idx="15">
                  <c:v>39353</c:v>
                </c:pt>
                <c:pt idx="16">
                  <c:v>41859</c:v>
                </c:pt>
                <c:pt idx="17">
                  <c:v>44280</c:v>
                </c:pt>
                <c:pt idx="18">
                  <c:v>46220</c:v>
                </c:pt>
                <c:pt idx="19">
                  <c:v>47927</c:v>
                </c:pt>
                <c:pt idx="20">
                  <c:v>49480</c:v>
                </c:pt>
                <c:pt idx="21">
                  <c:v>50948</c:v>
                </c:pt>
                <c:pt idx="22">
                  <c:v>52345</c:v>
                </c:pt>
                <c:pt idx="23">
                  <c:v>53733</c:v>
                </c:pt>
                <c:pt idx="24">
                  <c:v>55094</c:v>
                </c:pt>
                <c:pt idx="25">
                  <c:v>56422</c:v>
                </c:pt>
                <c:pt idx="26">
                  <c:v>57714</c:v>
                </c:pt>
                <c:pt idx="27">
                  <c:v>58949</c:v>
                </c:pt>
                <c:pt idx="28">
                  <c:v>60177</c:v>
                </c:pt>
                <c:pt idx="29">
                  <c:v>61349</c:v>
                </c:pt>
                <c:pt idx="30">
                  <c:v>62475</c:v>
                </c:pt>
                <c:pt idx="31">
                  <c:v>63617</c:v>
                </c:pt>
                <c:pt idx="32">
                  <c:v>64653</c:v>
                </c:pt>
                <c:pt idx="33">
                  <c:v>65636</c:v>
                </c:pt>
                <c:pt idx="34">
                  <c:v>66581</c:v>
                </c:pt>
                <c:pt idx="35">
                  <c:v>67452</c:v>
                </c:pt>
                <c:pt idx="36">
                  <c:v>68294</c:v>
                </c:pt>
                <c:pt idx="37">
                  <c:v>68999</c:v>
                </c:pt>
                <c:pt idx="38">
                  <c:v>69607</c:v>
                </c:pt>
                <c:pt idx="39">
                  <c:v>70140</c:v>
                </c:pt>
                <c:pt idx="40">
                  <c:v>70583</c:v>
                </c:pt>
                <c:pt idx="41">
                  <c:v>70954</c:v>
                </c:pt>
                <c:pt idx="42">
                  <c:v>71275</c:v>
                </c:pt>
                <c:pt idx="43">
                  <c:v>71492</c:v>
                </c:pt>
                <c:pt idx="44">
                  <c:v>71652</c:v>
                </c:pt>
                <c:pt idx="45">
                  <c:v>71745</c:v>
                </c:pt>
                <c:pt idx="46">
                  <c:v>71787</c:v>
                </c:pt>
                <c:pt idx="47">
                  <c:v>71813</c:v>
                </c:pt>
                <c:pt idx="48">
                  <c:v>71832</c:v>
                </c:pt>
                <c:pt idx="49">
                  <c:v>71846</c:v>
                </c:pt>
                <c:pt idx="50">
                  <c:v>71862</c:v>
                </c:pt>
                <c:pt idx="51">
                  <c:v>71879</c:v>
                </c:pt>
                <c:pt idx="52">
                  <c:v>71892</c:v>
                </c:pt>
                <c:pt idx="53">
                  <c:v>71904</c:v>
                </c:pt>
                <c:pt idx="54">
                  <c:v>71912</c:v>
                </c:pt>
                <c:pt idx="55">
                  <c:v>71928</c:v>
                </c:pt>
                <c:pt idx="56">
                  <c:v>71937</c:v>
                </c:pt>
                <c:pt idx="57">
                  <c:v>71953</c:v>
                </c:pt>
                <c:pt idx="58">
                  <c:v>71965</c:v>
                </c:pt>
                <c:pt idx="59">
                  <c:v>71980</c:v>
                </c:pt>
                <c:pt idx="60">
                  <c:v>71990</c:v>
                </c:pt>
                <c:pt idx="61">
                  <c:v>72006</c:v>
                </c:pt>
                <c:pt idx="62">
                  <c:v>72018</c:v>
                </c:pt>
                <c:pt idx="63">
                  <c:v>72030</c:v>
                </c:pt>
                <c:pt idx="64">
                  <c:v>72039</c:v>
                </c:pt>
                <c:pt idx="65">
                  <c:v>72051</c:v>
                </c:pt>
                <c:pt idx="66">
                  <c:v>72061</c:v>
                </c:pt>
                <c:pt idx="67">
                  <c:v>72068</c:v>
                </c:pt>
                <c:pt idx="68">
                  <c:v>72072</c:v>
                </c:pt>
                <c:pt idx="69">
                  <c:v>72080</c:v>
                </c:pt>
                <c:pt idx="70">
                  <c:v>72088</c:v>
                </c:pt>
                <c:pt idx="71">
                  <c:v>72096</c:v>
                </c:pt>
                <c:pt idx="72">
                  <c:v>72103</c:v>
                </c:pt>
                <c:pt idx="73">
                  <c:v>72112</c:v>
                </c:pt>
                <c:pt idx="74">
                  <c:v>72119</c:v>
                </c:pt>
                <c:pt idx="75">
                  <c:v>72124</c:v>
                </c:pt>
                <c:pt idx="76">
                  <c:v>72134</c:v>
                </c:pt>
                <c:pt idx="77">
                  <c:v>72137</c:v>
                </c:pt>
                <c:pt idx="78">
                  <c:v>72145</c:v>
                </c:pt>
                <c:pt idx="79">
                  <c:v>72149</c:v>
                </c:pt>
                <c:pt idx="80">
                  <c:v>72151</c:v>
                </c:pt>
                <c:pt idx="81">
                  <c:v>72160</c:v>
                </c:pt>
                <c:pt idx="82">
                  <c:v>72166</c:v>
                </c:pt>
                <c:pt idx="83">
                  <c:v>72174</c:v>
                </c:pt>
                <c:pt idx="84">
                  <c:v>72183</c:v>
                </c:pt>
                <c:pt idx="85">
                  <c:v>72185</c:v>
                </c:pt>
                <c:pt idx="86">
                  <c:v>72192</c:v>
                </c:pt>
                <c:pt idx="87">
                  <c:v>72203</c:v>
                </c:pt>
                <c:pt idx="88">
                  <c:v>72206</c:v>
                </c:pt>
                <c:pt idx="89">
                  <c:v>72208</c:v>
                </c:pt>
                <c:pt idx="90">
                  <c:v>72214</c:v>
                </c:pt>
                <c:pt idx="91">
                  <c:v>72222</c:v>
                </c:pt>
                <c:pt idx="92">
                  <c:v>72226</c:v>
                </c:pt>
                <c:pt idx="93">
                  <c:v>72230</c:v>
                </c:pt>
                <c:pt idx="94">
                  <c:v>72233</c:v>
                </c:pt>
                <c:pt idx="95">
                  <c:v>72239</c:v>
                </c:pt>
                <c:pt idx="96">
                  <c:v>72240</c:v>
                </c:pt>
                <c:pt idx="97">
                  <c:v>72247</c:v>
                </c:pt>
                <c:pt idx="98">
                  <c:v>72253</c:v>
                </c:pt>
                <c:pt idx="99">
                  <c:v>72260</c:v>
                </c:pt>
                <c:pt idx="100">
                  <c:v>72265</c:v>
                </c:pt>
                <c:pt idx="101">
                  <c:v>72268</c:v>
                </c:pt>
                <c:pt idx="102">
                  <c:v>72273</c:v>
                </c:pt>
                <c:pt idx="103">
                  <c:v>72275</c:v>
                </c:pt>
                <c:pt idx="104">
                  <c:v>72280</c:v>
                </c:pt>
                <c:pt idx="105">
                  <c:v>72285</c:v>
                </c:pt>
                <c:pt idx="106">
                  <c:v>72290</c:v>
                </c:pt>
                <c:pt idx="107">
                  <c:v>72301</c:v>
                </c:pt>
                <c:pt idx="108">
                  <c:v>72311</c:v>
                </c:pt>
                <c:pt idx="109">
                  <c:v>72313</c:v>
                </c:pt>
                <c:pt idx="110">
                  <c:v>72315</c:v>
                </c:pt>
                <c:pt idx="111">
                  <c:v>72321</c:v>
                </c:pt>
                <c:pt idx="112">
                  <c:v>72329</c:v>
                </c:pt>
                <c:pt idx="113">
                  <c:v>72332</c:v>
                </c:pt>
                <c:pt idx="114">
                  <c:v>72336</c:v>
                </c:pt>
                <c:pt idx="115">
                  <c:v>72342</c:v>
                </c:pt>
                <c:pt idx="116">
                  <c:v>72345</c:v>
                </c:pt>
                <c:pt idx="117">
                  <c:v>72349</c:v>
                </c:pt>
                <c:pt idx="118">
                  <c:v>72350</c:v>
                </c:pt>
                <c:pt idx="119">
                  <c:v>72352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88BF-47B9-AC9F-85DC6B5ED94E}"/>
            </c:ext>
          </c:extLst>
        </c:ser>
        <c:ser>
          <c:idx val="1"/>
          <c:order val="1"/>
          <c:tx>
            <c:strRef>
              <c:f>Sheet1!$D$2</c:f>
              <c:strCache>
                <c:ptCount val="1"/>
                <c:pt idx="0">
                  <c:v>Case V</c:v>
                </c:pt>
              </c:strCache>
            </c:strRef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Sheet1!$B$3:$B$122</c:f>
              <c:numCache>
                <c:formatCode>General</c:formatCode>
                <c:ptCount val="120"/>
                <c:pt idx="0">
                  <c:v>0</c:v>
                </c:pt>
                <c:pt idx="1">
                  <c:v>2E-3</c:v>
                </c:pt>
                <c:pt idx="2">
                  <c:v>4.0000000000000001E-3</c:v>
                </c:pt>
                <c:pt idx="3">
                  <c:v>6.0000000000000001E-3</c:v>
                </c:pt>
                <c:pt idx="4">
                  <c:v>8.0000000000000002E-3</c:v>
                </c:pt>
                <c:pt idx="5">
                  <c:v>0.01</c:v>
                </c:pt>
                <c:pt idx="6">
                  <c:v>1.2E-2</c:v>
                </c:pt>
                <c:pt idx="7">
                  <c:v>1.4E-2</c:v>
                </c:pt>
                <c:pt idx="8">
                  <c:v>1.6E-2</c:v>
                </c:pt>
                <c:pt idx="9">
                  <c:v>1.7999999999999999E-2</c:v>
                </c:pt>
                <c:pt idx="10">
                  <c:v>0.02</c:v>
                </c:pt>
                <c:pt idx="11">
                  <c:v>2.1999999999999999E-2</c:v>
                </c:pt>
                <c:pt idx="12">
                  <c:v>2.4E-2</c:v>
                </c:pt>
                <c:pt idx="13">
                  <c:v>2.5999999999999999E-2</c:v>
                </c:pt>
                <c:pt idx="14">
                  <c:v>2.8000000000000001E-2</c:v>
                </c:pt>
                <c:pt idx="15">
                  <c:v>0.03</c:v>
                </c:pt>
                <c:pt idx="16">
                  <c:v>3.2000000000000001E-2</c:v>
                </c:pt>
                <c:pt idx="17">
                  <c:v>3.4000000000000002E-2</c:v>
                </c:pt>
                <c:pt idx="18">
                  <c:v>3.5999999999999997E-2</c:v>
                </c:pt>
                <c:pt idx="19">
                  <c:v>3.7999999999999999E-2</c:v>
                </c:pt>
                <c:pt idx="20">
                  <c:v>0.04</c:v>
                </c:pt>
                <c:pt idx="21">
                  <c:v>4.2000000000000003E-2</c:v>
                </c:pt>
                <c:pt idx="22">
                  <c:v>4.3999999999999997E-2</c:v>
                </c:pt>
                <c:pt idx="23">
                  <c:v>4.5999999999999999E-2</c:v>
                </c:pt>
                <c:pt idx="24">
                  <c:v>4.8000000000000001E-2</c:v>
                </c:pt>
                <c:pt idx="25">
                  <c:v>0.05</c:v>
                </c:pt>
                <c:pt idx="26">
                  <c:v>5.1999999999999998E-2</c:v>
                </c:pt>
                <c:pt idx="27">
                  <c:v>5.3999999999999999E-2</c:v>
                </c:pt>
                <c:pt idx="28">
                  <c:v>5.6000000000000001E-2</c:v>
                </c:pt>
                <c:pt idx="29">
                  <c:v>5.8000000000000003E-2</c:v>
                </c:pt>
                <c:pt idx="30">
                  <c:v>0.06</c:v>
                </c:pt>
                <c:pt idx="31">
                  <c:v>6.2E-2</c:v>
                </c:pt>
                <c:pt idx="32">
                  <c:v>6.4000000000000001E-2</c:v>
                </c:pt>
                <c:pt idx="33">
                  <c:v>6.6000000000000003E-2</c:v>
                </c:pt>
                <c:pt idx="34">
                  <c:v>6.8000000000000005E-2</c:v>
                </c:pt>
                <c:pt idx="35">
                  <c:v>7.0000000000000007E-2</c:v>
                </c:pt>
                <c:pt idx="36">
                  <c:v>7.1999999999999995E-2</c:v>
                </c:pt>
                <c:pt idx="37">
                  <c:v>7.3999999999999996E-2</c:v>
                </c:pt>
                <c:pt idx="38">
                  <c:v>7.5999999999999998E-2</c:v>
                </c:pt>
                <c:pt idx="39">
                  <c:v>7.8E-2</c:v>
                </c:pt>
                <c:pt idx="40">
                  <c:v>0.08</c:v>
                </c:pt>
                <c:pt idx="41">
                  <c:v>8.2000000000000003E-2</c:v>
                </c:pt>
                <c:pt idx="42">
                  <c:v>8.4000000000000005E-2</c:v>
                </c:pt>
                <c:pt idx="43">
                  <c:v>8.5999999999999993E-2</c:v>
                </c:pt>
                <c:pt idx="44">
                  <c:v>8.7999999999999995E-2</c:v>
                </c:pt>
                <c:pt idx="45">
                  <c:v>0.09</c:v>
                </c:pt>
                <c:pt idx="46">
                  <c:v>9.1999999999999998E-2</c:v>
                </c:pt>
                <c:pt idx="47">
                  <c:v>9.4E-2</c:v>
                </c:pt>
                <c:pt idx="48">
                  <c:v>9.6000000000000002E-2</c:v>
                </c:pt>
                <c:pt idx="49">
                  <c:v>9.8000000000000004E-2</c:v>
                </c:pt>
                <c:pt idx="50">
                  <c:v>0.1</c:v>
                </c:pt>
                <c:pt idx="51">
                  <c:v>0.10199999999999999</c:v>
                </c:pt>
                <c:pt idx="52">
                  <c:v>0.104</c:v>
                </c:pt>
                <c:pt idx="53">
                  <c:v>0.106</c:v>
                </c:pt>
                <c:pt idx="54">
                  <c:v>0.108</c:v>
                </c:pt>
                <c:pt idx="55">
                  <c:v>0.11</c:v>
                </c:pt>
                <c:pt idx="56">
                  <c:v>0.112</c:v>
                </c:pt>
                <c:pt idx="57">
                  <c:v>0.114</c:v>
                </c:pt>
                <c:pt idx="58">
                  <c:v>0.11600000000000001</c:v>
                </c:pt>
                <c:pt idx="59">
                  <c:v>0.11799999999999999</c:v>
                </c:pt>
                <c:pt idx="60">
                  <c:v>0.12</c:v>
                </c:pt>
                <c:pt idx="61">
                  <c:v>0.122</c:v>
                </c:pt>
                <c:pt idx="62">
                  <c:v>0.124</c:v>
                </c:pt>
                <c:pt idx="63">
                  <c:v>0.126</c:v>
                </c:pt>
                <c:pt idx="64">
                  <c:v>0.128</c:v>
                </c:pt>
                <c:pt idx="65">
                  <c:v>0.13</c:v>
                </c:pt>
                <c:pt idx="66">
                  <c:v>0.13200000000000001</c:v>
                </c:pt>
                <c:pt idx="67">
                  <c:v>0.13400000000000001</c:v>
                </c:pt>
                <c:pt idx="68">
                  <c:v>0.13600000000000001</c:v>
                </c:pt>
                <c:pt idx="69">
                  <c:v>0.13800000000000001</c:v>
                </c:pt>
                <c:pt idx="70">
                  <c:v>0.14000000000000001</c:v>
                </c:pt>
                <c:pt idx="71">
                  <c:v>0.14199999999999999</c:v>
                </c:pt>
                <c:pt idx="72">
                  <c:v>0.14399999999999999</c:v>
                </c:pt>
                <c:pt idx="73">
                  <c:v>0.14599999999999999</c:v>
                </c:pt>
                <c:pt idx="74">
                  <c:v>0.14799999999999999</c:v>
                </c:pt>
                <c:pt idx="75">
                  <c:v>0.15</c:v>
                </c:pt>
                <c:pt idx="76">
                  <c:v>0.152</c:v>
                </c:pt>
                <c:pt idx="77">
                  <c:v>0.154</c:v>
                </c:pt>
                <c:pt idx="78">
                  <c:v>0.156</c:v>
                </c:pt>
                <c:pt idx="79">
                  <c:v>0.158</c:v>
                </c:pt>
                <c:pt idx="80">
                  <c:v>0.16</c:v>
                </c:pt>
                <c:pt idx="81">
                  <c:v>0.16200000000000001</c:v>
                </c:pt>
                <c:pt idx="82">
                  <c:v>0.16400000000000001</c:v>
                </c:pt>
                <c:pt idx="83">
                  <c:v>0.16600000000000001</c:v>
                </c:pt>
                <c:pt idx="84">
                  <c:v>0.16800000000000001</c:v>
                </c:pt>
                <c:pt idx="85">
                  <c:v>0.17</c:v>
                </c:pt>
                <c:pt idx="86">
                  <c:v>0.17199999999999999</c:v>
                </c:pt>
                <c:pt idx="87">
                  <c:v>0.17399999999999999</c:v>
                </c:pt>
                <c:pt idx="88">
                  <c:v>0.17599999999999999</c:v>
                </c:pt>
                <c:pt idx="89">
                  <c:v>0.17799999999999999</c:v>
                </c:pt>
                <c:pt idx="90">
                  <c:v>0.18</c:v>
                </c:pt>
                <c:pt idx="91">
                  <c:v>0.182</c:v>
                </c:pt>
                <c:pt idx="92">
                  <c:v>0.184</c:v>
                </c:pt>
                <c:pt idx="93">
                  <c:v>0.186</c:v>
                </c:pt>
                <c:pt idx="94">
                  <c:v>0.188</c:v>
                </c:pt>
                <c:pt idx="95">
                  <c:v>0.19</c:v>
                </c:pt>
                <c:pt idx="96">
                  <c:v>0.192</c:v>
                </c:pt>
                <c:pt idx="97">
                  <c:v>0.19400000000000001</c:v>
                </c:pt>
                <c:pt idx="98">
                  <c:v>0.19600000000000001</c:v>
                </c:pt>
                <c:pt idx="99">
                  <c:v>0.19800000000000001</c:v>
                </c:pt>
                <c:pt idx="100">
                  <c:v>0.2</c:v>
                </c:pt>
                <c:pt idx="101">
                  <c:v>0.20200000000000001</c:v>
                </c:pt>
                <c:pt idx="102">
                  <c:v>0.20399999999999999</c:v>
                </c:pt>
                <c:pt idx="103">
                  <c:v>0.20599999999999999</c:v>
                </c:pt>
                <c:pt idx="104">
                  <c:v>0.20799999999999999</c:v>
                </c:pt>
                <c:pt idx="105">
                  <c:v>0.21</c:v>
                </c:pt>
                <c:pt idx="106">
                  <c:v>0.21199999999999999</c:v>
                </c:pt>
                <c:pt idx="107">
                  <c:v>0.214</c:v>
                </c:pt>
                <c:pt idx="108">
                  <c:v>0.216</c:v>
                </c:pt>
                <c:pt idx="109">
                  <c:v>0.218</c:v>
                </c:pt>
                <c:pt idx="110">
                  <c:v>0.22</c:v>
                </c:pt>
                <c:pt idx="111">
                  <c:v>0.222</c:v>
                </c:pt>
                <c:pt idx="112">
                  <c:v>0.224</c:v>
                </c:pt>
                <c:pt idx="113">
                  <c:v>0.22600000000000001</c:v>
                </c:pt>
                <c:pt idx="114">
                  <c:v>0.22800000000000001</c:v>
                </c:pt>
                <c:pt idx="115">
                  <c:v>0.23</c:v>
                </c:pt>
                <c:pt idx="116">
                  <c:v>0.23200000000000001</c:v>
                </c:pt>
                <c:pt idx="117">
                  <c:v>0.23400000000000001</c:v>
                </c:pt>
                <c:pt idx="118">
                  <c:v>0.23599999999999999</c:v>
                </c:pt>
                <c:pt idx="119">
                  <c:v>0.23799999999999999</c:v>
                </c:pt>
              </c:numCache>
            </c:numRef>
          </c:xVal>
          <c:yVal>
            <c:numRef>
              <c:f>Sheet1!$D$3:$D$122</c:f>
              <c:numCache>
                <c:formatCode>General</c:formatCode>
                <c:ptCount val="120"/>
                <c:pt idx="0">
                  <c:v>0</c:v>
                </c:pt>
                <c:pt idx="1">
                  <c:v>0</c:v>
                </c:pt>
                <c:pt idx="2">
                  <c:v>994</c:v>
                </c:pt>
                <c:pt idx="3">
                  <c:v>1539</c:v>
                </c:pt>
                <c:pt idx="4">
                  <c:v>2985</c:v>
                </c:pt>
                <c:pt idx="5">
                  <c:v>4520</c:v>
                </c:pt>
                <c:pt idx="6">
                  <c:v>6430</c:v>
                </c:pt>
                <c:pt idx="7">
                  <c:v>8671</c:v>
                </c:pt>
                <c:pt idx="8">
                  <c:v>10814</c:v>
                </c:pt>
                <c:pt idx="9">
                  <c:v>13304</c:v>
                </c:pt>
                <c:pt idx="10">
                  <c:v>15997</c:v>
                </c:pt>
                <c:pt idx="11">
                  <c:v>18881</c:v>
                </c:pt>
                <c:pt idx="12">
                  <c:v>21847</c:v>
                </c:pt>
                <c:pt idx="13">
                  <c:v>24945</c:v>
                </c:pt>
                <c:pt idx="14">
                  <c:v>28183</c:v>
                </c:pt>
                <c:pt idx="15">
                  <c:v>31511</c:v>
                </c:pt>
                <c:pt idx="16">
                  <c:v>34932</c:v>
                </c:pt>
                <c:pt idx="17">
                  <c:v>38381</c:v>
                </c:pt>
                <c:pt idx="18">
                  <c:v>41902</c:v>
                </c:pt>
                <c:pt idx="19">
                  <c:v>45512</c:v>
                </c:pt>
                <c:pt idx="20">
                  <c:v>49152</c:v>
                </c:pt>
                <c:pt idx="21">
                  <c:v>52831</c:v>
                </c:pt>
                <c:pt idx="22">
                  <c:v>56505</c:v>
                </c:pt>
                <c:pt idx="23">
                  <c:v>60203</c:v>
                </c:pt>
                <c:pt idx="24">
                  <c:v>63770</c:v>
                </c:pt>
                <c:pt idx="25">
                  <c:v>67158</c:v>
                </c:pt>
                <c:pt idx="26">
                  <c:v>70099</c:v>
                </c:pt>
                <c:pt idx="27">
                  <c:v>71854</c:v>
                </c:pt>
                <c:pt idx="28">
                  <c:v>72285</c:v>
                </c:pt>
                <c:pt idx="29">
                  <c:v>72272</c:v>
                </c:pt>
                <c:pt idx="30">
                  <c:v>72316</c:v>
                </c:pt>
                <c:pt idx="31">
                  <c:v>72403</c:v>
                </c:pt>
                <c:pt idx="32">
                  <c:v>72430</c:v>
                </c:pt>
                <c:pt idx="33">
                  <c:v>72457</c:v>
                </c:pt>
                <c:pt idx="34">
                  <c:v>72501</c:v>
                </c:pt>
                <c:pt idx="35">
                  <c:v>72528</c:v>
                </c:pt>
                <c:pt idx="36">
                  <c:v>72552</c:v>
                </c:pt>
                <c:pt idx="37">
                  <c:v>72577</c:v>
                </c:pt>
                <c:pt idx="38">
                  <c:v>72611</c:v>
                </c:pt>
                <c:pt idx="39">
                  <c:v>72639</c:v>
                </c:pt>
                <c:pt idx="40">
                  <c:v>72665</c:v>
                </c:pt>
                <c:pt idx="41">
                  <c:v>72679</c:v>
                </c:pt>
                <c:pt idx="42">
                  <c:v>72705</c:v>
                </c:pt>
                <c:pt idx="43">
                  <c:v>72728</c:v>
                </c:pt>
                <c:pt idx="44">
                  <c:v>72747</c:v>
                </c:pt>
                <c:pt idx="45">
                  <c:v>72757</c:v>
                </c:pt>
                <c:pt idx="46">
                  <c:v>72771</c:v>
                </c:pt>
                <c:pt idx="47">
                  <c:v>72791</c:v>
                </c:pt>
                <c:pt idx="48">
                  <c:v>72805</c:v>
                </c:pt>
                <c:pt idx="49">
                  <c:v>72815</c:v>
                </c:pt>
                <c:pt idx="50">
                  <c:v>72828</c:v>
                </c:pt>
                <c:pt idx="51">
                  <c:v>72846</c:v>
                </c:pt>
                <c:pt idx="52">
                  <c:v>72856</c:v>
                </c:pt>
                <c:pt idx="53">
                  <c:v>72870</c:v>
                </c:pt>
                <c:pt idx="54">
                  <c:v>72884</c:v>
                </c:pt>
                <c:pt idx="55">
                  <c:v>72896</c:v>
                </c:pt>
                <c:pt idx="56">
                  <c:v>72907</c:v>
                </c:pt>
                <c:pt idx="57">
                  <c:v>72913</c:v>
                </c:pt>
                <c:pt idx="58">
                  <c:v>72925</c:v>
                </c:pt>
                <c:pt idx="59">
                  <c:v>72937</c:v>
                </c:pt>
                <c:pt idx="60">
                  <c:v>72952</c:v>
                </c:pt>
                <c:pt idx="61">
                  <c:v>72963</c:v>
                </c:pt>
                <c:pt idx="62">
                  <c:v>72971</c:v>
                </c:pt>
                <c:pt idx="63">
                  <c:v>72983</c:v>
                </c:pt>
                <c:pt idx="64">
                  <c:v>72992</c:v>
                </c:pt>
                <c:pt idx="65">
                  <c:v>73007</c:v>
                </c:pt>
                <c:pt idx="66">
                  <c:v>73013</c:v>
                </c:pt>
                <c:pt idx="67">
                  <c:v>73022</c:v>
                </c:pt>
                <c:pt idx="68">
                  <c:v>73028</c:v>
                </c:pt>
                <c:pt idx="69">
                  <c:v>73034</c:v>
                </c:pt>
                <c:pt idx="70">
                  <c:v>73051</c:v>
                </c:pt>
                <c:pt idx="71">
                  <c:v>73056</c:v>
                </c:pt>
                <c:pt idx="72">
                  <c:v>73067</c:v>
                </c:pt>
                <c:pt idx="73">
                  <c:v>73077</c:v>
                </c:pt>
                <c:pt idx="74">
                  <c:v>73084</c:v>
                </c:pt>
                <c:pt idx="75">
                  <c:v>73088</c:v>
                </c:pt>
                <c:pt idx="76">
                  <c:v>73095</c:v>
                </c:pt>
                <c:pt idx="77">
                  <c:v>73108</c:v>
                </c:pt>
                <c:pt idx="78">
                  <c:v>73117</c:v>
                </c:pt>
                <c:pt idx="79">
                  <c:v>73122</c:v>
                </c:pt>
                <c:pt idx="80">
                  <c:v>73130</c:v>
                </c:pt>
                <c:pt idx="81">
                  <c:v>73136</c:v>
                </c:pt>
                <c:pt idx="82">
                  <c:v>73144</c:v>
                </c:pt>
                <c:pt idx="83">
                  <c:v>73154</c:v>
                </c:pt>
                <c:pt idx="84">
                  <c:v>73155</c:v>
                </c:pt>
                <c:pt idx="85">
                  <c:v>73161</c:v>
                </c:pt>
                <c:pt idx="86">
                  <c:v>73166</c:v>
                </c:pt>
                <c:pt idx="87">
                  <c:v>73173</c:v>
                </c:pt>
                <c:pt idx="88">
                  <c:v>73175</c:v>
                </c:pt>
                <c:pt idx="89">
                  <c:v>73181</c:v>
                </c:pt>
                <c:pt idx="90">
                  <c:v>73187</c:v>
                </c:pt>
                <c:pt idx="91">
                  <c:v>73190</c:v>
                </c:pt>
                <c:pt idx="92">
                  <c:v>73197</c:v>
                </c:pt>
                <c:pt idx="93">
                  <c:v>73201</c:v>
                </c:pt>
                <c:pt idx="94">
                  <c:v>73208</c:v>
                </c:pt>
                <c:pt idx="95">
                  <c:v>73219</c:v>
                </c:pt>
                <c:pt idx="96">
                  <c:v>73226</c:v>
                </c:pt>
                <c:pt idx="97">
                  <c:v>73231</c:v>
                </c:pt>
                <c:pt idx="98">
                  <c:v>73237</c:v>
                </c:pt>
                <c:pt idx="99">
                  <c:v>73244</c:v>
                </c:pt>
                <c:pt idx="100">
                  <c:v>73250</c:v>
                </c:pt>
                <c:pt idx="101">
                  <c:v>73253</c:v>
                </c:pt>
                <c:pt idx="102">
                  <c:v>73259</c:v>
                </c:pt>
                <c:pt idx="103">
                  <c:v>73271</c:v>
                </c:pt>
                <c:pt idx="104">
                  <c:v>73275</c:v>
                </c:pt>
                <c:pt idx="105">
                  <c:v>73276</c:v>
                </c:pt>
                <c:pt idx="106">
                  <c:v>73280</c:v>
                </c:pt>
                <c:pt idx="107">
                  <c:v>73289</c:v>
                </c:pt>
                <c:pt idx="108">
                  <c:v>73291</c:v>
                </c:pt>
                <c:pt idx="109">
                  <c:v>73298</c:v>
                </c:pt>
                <c:pt idx="110">
                  <c:v>73305</c:v>
                </c:pt>
                <c:pt idx="111">
                  <c:v>73310</c:v>
                </c:pt>
                <c:pt idx="112">
                  <c:v>73312</c:v>
                </c:pt>
                <c:pt idx="113">
                  <c:v>73314</c:v>
                </c:pt>
                <c:pt idx="114">
                  <c:v>73315</c:v>
                </c:pt>
                <c:pt idx="115">
                  <c:v>73318</c:v>
                </c:pt>
                <c:pt idx="116">
                  <c:v>73320</c:v>
                </c:pt>
                <c:pt idx="117">
                  <c:v>73325</c:v>
                </c:pt>
                <c:pt idx="118">
                  <c:v>73327</c:v>
                </c:pt>
                <c:pt idx="119">
                  <c:v>73331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88BF-47B9-AC9F-85DC6B5ED9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99576896"/>
        <c:axId val="598957440"/>
      </c:scatterChart>
      <c:valAx>
        <c:axId val="599576896"/>
        <c:scaling>
          <c:orientation val="minMax"/>
          <c:max val="0.24000000000000002"/>
          <c:min val="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ja-JP" altLang="en-US" b="0"/>
                  <a:t>時刻 </a:t>
                </a:r>
                <a:r>
                  <a:rPr lang="en-US" altLang="ja-JP" b="0"/>
                  <a:t>[s]</a:t>
                </a:r>
                <a:endParaRPr lang="ja-JP" altLang="en-US" b="0"/>
              </a:p>
            </c:rich>
          </c:tx>
          <c:layout>
            <c:manualLayout>
              <c:xMode val="edge"/>
              <c:yMode val="edge"/>
              <c:x val="0.55329976165666017"/>
              <c:y val="0.91087748712516603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98957440"/>
        <c:crosses val="autoZero"/>
        <c:crossBetween val="midCat"/>
        <c:majorUnit val="4.0000000000000008E-2"/>
      </c:valAx>
      <c:valAx>
        <c:axId val="59895744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ja-JP" altLang="en-US" b="0"/>
                  <a:t>粒子数</a:t>
                </a:r>
              </a:p>
            </c:rich>
          </c:tx>
          <c:layout>
            <c:manualLayout>
              <c:xMode val="edge"/>
              <c:yMode val="edge"/>
              <c:x val="3.7105612606864999E-2"/>
              <c:y val="5.1880724950015902E-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99576896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53795649848905225"/>
          <c:y val="0.29694986766293979"/>
          <c:w val="0.14238386213511131"/>
          <c:h val="0.1282059871814352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legend>
    <c:plotVisOnly val="1"/>
    <c:dispBlanksAs val="gap"/>
    <c:showDLblsOverMax val="0"/>
    <c:extLst/>
  </c:chart>
  <c:txPr>
    <a:bodyPr/>
    <a:lstStyle/>
    <a:p>
      <a:pPr>
        <a:defRPr/>
      </a:pPr>
      <a:endParaRPr lang="ja-JP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ja-JP"/>
              <a:t>Average pressure on bottom</a:t>
            </a:r>
            <a:r>
              <a:rPr lang="en-US" altLang="ja-JP" baseline="0"/>
              <a:t> surface</a:t>
            </a:r>
            <a:endParaRPr lang="en-US" altLang="ja-JP"/>
          </a:p>
        </c:rich>
      </c:tx>
      <c:layout>
        <c:manualLayout>
          <c:xMode val="edge"/>
          <c:yMode val="edge"/>
          <c:x val="0.29878660850846883"/>
          <c:y val="4.191224623444662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>
        <c:manualLayout>
          <c:layoutTarget val="inner"/>
          <c:xMode val="edge"/>
          <c:yMode val="edge"/>
          <c:x val="0.10563747740497746"/>
          <c:y val="0.2360472555854416"/>
          <c:w val="0.86072918743084181"/>
          <c:h val="0.656717829546937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velTest_3.0!$B$1</c:f>
              <c:strCache>
                <c:ptCount val="1"/>
                <c:pt idx="0">
                  <c:v>avg pressure (Cell Statistics)</c:v>
                </c:pt>
              </c:strCache>
            </c:strRef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velTest_3.0!$F$2:$F$3001</c:f>
              <c:numCache>
                <c:formatCode>General</c:formatCode>
                <c:ptCount val="3000"/>
                <c:pt idx="0">
                  <c:v>0</c:v>
                </c:pt>
                <c:pt idx="1">
                  <c:v>2.0000000000000001E-4</c:v>
                </c:pt>
                <c:pt idx="2">
                  <c:v>4.0000000000000002E-4</c:v>
                </c:pt>
                <c:pt idx="3">
                  <c:v>6.0000000000000006E-4</c:v>
                </c:pt>
                <c:pt idx="4">
                  <c:v>8.0000000000000004E-4</c:v>
                </c:pt>
                <c:pt idx="5">
                  <c:v>1E-3</c:v>
                </c:pt>
                <c:pt idx="6">
                  <c:v>1.2000000000000001E-3</c:v>
                </c:pt>
                <c:pt idx="7">
                  <c:v>1.4E-3</c:v>
                </c:pt>
                <c:pt idx="8">
                  <c:v>1.6000000000000001E-3</c:v>
                </c:pt>
                <c:pt idx="9">
                  <c:v>1.8000000000000002E-3</c:v>
                </c:pt>
                <c:pt idx="10">
                  <c:v>2E-3</c:v>
                </c:pt>
                <c:pt idx="11">
                  <c:v>2.2000000000000001E-3</c:v>
                </c:pt>
                <c:pt idx="12">
                  <c:v>2.4000000000000002E-3</c:v>
                </c:pt>
                <c:pt idx="13">
                  <c:v>2.6000000000000003E-3</c:v>
                </c:pt>
                <c:pt idx="14">
                  <c:v>2.8E-3</c:v>
                </c:pt>
                <c:pt idx="15">
                  <c:v>3.0000000000000001E-3</c:v>
                </c:pt>
                <c:pt idx="16">
                  <c:v>3.2000000000000002E-3</c:v>
                </c:pt>
                <c:pt idx="17">
                  <c:v>3.4000000000000002E-3</c:v>
                </c:pt>
                <c:pt idx="18">
                  <c:v>3.6000000000000003E-3</c:v>
                </c:pt>
                <c:pt idx="19">
                  <c:v>3.8E-3</c:v>
                </c:pt>
                <c:pt idx="20">
                  <c:v>4.0000000000000001E-3</c:v>
                </c:pt>
                <c:pt idx="21">
                  <c:v>4.2000000000000006E-3</c:v>
                </c:pt>
                <c:pt idx="22">
                  <c:v>4.4000000000000003E-3</c:v>
                </c:pt>
                <c:pt idx="23">
                  <c:v>4.5999999999999999E-3</c:v>
                </c:pt>
                <c:pt idx="24">
                  <c:v>4.8000000000000004E-3</c:v>
                </c:pt>
                <c:pt idx="25">
                  <c:v>5.0000000000000001E-3</c:v>
                </c:pt>
                <c:pt idx="26">
                  <c:v>5.2000000000000006E-3</c:v>
                </c:pt>
                <c:pt idx="27">
                  <c:v>5.4000000000000003E-3</c:v>
                </c:pt>
                <c:pt idx="28">
                  <c:v>5.5999999999999999E-3</c:v>
                </c:pt>
                <c:pt idx="29">
                  <c:v>5.8000000000000005E-3</c:v>
                </c:pt>
                <c:pt idx="30">
                  <c:v>6.0000000000000001E-3</c:v>
                </c:pt>
                <c:pt idx="31">
                  <c:v>6.2000000000000006E-3</c:v>
                </c:pt>
                <c:pt idx="32">
                  <c:v>6.4000000000000003E-3</c:v>
                </c:pt>
                <c:pt idx="33">
                  <c:v>6.6E-3</c:v>
                </c:pt>
                <c:pt idx="34">
                  <c:v>6.8000000000000005E-3</c:v>
                </c:pt>
                <c:pt idx="35">
                  <c:v>7.0000000000000001E-3</c:v>
                </c:pt>
                <c:pt idx="36">
                  <c:v>7.2000000000000007E-3</c:v>
                </c:pt>
                <c:pt idx="37">
                  <c:v>7.4000000000000003E-3</c:v>
                </c:pt>
                <c:pt idx="38">
                  <c:v>7.6E-3</c:v>
                </c:pt>
                <c:pt idx="39">
                  <c:v>7.8000000000000005E-3</c:v>
                </c:pt>
                <c:pt idx="40">
                  <c:v>8.0000000000000002E-3</c:v>
                </c:pt>
                <c:pt idx="41">
                  <c:v>8.2000000000000007E-3</c:v>
                </c:pt>
                <c:pt idx="42">
                  <c:v>8.4000000000000012E-3</c:v>
                </c:pt>
                <c:pt idx="43">
                  <c:v>8.6E-3</c:v>
                </c:pt>
                <c:pt idx="44">
                  <c:v>8.8000000000000005E-3</c:v>
                </c:pt>
                <c:pt idx="45">
                  <c:v>9.0000000000000011E-3</c:v>
                </c:pt>
                <c:pt idx="46">
                  <c:v>9.1999999999999998E-3</c:v>
                </c:pt>
                <c:pt idx="47">
                  <c:v>9.4000000000000004E-3</c:v>
                </c:pt>
                <c:pt idx="48">
                  <c:v>9.6000000000000009E-3</c:v>
                </c:pt>
                <c:pt idx="49">
                  <c:v>9.7999999999999997E-3</c:v>
                </c:pt>
                <c:pt idx="50">
                  <c:v>0.01</c:v>
                </c:pt>
                <c:pt idx="51">
                  <c:v>1.0200000000000001E-2</c:v>
                </c:pt>
                <c:pt idx="52">
                  <c:v>1.0400000000000001E-2</c:v>
                </c:pt>
                <c:pt idx="53">
                  <c:v>1.06E-2</c:v>
                </c:pt>
                <c:pt idx="54">
                  <c:v>1.0800000000000001E-2</c:v>
                </c:pt>
                <c:pt idx="55">
                  <c:v>1.1000000000000001E-2</c:v>
                </c:pt>
                <c:pt idx="56">
                  <c:v>1.12E-2</c:v>
                </c:pt>
                <c:pt idx="57">
                  <c:v>1.14E-2</c:v>
                </c:pt>
                <c:pt idx="58">
                  <c:v>1.1600000000000001E-2</c:v>
                </c:pt>
                <c:pt idx="59">
                  <c:v>1.18E-2</c:v>
                </c:pt>
                <c:pt idx="60">
                  <c:v>1.2E-2</c:v>
                </c:pt>
                <c:pt idx="61">
                  <c:v>1.2200000000000001E-2</c:v>
                </c:pt>
                <c:pt idx="62">
                  <c:v>1.2400000000000001E-2</c:v>
                </c:pt>
                <c:pt idx="63">
                  <c:v>1.26E-2</c:v>
                </c:pt>
                <c:pt idx="64">
                  <c:v>1.2800000000000001E-2</c:v>
                </c:pt>
                <c:pt idx="65">
                  <c:v>1.3000000000000001E-2</c:v>
                </c:pt>
                <c:pt idx="66">
                  <c:v>1.32E-2</c:v>
                </c:pt>
                <c:pt idx="67">
                  <c:v>1.34E-2</c:v>
                </c:pt>
                <c:pt idx="68">
                  <c:v>1.3600000000000001E-2</c:v>
                </c:pt>
                <c:pt idx="69">
                  <c:v>1.3800000000000002E-2</c:v>
                </c:pt>
                <c:pt idx="70">
                  <c:v>1.4E-2</c:v>
                </c:pt>
                <c:pt idx="71">
                  <c:v>1.4200000000000001E-2</c:v>
                </c:pt>
                <c:pt idx="72">
                  <c:v>1.4400000000000001E-2</c:v>
                </c:pt>
                <c:pt idx="73">
                  <c:v>1.46E-2</c:v>
                </c:pt>
                <c:pt idx="74">
                  <c:v>1.4800000000000001E-2</c:v>
                </c:pt>
                <c:pt idx="75">
                  <c:v>1.5000000000000001E-2</c:v>
                </c:pt>
                <c:pt idx="76">
                  <c:v>1.52E-2</c:v>
                </c:pt>
                <c:pt idx="77">
                  <c:v>1.54E-2</c:v>
                </c:pt>
                <c:pt idx="78">
                  <c:v>1.5600000000000001E-2</c:v>
                </c:pt>
                <c:pt idx="79">
                  <c:v>1.5800000000000002E-2</c:v>
                </c:pt>
                <c:pt idx="80">
                  <c:v>1.6E-2</c:v>
                </c:pt>
                <c:pt idx="81">
                  <c:v>1.6199999999999999E-2</c:v>
                </c:pt>
                <c:pt idx="82">
                  <c:v>1.6400000000000001E-2</c:v>
                </c:pt>
                <c:pt idx="83">
                  <c:v>1.66E-2</c:v>
                </c:pt>
                <c:pt idx="84">
                  <c:v>1.6800000000000002E-2</c:v>
                </c:pt>
                <c:pt idx="85">
                  <c:v>1.7000000000000001E-2</c:v>
                </c:pt>
                <c:pt idx="86">
                  <c:v>1.72E-2</c:v>
                </c:pt>
                <c:pt idx="87">
                  <c:v>1.7400000000000002E-2</c:v>
                </c:pt>
                <c:pt idx="88">
                  <c:v>1.7600000000000001E-2</c:v>
                </c:pt>
                <c:pt idx="89">
                  <c:v>1.78E-2</c:v>
                </c:pt>
                <c:pt idx="90">
                  <c:v>1.8000000000000002E-2</c:v>
                </c:pt>
                <c:pt idx="91">
                  <c:v>1.8200000000000001E-2</c:v>
                </c:pt>
                <c:pt idx="92">
                  <c:v>1.84E-2</c:v>
                </c:pt>
                <c:pt idx="93">
                  <c:v>1.8600000000000002E-2</c:v>
                </c:pt>
                <c:pt idx="94">
                  <c:v>1.8800000000000001E-2</c:v>
                </c:pt>
                <c:pt idx="95">
                  <c:v>1.9E-2</c:v>
                </c:pt>
                <c:pt idx="96">
                  <c:v>1.9200000000000002E-2</c:v>
                </c:pt>
                <c:pt idx="97">
                  <c:v>1.9400000000000001E-2</c:v>
                </c:pt>
                <c:pt idx="98">
                  <c:v>1.9599999999999999E-2</c:v>
                </c:pt>
                <c:pt idx="99">
                  <c:v>1.9800000000000002E-2</c:v>
                </c:pt>
                <c:pt idx="100">
                  <c:v>0.02</c:v>
                </c:pt>
                <c:pt idx="101">
                  <c:v>2.0200000000000003E-2</c:v>
                </c:pt>
                <c:pt idx="102">
                  <c:v>2.0400000000000001E-2</c:v>
                </c:pt>
                <c:pt idx="103">
                  <c:v>2.06E-2</c:v>
                </c:pt>
                <c:pt idx="104">
                  <c:v>2.0800000000000003E-2</c:v>
                </c:pt>
                <c:pt idx="105">
                  <c:v>2.1000000000000001E-2</c:v>
                </c:pt>
                <c:pt idx="106">
                  <c:v>2.12E-2</c:v>
                </c:pt>
                <c:pt idx="107">
                  <c:v>2.1400000000000002E-2</c:v>
                </c:pt>
                <c:pt idx="108">
                  <c:v>2.1600000000000001E-2</c:v>
                </c:pt>
                <c:pt idx="109">
                  <c:v>2.18E-2</c:v>
                </c:pt>
                <c:pt idx="110">
                  <c:v>2.2000000000000002E-2</c:v>
                </c:pt>
                <c:pt idx="111">
                  <c:v>2.2200000000000001E-2</c:v>
                </c:pt>
                <c:pt idx="112">
                  <c:v>2.24E-2</c:v>
                </c:pt>
                <c:pt idx="113">
                  <c:v>2.2600000000000002E-2</c:v>
                </c:pt>
                <c:pt idx="114">
                  <c:v>2.2800000000000001E-2</c:v>
                </c:pt>
                <c:pt idx="115">
                  <c:v>2.3E-2</c:v>
                </c:pt>
                <c:pt idx="116">
                  <c:v>2.3200000000000002E-2</c:v>
                </c:pt>
                <c:pt idx="117">
                  <c:v>2.3400000000000001E-2</c:v>
                </c:pt>
                <c:pt idx="118">
                  <c:v>2.3599999999999999E-2</c:v>
                </c:pt>
                <c:pt idx="119">
                  <c:v>2.3800000000000002E-2</c:v>
                </c:pt>
                <c:pt idx="120">
                  <c:v>2.4E-2</c:v>
                </c:pt>
                <c:pt idx="121">
                  <c:v>2.4200000000000003E-2</c:v>
                </c:pt>
                <c:pt idx="122">
                  <c:v>2.4400000000000002E-2</c:v>
                </c:pt>
                <c:pt idx="123">
                  <c:v>2.46E-2</c:v>
                </c:pt>
                <c:pt idx="124">
                  <c:v>2.4800000000000003E-2</c:v>
                </c:pt>
                <c:pt idx="125">
                  <c:v>2.5000000000000001E-2</c:v>
                </c:pt>
                <c:pt idx="126">
                  <c:v>2.52E-2</c:v>
                </c:pt>
                <c:pt idx="127">
                  <c:v>2.5400000000000002E-2</c:v>
                </c:pt>
                <c:pt idx="128">
                  <c:v>2.5600000000000001E-2</c:v>
                </c:pt>
                <c:pt idx="129">
                  <c:v>2.58E-2</c:v>
                </c:pt>
                <c:pt idx="130">
                  <c:v>2.6000000000000002E-2</c:v>
                </c:pt>
                <c:pt idx="131">
                  <c:v>2.6200000000000001E-2</c:v>
                </c:pt>
                <c:pt idx="132">
                  <c:v>2.64E-2</c:v>
                </c:pt>
                <c:pt idx="133">
                  <c:v>2.6600000000000002E-2</c:v>
                </c:pt>
                <c:pt idx="134">
                  <c:v>2.6800000000000001E-2</c:v>
                </c:pt>
                <c:pt idx="135">
                  <c:v>2.7E-2</c:v>
                </c:pt>
                <c:pt idx="136">
                  <c:v>2.7200000000000002E-2</c:v>
                </c:pt>
                <c:pt idx="137">
                  <c:v>2.7400000000000001E-2</c:v>
                </c:pt>
                <c:pt idx="138">
                  <c:v>2.7600000000000003E-2</c:v>
                </c:pt>
                <c:pt idx="139">
                  <c:v>2.7800000000000002E-2</c:v>
                </c:pt>
                <c:pt idx="140">
                  <c:v>2.8000000000000001E-2</c:v>
                </c:pt>
                <c:pt idx="141">
                  <c:v>2.8200000000000003E-2</c:v>
                </c:pt>
                <c:pt idx="142">
                  <c:v>2.8400000000000002E-2</c:v>
                </c:pt>
                <c:pt idx="143">
                  <c:v>2.86E-2</c:v>
                </c:pt>
                <c:pt idx="144">
                  <c:v>2.8800000000000003E-2</c:v>
                </c:pt>
                <c:pt idx="145">
                  <c:v>2.9000000000000001E-2</c:v>
                </c:pt>
                <c:pt idx="146">
                  <c:v>2.92E-2</c:v>
                </c:pt>
                <c:pt idx="147">
                  <c:v>2.9400000000000003E-2</c:v>
                </c:pt>
                <c:pt idx="148">
                  <c:v>2.9600000000000001E-2</c:v>
                </c:pt>
                <c:pt idx="149">
                  <c:v>2.98E-2</c:v>
                </c:pt>
                <c:pt idx="150">
                  <c:v>3.0000000000000002E-2</c:v>
                </c:pt>
                <c:pt idx="151">
                  <c:v>3.0200000000000001E-2</c:v>
                </c:pt>
                <c:pt idx="152">
                  <c:v>3.04E-2</c:v>
                </c:pt>
                <c:pt idx="153">
                  <c:v>3.0600000000000002E-2</c:v>
                </c:pt>
                <c:pt idx="154">
                  <c:v>3.0800000000000001E-2</c:v>
                </c:pt>
                <c:pt idx="155">
                  <c:v>3.1E-2</c:v>
                </c:pt>
                <c:pt idx="156">
                  <c:v>3.1200000000000002E-2</c:v>
                </c:pt>
                <c:pt idx="157">
                  <c:v>3.1400000000000004E-2</c:v>
                </c:pt>
                <c:pt idx="158">
                  <c:v>3.1600000000000003E-2</c:v>
                </c:pt>
                <c:pt idx="159">
                  <c:v>3.1800000000000002E-2</c:v>
                </c:pt>
                <c:pt idx="160">
                  <c:v>3.2000000000000001E-2</c:v>
                </c:pt>
                <c:pt idx="161">
                  <c:v>3.2199999999999999E-2</c:v>
                </c:pt>
                <c:pt idx="162">
                  <c:v>3.2399999999999998E-2</c:v>
                </c:pt>
                <c:pt idx="163">
                  <c:v>3.2600000000000004E-2</c:v>
                </c:pt>
                <c:pt idx="164">
                  <c:v>3.2800000000000003E-2</c:v>
                </c:pt>
                <c:pt idx="165">
                  <c:v>3.3000000000000002E-2</c:v>
                </c:pt>
                <c:pt idx="166">
                  <c:v>3.32E-2</c:v>
                </c:pt>
                <c:pt idx="167">
                  <c:v>3.3399999999999999E-2</c:v>
                </c:pt>
                <c:pt idx="168">
                  <c:v>3.3600000000000005E-2</c:v>
                </c:pt>
                <c:pt idx="169">
                  <c:v>3.3800000000000004E-2</c:v>
                </c:pt>
                <c:pt idx="170">
                  <c:v>3.4000000000000002E-2</c:v>
                </c:pt>
                <c:pt idx="171">
                  <c:v>3.4200000000000001E-2</c:v>
                </c:pt>
                <c:pt idx="172">
                  <c:v>3.44E-2</c:v>
                </c:pt>
                <c:pt idx="173">
                  <c:v>3.4599999999999999E-2</c:v>
                </c:pt>
                <c:pt idx="174">
                  <c:v>3.4800000000000005E-2</c:v>
                </c:pt>
                <c:pt idx="175">
                  <c:v>3.5000000000000003E-2</c:v>
                </c:pt>
                <c:pt idx="176">
                  <c:v>3.5200000000000002E-2</c:v>
                </c:pt>
                <c:pt idx="177">
                  <c:v>3.5400000000000001E-2</c:v>
                </c:pt>
                <c:pt idx="178">
                  <c:v>3.56E-2</c:v>
                </c:pt>
                <c:pt idx="179">
                  <c:v>3.5799999999999998E-2</c:v>
                </c:pt>
                <c:pt idx="180">
                  <c:v>3.6000000000000004E-2</c:v>
                </c:pt>
                <c:pt idx="181">
                  <c:v>3.6200000000000003E-2</c:v>
                </c:pt>
                <c:pt idx="182">
                  <c:v>3.6400000000000002E-2</c:v>
                </c:pt>
                <c:pt idx="183">
                  <c:v>3.6600000000000001E-2</c:v>
                </c:pt>
                <c:pt idx="184">
                  <c:v>3.6799999999999999E-2</c:v>
                </c:pt>
                <c:pt idx="185">
                  <c:v>3.7000000000000005E-2</c:v>
                </c:pt>
                <c:pt idx="186">
                  <c:v>3.7200000000000004E-2</c:v>
                </c:pt>
                <c:pt idx="187">
                  <c:v>3.7400000000000003E-2</c:v>
                </c:pt>
                <c:pt idx="188">
                  <c:v>3.7600000000000001E-2</c:v>
                </c:pt>
                <c:pt idx="189">
                  <c:v>3.78E-2</c:v>
                </c:pt>
                <c:pt idx="190">
                  <c:v>3.7999999999999999E-2</c:v>
                </c:pt>
                <c:pt idx="191">
                  <c:v>3.8200000000000005E-2</c:v>
                </c:pt>
                <c:pt idx="192">
                  <c:v>3.8400000000000004E-2</c:v>
                </c:pt>
                <c:pt idx="193">
                  <c:v>3.8600000000000002E-2</c:v>
                </c:pt>
                <c:pt idx="194">
                  <c:v>3.8800000000000001E-2</c:v>
                </c:pt>
                <c:pt idx="195">
                  <c:v>3.9E-2</c:v>
                </c:pt>
                <c:pt idx="196">
                  <c:v>3.9199999999999999E-2</c:v>
                </c:pt>
                <c:pt idx="197">
                  <c:v>3.9400000000000004E-2</c:v>
                </c:pt>
                <c:pt idx="198">
                  <c:v>3.9600000000000003E-2</c:v>
                </c:pt>
                <c:pt idx="199">
                  <c:v>3.9800000000000002E-2</c:v>
                </c:pt>
                <c:pt idx="200">
                  <c:v>0.04</c:v>
                </c:pt>
                <c:pt idx="201">
                  <c:v>4.02E-2</c:v>
                </c:pt>
                <c:pt idx="202">
                  <c:v>4.0400000000000005E-2</c:v>
                </c:pt>
                <c:pt idx="203">
                  <c:v>4.0600000000000004E-2</c:v>
                </c:pt>
                <c:pt idx="204">
                  <c:v>4.0800000000000003E-2</c:v>
                </c:pt>
                <c:pt idx="205">
                  <c:v>4.1000000000000002E-2</c:v>
                </c:pt>
                <c:pt idx="206">
                  <c:v>4.1200000000000001E-2</c:v>
                </c:pt>
                <c:pt idx="207">
                  <c:v>4.1399999999999999E-2</c:v>
                </c:pt>
                <c:pt idx="208">
                  <c:v>4.1600000000000005E-2</c:v>
                </c:pt>
                <c:pt idx="209">
                  <c:v>4.1800000000000004E-2</c:v>
                </c:pt>
                <c:pt idx="210">
                  <c:v>4.2000000000000003E-2</c:v>
                </c:pt>
                <c:pt idx="211">
                  <c:v>4.2200000000000001E-2</c:v>
                </c:pt>
                <c:pt idx="212">
                  <c:v>4.24E-2</c:v>
                </c:pt>
                <c:pt idx="213">
                  <c:v>4.2599999999999999E-2</c:v>
                </c:pt>
                <c:pt idx="214">
                  <c:v>4.2800000000000005E-2</c:v>
                </c:pt>
                <c:pt idx="215">
                  <c:v>4.3000000000000003E-2</c:v>
                </c:pt>
                <c:pt idx="216">
                  <c:v>4.3200000000000002E-2</c:v>
                </c:pt>
                <c:pt idx="217">
                  <c:v>4.3400000000000001E-2</c:v>
                </c:pt>
                <c:pt idx="218">
                  <c:v>4.36E-2</c:v>
                </c:pt>
                <c:pt idx="219">
                  <c:v>4.3799999999999999E-2</c:v>
                </c:pt>
                <c:pt idx="220">
                  <c:v>4.4000000000000004E-2</c:v>
                </c:pt>
                <c:pt idx="221">
                  <c:v>4.4200000000000003E-2</c:v>
                </c:pt>
                <c:pt idx="222">
                  <c:v>4.4400000000000002E-2</c:v>
                </c:pt>
                <c:pt idx="223">
                  <c:v>4.4600000000000001E-2</c:v>
                </c:pt>
                <c:pt idx="224">
                  <c:v>4.48E-2</c:v>
                </c:pt>
                <c:pt idx="225">
                  <c:v>4.5000000000000005E-2</c:v>
                </c:pt>
                <c:pt idx="226">
                  <c:v>4.5200000000000004E-2</c:v>
                </c:pt>
                <c:pt idx="227">
                  <c:v>4.5400000000000003E-2</c:v>
                </c:pt>
                <c:pt idx="228">
                  <c:v>4.5600000000000002E-2</c:v>
                </c:pt>
                <c:pt idx="229">
                  <c:v>4.58E-2</c:v>
                </c:pt>
                <c:pt idx="230">
                  <c:v>4.5999999999999999E-2</c:v>
                </c:pt>
                <c:pt idx="231">
                  <c:v>4.6200000000000005E-2</c:v>
                </c:pt>
                <c:pt idx="232">
                  <c:v>4.6400000000000004E-2</c:v>
                </c:pt>
                <c:pt idx="233">
                  <c:v>4.6600000000000003E-2</c:v>
                </c:pt>
                <c:pt idx="234">
                  <c:v>4.6800000000000001E-2</c:v>
                </c:pt>
                <c:pt idx="235">
                  <c:v>4.7E-2</c:v>
                </c:pt>
                <c:pt idx="236">
                  <c:v>4.7199999999999999E-2</c:v>
                </c:pt>
                <c:pt idx="237">
                  <c:v>4.7400000000000005E-2</c:v>
                </c:pt>
                <c:pt idx="238">
                  <c:v>4.7600000000000003E-2</c:v>
                </c:pt>
                <c:pt idx="239">
                  <c:v>4.7800000000000002E-2</c:v>
                </c:pt>
                <c:pt idx="240">
                  <c:v>4.8000000000000001E-2</c:v>
                </c:pt>
                <c:pt idx="241">
                  <c:v>4.82E-2</c:v>
                </c:pt>
                <c:pt idx="242">
                  <c:v>4.8400000000000006E-2</c:v>
                </c:pt>
                <c:pt idx="243">
                  <c:v>4.8600000000000004E-2</c:v>
                </c:pt>
                <c:pt idx="244">
                  <c:v>4.8800000000000003E-2</c:v>
                </c:pt>
                <c:pt idx="245">
                  <c:v>4.9000000000000002E-2</c:v>
                </c:pt>
                <c:pt idx="246">
                  <c:v>4.9200000000000001E-2</c:v>
                </c:pt>
                <c:pt idx="247">
                  <c:v>4.9399999999999999E-2</c:v>
                </c:pt>
                <c:pt idx="248">
                  <c:v>4.9600000000000005E-2</c:v>
                </c:pt>
                <c:pt idx="249">
                  <c:v>4.9800000000000004E-2</c:v>
                </c:pt>
                <c:pt idx="250">
                  <c:v>0.05</c:v>
                </c:pt>
                <c:pt idx="251">
                  <c:v>5.0200000000000002E-2</c:v>
                </c:pt>
                <c:pt idx="252">
                  <c:v>5.04E-2</c:v>
                </c:pt>
                <c:pt idx="253">
                  <c:v>5.0599999999999999E-2</c:v>
                </c:pt>
                <c:pt idx="254">
                  <c:v>5.0800000000000005E-2</c:v>
                </c:pt>
                <c:pt idx="255">
                  <c:v>5.1000000000000004E-2</c:v>
                </c:pt>
                <c:pt idx="256">
                  <c:v>5.1200000000000002E-2</c:v>
                </c:pt>
                <c:pt idx="257">
                  <c:v>5.1400000000000001E-2</c:v>
                </c:pt>
                <c:pt idx="258">
                  <c:v>5.16E-2</c:v>
                </c:pt>
                <c:pt idx="259">
                  <c:v>5.1800000000000006E-2</c:v>
                </c:pt>
                <c:pt idx="260">
                  <c:v>5.2000000000000005E-2</c:v>
                </c:pt>
                <c:pt idx="261">
                  <c:v>5.2200000000000003E-2</c:v>
                </c:pt>
                <c:pt idx="262">
                  <c:v>5.2400000000000002E-2</c:v>
                </c:pt>
                <c:pt idx="263">
                  <c:v>5.2600000000000001E-2</c:v>
                </c:pt>
                <c:pt idx="264">
                  <c:v>5.28E-2</c:v>
                </c:pt>
                <c:pt idx="265">
                  <c:v>5.3000000000000005E-2</c:v>
                </c:pt>
                <c:pt idx="266">
                  <c:v>5.3200000000000004E-2</c:v>
                </c:pt>
                <c:pt idx="267">
                  <c:v>5.3400000000000003E-2</c:v>
                </c:pt>
                <c:pt idx="268">
                  <c:v>5.3600000000000002E-2</c:v>
                </c:pt>
                <c:pt idx="269">
                  <c:v>5.3800000000000001E-2</c:v>
                </c:pt>
                <c:pt idx="270">
                  <c:v>5.3999999999999999E-2</c:v>
                </c:pt>
                <c:pt idx="271">
                  <c:v>5.4200000000000005E-2</c:v>
                </c:pt>
                <c:pt idx="272">
                  <c:v>5.4400000000000004E-2</c:v>
                </c:pt>
                <c:pt idx="273">
                  <c:v>5.4600000000000003E-2</c:v>
                </c:pt>
                <c:pt idx="274">
                  <c:v>5.4800000000000001E-2</c:v>
                </c:pt>
                <c:pt idx="275">
                  <c:v>5.5E-2</c:v>
                </c:pt>
                <c:pt idx="276">
                  <c:v>5.5200000000000006E-2</c:v>
                </c:pt>
                <c:pt idx="277">
                  <c:v>5.5400000000000005E-2</c:v>
                </c:pt>
                <c:pt idx="278">
                  <c:v>5.5600000000000004E-2</c:v>
                </c:pt>
                <c:pt idx="279">
                  <c:v>5.5800000000000002E-2</c:v>
                </c:pt>
                <c:pt idx="280">
                  <c:v>5.6000000000000001E-2</c:v>
                </c:pt>
                <c:pt idx="281">
                  <c:v>5.62E-2</c:v>
                </c:pt>
                <c:pt idx="282">
                  <c:v>5.6400000000000006E-2</c:v>
                </c:pt>
                <c:pt idx="283">
                  <c:v>5.6600000000000004E-2</c:v>
                </c:pt>
                <c:pt idx="284">
                  <c:v>5.6800000000000003E-2</c:v>
                </c:pt>
                <c:pt idx="285">
                  <c:v>5.7000000000000002E-2</c:v>
                </c:pt>
                <c:pt idx="286">
                  <c:v>5.7200000000000001E-2</c:v>
                </c:pt>
                <c:pt idx="287">
                  <c:v>5.74E-2</c:v>
                </c:pt>
                <c:pt idx="288">
                  <c:v>5.7600000000000005E-2</c:v>
                </c:pt>
                <c:pt idx="289">
                  <c:v>5.7800000000000004E-2</c:v>
                </c:pt>
                <c:pt idx="290">
                  <c:v>5.8000000000000003E-2</c:v>
                </c:pt>
                <c:pt idx="291">
                  <c:v>5.8200000000000002E-2</c:v>
                </c:pt>
                <c:pt idx="292">
                  <c:v>5.8400000000000001E-2</c:v>
                </c:pt>
                <c:pt idx="293">
                  <c:v>5.8600000000000006E-2</c:v>
                </c:pt>
                <c:pt idx="294">
                  <c:v>5.8800000000000005E-2</c:v>
                </c:pt>
                <c:pt idx="295">
                  <c:v>5.9000000000000004E-2</c:v>
                </c:pt>
                <c:pt idx="296">
                  <c:v>5.9200000000000003E-2</c:v>
                </c:pt>
                <c:pt idx="297">
                  <c:v>5.9400000000000001E-2</c:v>
                </c:pt>
                <c:pt idx="298">
                  <c:v>5.96E-2</c:v>
                </c:pt>
                <c:pt idx="299">
                  <c:v>5.9800000000000006E-2</c:v>
                </c:pt>
                <c:pt idx="300">
                  <c:v>6.0000000000000005E-2</c:v>
                </c:pt>
                <c:pt idx="301">
                  <c:v>6.0200000000000004E-2</c:v>
                </c:pt>
                <c:pt idx="302">
                  <c:v>6.0400000000000002E-2</c:v>
                </c:pt>
                <c:pt idx="303">
                  <c:v>6.0600000000000001E-2</c:v>
                </c:pt>
                <c:pt idx="304">
                  <c:v>6.08E-2</c:v>
                </c:pt>
                <c:pt idx="305">
                  <c:v>6.1000000000000006E-2</c:v>
                </c:pt>
                <c:pt idx="306">
                  <c:v>6.1200000000000004E-2</c:v>
                </c:pt>
                <c:pt idx="307">
                  <c:v>6.1400000000000003E-2</c:v>
                </c:pt>
                <c:pt idx="308">
                  <c:v>6.1600000000000002E-2</c:v>
                </c:pt>
                <c:pt idx="309">
                  <c:v>6.1800000000000001E-2</c:v>
                </c:pt>
                <c:pt idx="310">
                  <c:v>6.2E-2</c:v>
                </c:pt>
                <c:pt idx="311">
                  <c:v>6.2200000000000005E-2</c:v>
                </c:pt>
                <c:pt idx="312">
                  <c:v>6.2400000000000004E-2</c:v>
                </c:pt>
                <c:pt idx="313">
                  <c:v>6.2600000000000003E-2</c:v>
                </c:pt>
                <c:pt idx="314">
                  <c:v>6.2800000000000009E-2</c:v>
                </c:pt>
                <c:pt idx="315">
                  <c:v>6.3E-2</c:v>
                </c:pt>
                <c:pt idx="316">
                  <c:v>6.3200000000000006E-2</c:v>
                </c:pt>
                <c:pt idx="317">
                  <c:v>6.3399999999999998E-2</c:v>
                </c:pt>
                <c:pt idx="318">
                  <c:v>6.3600000000000004E-2</c:v>
                </c:pt>
                <c:pt idx="319">
                  <c:v>6.3800000000000009E-2</c:v>
                </c:pt>
                <c:pt idx="320">
                  <c:v>6.4000000000000001E-2</c:v>
                </c:pt>
                <c:pt idx="321">
                  <c:v>6.4200000000000007E-2</c:v>
                </c:pt>
                <c:pt idx="322">
                  <c:v>6.4399999999999999E-2</c:v>
                </c:pt>
                <c:pt idx="323">
                  <c:v>6.4600000000000005E-2</c:v>
                </c:pt>
                <c:pt idx="324">
                  <c:v>6.4799999999999996E-2</c:v>
                </c:pt>
                <c:pt idx="325">
                  <c:v>6.5000000000000002E-2</c:v>
                </c:pt>
                <c:pt idx="326">
                  <c:v>6.5200000000000008E-2</c:v>
                </c:pt>
                <c:pt idx="327">
                  <c:v>6.54E-2</c:v>
                </c:pt>
                <c:pt idx="328">
                  <c:v>6.5600000000000006E-2</c:v>
                </c:pt>
                <c:pt idx="329">
                  <c:v>6.5799999999999997E-2</c:v>
                </c:pt>
                <c:pt idx="330">
                  <c:v>6.6000000000000003E-2</c:v>
                </c:pt>
                <c:pt idx="331">
                  <c:v>6.6200000000000009E-2</c:v>
                </c:pt>
                <c:pt idx="332">
                  <c:v>6.6400000000000001E-2</c:v>
                </c:pt>
                <c:pt idx="333">
                  <c:v>6.6600000000000006E-2</c:v>
                </c:pt>
                <c:pt idx="334">
                  <c:v>6.6799999999999998E-2</c:v>
                </c:pt>
                <c:pt idx="335">
                  <c:v>6.7000000000000004E-2</c:v>
                </c:pt>
                <c:pt idx="336">
                  <c:v>6.720000000000001E-2</c:v>
                </c:pt>
                <c:pt idx="337">
                  <c:v>6.7400000000000002E-2</c:v>
                </c:pt>
                <c:pt idx="338">
                  <c:v>6.7600000000000007E-2</c:v>
                </c:pt>
                <c:pt idx="339">
                  <c:v>6.7799999999999999E-2</c:v>
                </c:pt>
                <c:pt idx="340">
                  <c:v>6.8000000000000005E-2</c:v>
                </c:pt>
                <c:pt idx="341">
                  <c:v>6.8199999999999997E-2</c:v>
                </c:pt>
                <c:pt idx="342">
                  <c:v>6.8400000000000002E-2</c:v>
                </c:pt>
                <c:pt idx="343">
                  <c:v>6.8600000000000008E-2</c:v>
                </c:pt>
                <c:pt idx="344">
                  <c:v>6.88E-2</c:v>
                </c:pt>
                <c:pt idx="345">
                  <c:v>6.9000000000000006E-2</c:v>
                </c:pt>
                <c:pt idx="346">
                  <c:v>6.9199999999999998E-2</c:v>
                </c:pt>
                <c:pt idx="347">
                  <c:v>6.9400000000000003E-2</c:v>
                </c:pt>
                <c:pt idx="348">
                  <c:v>6.9600000000000009E-2</c:v>
                </c:pt>
                <c:pt idx="349">
                  <c:v>6.9800000000000001E-2</c:v>
                </c:pt>
                <c:pt idx="350">
                  <c:v>7.0000000000000007E-2</c:v>
                </c:pt>
                <c:pt idx="351">
                  <c:v>7.0199999999999999E-2</c:v>
                </c:pt>
                <c:pt idx="352">
                  <c:v>7.0400000000000004E-2</c:v>
                </c:pt>
                <c:pt idx="353">
                  <c:v>7.060000000000001E-2</c:v>
                </c:pt>
                <c:pt idx="354">
                  <c:v>7.0800000000000002E-2</c:v>
                </c:pt>
                <c:pt idx="355">
                  <c:v>7.1000000000000008E-2</c:v>
                </c:pt>
                <c:pt idx="356">
                  <c:v>7.1199999999999999E-2</c:v>
                </c:pt>
                <c:pt idx="357">
                  <c:v>7.1400000000000005E-2</c:v>
                </c:pt>
                <c:pt idx="358">
                  <c:v>7.1599999999999997E-2</c:v>
                </c:pt>
                <c:pt idx="359">
                  <c:v>7.1800000000000003E-2</c:v>
                </c:pt>
                <c:pt idx="360">
                  <c:v>7.2000000000000008E-2</c:v>
                </c:pt>
                <c:pt idx="361">
                  <c:v>7.22E-2</c:v>
                </c:pt>
                <c:pt idx="362">
                  <c:v>7.2400000000000006E-2</c:v>
                </c:pt>
                <c:pt idx="363">
                  <c:v>7.2599999999999998E-2</c:v>
                </c:pt>
                <c:pt idx="364">
                  <c:v>7.2800000000000004E-2</c:v>
                </c:pt>
                <c:pt idx="365">
                  <c:v>7.3000000000000009E-2</c:v>
                </c:pt>
                <c:pt idx="366">
                  <c:v>7.3200000000000001E-2</c:v>
                </c:pt>
                <c:pt idx="367">
                  <c:v>7.3400000000000007E-2</c:v>
                </c:pt>
                <c:pt idx="368">
                  <c:v>7.3599999999999999E-2</c:v>
                </c:pt>
                <c:pt idx="369">
                  <c:v>7.3800000000000004E-2</c:v>
                </c:pt>
                <c:pt idx="370">
                  <c:v>7.400000000000001E-2</c:v>
                </c:pt>
                <c:pt idx="371">
                  <c:v>7.4200000000000002E-2</c:v>
                </c:pt>
                <c:pt idx="372">
                  <c:v>7.4400000000000008E-2</c:v>
                </c:pt>
                <c:pt idx="373">
                  <c:v>7.46E-2</c:v>
                </c:pt>
                <c:pt idx="374">
                  <c:v>7.4800000000000005E-2</c:v>
                </c:pt>
                <c:pt idx="375">
                  <c:v>7.4999999999999997E-2</c:v>
                </c:pt>
                <c:pt idx="376">
                  <c:v>7.5200000000000003E-2</c:v>
                </c:pt>
                <c:pt idx="377">
                  <c:v>7.5400000000000009E-2</c:v>
                </c:pt>
                <c:pt idx="378">
                  <c:v>7.5600000000000001E-2</c:v>
                </c:pt>
                <c:pt idx="379">
                  <c:v>7.5800000000000006E-2</c:v>
                </c:pt>
                <c:pt idx="380">
                  <c:v>7.5999999999999998E-2</c:v>
                </c:pt>
                <c:pt idx="381">
                  <c:v>7.6200000000000004E-2</c:v>
                </c:pt>
                <c:pt idx="382">
                  <c:v>7.640000000000001E-2</c:v>
                </c:pt>
                <c:pt idx="383">
                  <c:v>7.6600000000000001E-2</c:v>
                </c:pt>
                <c:pt idx="384">
                  <c:v>7.6800000000000007E-2</c:v>
                </c:pt>
                <c:pt idx="385">
                  <c:v>7.6999999999999999E-2</c:v>
                </c:pt>
                <c:pt idx="386">
                  <c:v>7.7200000000000005E-2</c:v>
                </c:pt>
                <c:pt idx="387">
                  <c:v>7.740000000000001E-2</c:v>
                </c:pt>
                <c:pt idx="388">
                  <c:v>7.7600000000000002E-2</c:v>
                </c:pt>
                <c:pt idx="389">
                  <c:v>7.7800000000000008E-2</c:v>
                </c:pt>
                <c:pt idx="390">
                  <c:v>7.8E-2</c:v>
                </c:pt>
                <c:pt idx="391">
                  <c:v>7.8200000000000006E-2</c:v>
                </c:pt>
                <c:pt idx="392">
                  <c:v>7.8399999999999997E-2</c:v>
                </c:pt>
                <c:pt idx="393">
                  <c:v>7.8600000000000003E-2</c:v>
                </c:pt>
                <c:pt idx="394">
                  <c:v>7.8800000000000009E-2</c:v>
                </c:pt>
                <c:pt idx="395">
                  <c:v>7.9000000000000001E-2</c:v>
                </c:pt>
                <c:pt idx="396">
                  <c:v>7.9200000000000007E-2</c:v>
                </c:pt>
                <c:pt idx="397">
                  <c:v>7.9399999999999998E-2</c:v>
                </c:pt>
                <c:pt idx="398">
                  <c:v>7.9600000000000004E-2</c:v>
                </c:pt>
                <c:pt idx="399">
                  <c:v>7.980000000000001E-2</c:v>
                </c:pt>
                <c:pt idx="400">
                  <c:v>0.08</c:v>
                </c:pt>
                <c:pt idx="401">
                  <c:v>8.0200000000000007E-2</c:v>
                </c:pt>
                <c:pt idx="402">
                  <c:v>8.0399999999999999E-2</c:v>
                </c:pt>
                <c:pt idx="403">
                  <c:v>8.0600000000000005E-2</c:v>
                </c:pt>
                <c:pt idx="404">
                  <c:v>8.0800000000000011E-2</c:v>
                </c:pt>
                <c:pt idx="405">
                  <c:v>8.1000000000000003E-2</c:v>
                </c:pt>
                <c:pt idx="406">
                  <c:v>8.1200000000000008E-2</c:v>
                </c:pt>
                <c:pt idx="407">
                  <c:v>8.14E-2</c:v>
                </c:pt>
                <c:pt idx="408">
                  <c:v>8.1600000000000006E-2</c:v>
                </c:pt>
                <c:pt idx="409">
                  <c:v>8.1799999999999998E-2</c:v>
                </c:pt>
                <c:pt idx="410">
                  <c:v>8.2000000000000003E-2</c:v>
                </c:pt>
                <c:pt idx="411">
                  <c:v>8.2200000000000009E-2</c:v>
                </c:pt>
                <c:pt idx="412">
                  <c:v>8.2400000000000001E-2</c:v>
                </c:pt>
                <c:pt idx="413">
                  <c:v>8.2600000000000007E-2</c:v>
                </c:pt>
                <c:pt idx="414">
                  <c:v>8.2799999999999999E-2</c:v>
                </c:pt>
                <c:pt idx="415">
                  <c:v>8.3000000000000004E-2</c:v>
                </c:pt>
                <c:pt idx="416">
                  <c:v>8.320000000000001E-2</c:v>
                </c:pt>
                <c:pt idx="417">
                  <c:v>8.3400000000000002E-2</c:v>
                </c:pt>
                <c:pt idx="418">
                  <c:v>8.3600000000000008E-2</c:v>
                </c:pt>
                <c:pt idx="419">
                  <c:v>8.3799999999999999E-2</c:v>
                </c:pt>
                <c:pt idx="420">
                  <c:v>8.4000000000000005E-2</c:v>
                </c:pt>
                <c:pt idx="421">
                  <c:v>8.4200000000000011E-2</c:v>
                </c:pt>
                <c:pt idx="422">
                  <c:v>8.4400000000000003E-2</c:v>
                </c:pt>
                <c:pt idx="423">
                  <c:v>8.4600000000000009E-2</c:v>
                </c:pt>
                <c:pt idx="424">
                  <c:v>8.48E-2</c:v>
                </c:pt>
                <c:pt idx="425">
                  <c:v>8.5000000000000006E-2</c:v>
                </c:pt>
                <c:pt idx="426">
                  <c:v>8.5199999999999998E-2</c:v>
                </c:pt>
                <c:pt idx="427">
                  <c:v>8.5400000000000004E-2</c:v>
                </c:pt>
                <c:pt idx="428">
                  <c:v>8.5600000000000009E-2</c:v>
                </c:pt>
                <c:pt idx="429">
                  <c:v>8.5800000000000001E-2</c:v>
                </c:pt>
                <c:pt idx="430">
                  <c:v>8.6000000000000007E-2</c:v>
                </c:pt>
                <c:pt idx="431">
                  <c:v>8.6199999999999999E-2</c:v>
                </c:pt>
                <c:pt idx="432">
                  <c:v>8.6400000000000005E-2</c:v>
                </c:pt>
                <c:pt idx="433">
                  <c:v>8.660000000000001E-2</c:v>
                </c:pt>
                <c:pt idx="434">
                  <c:v>8.6800000000000002E-2</c:v>
                </c:pt>
                <c:pt idx="435">
                  <c:v>8.7000000000000008E-2</c:v>
                </c:pt>
                <c:pt idx="436">
                  <c:v>8.72E-2</c:v>
                </c:pt>
                <c:pt idx="437">
                  <c:v>8.7400000000000005E-2</c:v>
                </c:pt>
                <c:pt idx="438">
                  <c:v>8.7599999999999997E-2</c:v>
                </c:pt>
                <c:pt idx="439">
                  <c:v>8.7800000000000003E-2</c:v>
                </c:pt>
                <c:pt idx="440">
                  <c:v>8.8000000000000009E-2</c:v>
                </c:pt>
                <c:pt idx="441">
                  <c:v>8.8200000000000001E-2</c:v>
                </c:pt>
                <c:pt idx="442">
                  <c:v>8.8400000000000006E-2</c:v>
                </c:pt>
                <c:pt idx="443">
                  <c:v>8.8599999999999998E-2</c:v>
                </c:pt>
                <c:pt idx="444">
                  <c:v>8.8800000000000004E-2</c:v>
                </c:pt>
                <c:pt idx="445">
                  <c:v>8.900000000000001E-2</c:v>
                </c:pt>
                <c:pt idx="446">
                  <c:v>8.9200000000000002E-2</c:v>
                </c:pt>
                <c:pt idx="447">
                  <c:v>8.9400000000000007E-2</c:v>
                </c:pt>
                <c:pt idx="448">
                  <c:v>8.9599999999999999E-2</c:v>
                </c:pt>
                <c:pt idx="449">
                  <c:v>8.9800000000000005E-2</c:v>
                </c:pt>
                <c:pt idx="450">
                  <c:v>9.0000000000000011E-2</c:v>
                </c:pt>
                <c:pt idx="451">
                  <c:v>9.0200000000000002E-2</c:v>
                </c:pt>
                <c:pt idx="452">
                  <c:v>9.0400000000000008E-2</c:v>
                </c:pt>
                <c:pt idx="453">
                  <c:v>9.06E-2</c:v>
                </c:pt>
                <c:pt idx="454">
                  <c:v>9.0800000000000006E-2</c:v>
                </c:pt>
                <c:pt idx="455">
                  <c:v>9.0999999999999998E-2</c:v>
                </c:pt>
                <c:pt idx="456">
                  <c:v>9.1200000000000003E-2</c:v>
                </c:pt>
                <c:pt idx="457">
                  <c:v>9.1400000000000009E-2</c:v>
                </c:pt>
                <c:pt idx="458">
                  <c:v>9.1600000000000001E-2</c:v>
                </c:pt>
                <c:pt idx="459">
                  <c:v>9.1800000000000007E-2</c:v>
                </c:pt>
                <c:pt idx="460">
                  <c:v>9.1999999999999998E-2</c:v>
                </c:pt>
                <c:pt idx="461">
                  <c:v>9.2200000000000004E-2</c:v>
                </c:pt>
                <c:pt idx="462">
                  <c:v>9.240000000000001E-2</c:v>
                </c:pt>
                <c:pt idx="463">
                  <c:v>9.2600000000000002E-2</c:v>
                </c:pt>
                <c:pt idx="464">
                  <c:v>9.2800000000000007E-2</c:v>
                </c:pt>
                <c:pt idx="465">
                  <c:v>9.2999999999999999E-2</c:v>
                </c:pt>
                <c:pt idx="466">
                  <c:v>9.3200000000000005E-2</c:v>
                </c:pt>
                <c:pt idx="467">
                  <c:v>9.3400000000000011E-2</c:v>
                </c:pt>
                <c:pt idx="468">
                  <c:v>9.3600000000000003E-2</c:v>
                </c:pt>
                <c:pt idx="469">
                  <c:v>9.3800000000000008E-2</c:v>
                </c:pt>
                <c:pt idx="470">
                  <c:v>9.4E-2</c:v>
                </c:pt>
                <c:pt idx="471">
                  <c:v>9.4200000000000006E-2</c:v>
                </c:pt>
                <c:pt idx="472">
                  <c:v>9.4399999999999998E-2</c:v>
                </c:pt>
                <c:pt idx="473">
                  <c:v>9.4600000000000004E-2</c:v>
                </c:pt>
                <c:pt idx="474">
                  <c:v>9.4800000000000009E-2</c:v>
                </c:pt>
                <c:pt idx="475">
                  <c:v>9.5000000000000001E-2</c:v>
                </c:pt>
                <c:pt idx="476">
                  <c:v>9.5200000000000007E-2</c:v>
                </c:pt>
                <c:pt idx="477">
                  <c:v>9.5399999999999999E-2</c:v>
                </c:pt>
                <c:pt idx="478">
                  <c:v>9.5600000000000004E-2</c:v>
                </c:pt>
                <c:pt idx="479">
                  <c:v>9.580000000000001E-2</c:v>
                </c:pt>
                <c:pt idx="480">
                  <c:v>9.6000000000000002E-2</c:v>
                </c:pt>
                <c:pt idx="481">
                  <c:v>9.6200000000000008E-2</c:v>
                </c:pt>
                <c:pt idx="482">
                  <c:v>9.64E-2</c:v>
                </c:pt>
                <c:pt idx="483">
                  <c:v>9.6600000000000005E-2</c:v>
                </c:pt>
                <c:pt idx="484">
                  <c:v>9.6800000000000011E-2</c:v>
                </c:pt>
                <c:pt idx="485">
                  <c:v>9.7000000000000003E-2</c:v>
                </c:pt>
                <c:pt idx="486">
                  <c:v>9.7200000000000009E-2</c:v>
                </c:pt>
                <c:pt idx="487">
                  <c:v>9.74E-2</c:v>
                </c:pt>
                <c:pt idx="488">
                  <c:v>9.7600000000000006E-2</c:v>
                </c:pt>
                <c:pt idx="489">
                  <c:v>9.7799999999999998E-2</c:v>
                </c:pt>
                <c:pt idx="490">
                  <c:v>9.8000000000000004E-2</c:v>
                </c:pt>
                <c:pt idx="491">
                  <c:v>9.820000000000001E-2</c:v>
                </c:pt>
                <c:pt idx="492">
                  <c:v>9.8400000000000001E-2</c:v>
                </c:pt>
                <c:pt idx="493">
                  <c:v>9.8600000000000007E-2</c:v>
                </c:pt>
                <c:pt idx="494">
                  <c:v>9.8799999999999999E-2</c:v>
                </c:pt>
                <c:pt idx="495">
                  <c:v>9.9000000000000005E-2</c:v>
                </c:pt>
                <c:pt idx="496">
                  <c:v>9.920000000000001E-2</c:v>
                </c:pt>
                <c:pt idx="497">
                  <c:v>9.9400000000000002E-2</c:v>
                </c:pt>
                <c:pt idx="498">
                  <c:v>9.9600000000000008E-2</c:v>
                </c:pt>
                <c:pt idx="499">
                  <c:v>9.98E-2</c:v>
                </c:pt>
                <c:pt idx="500">
                  <c:v>0.1</c:v>
                </c:pt>
                <c:pt idx="501">
                  <c:v>0.10020000000000001</c:v>
                </c:pt>
                <c:pt idx="502">
                  <c:v>0.1004</c:v>
                </c:pt>
                <c:pt idx="503">
                  <c:v>0.10060000000000001</c:v>
                </c:pt>
                <c:pt idx="504">
                  <c:v>0.1008</c:v>
                </c:pt>
                <c:pt idx="505">
                  <c:v>0.10100000000000001</c:v>
                </c:pt>
                <c:pt idx="506">
                  <c:v>0.1012</c:v>
                </c:pt>
                <c:pt idx="507">
                  <c:v>0.1014</c:v>
                </c:pt>
                <c:pt idx="508">
                  <c:v>0.10160000000000001</c:v>
                </c:pt>
                <c:pt idx="509">
                  <c:v>0.1018</c:v>
                </c:pt>
                <c:pt idx="510">
                  <c:v>0.10200000000000001</c:v>
                </c:pt>
                <c:pt idx="511">
                  <c:v>0.1022</c:v>
                </c:pt>
                <c:pt idx="512">
                  <c:v>0.1024</c:v>
                </c:pt>
                <c:pt idx="513">
                  <c:v>0.10260000000000001</c:v>
                </c:pt>
                <c:pt idx="514">
                  <c:v>0.1028</c:v>
                </c:pt>
                <c:pt idx="515">
                  <c:v>0.10300000000000001</c:v>
                </c:pt>
                <c:pt idx="516">
                  <c:v>0.1032</c:v>
                </c:pt>
                <c:pt idx="517">
                  <c:v>0.10340000000000001</c:v>
                </c:pt>
                <c:pt idx="518">
                  <c:v>0.10360000000000001</c:v>
                </c:pt>
                <c:pt idx="519">
                  <c:v>0.1038</c:v>
                </c:pt>
                <c:pt idx="520">
                  <c:v>0.10400000000000001</c:v>
                </c:pt>
                <c:pt idx="521">
                  <c:v>0.1042</c:v>
                </c:pt>
                <c:pt idx="522">
                  <c:v>0.10440000000000001</c:v>
                </c:pt>
                <c:pt idx="523">
                  <c:v>0.1046</c:v>
                </c:pt>
                <c:pt idx="524">
                  <c:v>0.1048</c:v>
                </c:pt>
                <c:pt idx="525">
                  <c:v>0.10500000000000001</c:v>
                </c:pt>
                <c:pt idx="526">
                  <c:v>0.1052</c:v>
                </c:pt>
                <c:pt idx="527">
                  <c:v>0.10540000000000001</c:v>
                </c:pt>
                <c:pt idx="528">
                  <c:v>0.1056</c:v>
                </c:pt>
                <c:pt idx="529">
                  <c:v>0.10580000000000001</c:v>
                </c:pt>
                <c:pt idx="530">
                  <c:v>0.10600000000000001</c:v>
                </c:pt>
                <c:pt idx="531">
                  <c:v>0.1062</c:v>
                </c:pt>
                <c:pt idx="532">
                  <c:v>0.10640000000000001</c:v>
                </c:pt>
                <c:pt idx="533">
                  <c:v>0.1066</c:v>
                </c:pt>
                <c:pt idx="534">
                  <c:v>0.10680000000000001</c:v>
                </c:pt>
                <c:pt idx="535">
                  <c:v>0.10700000000000001</c:v>
                </c:pt>
                <c:pt idx="536">
                  <c:v>0.1072</c:v>
                </c:pt>
                <c:pt idx="537">
                  <c:v>0.10740000000000001</c:v>
                </c:pt>
                <c:pt idx="538">
                  <c:v>0.1076</c:v>
                </c:pt>
                <c:pt idx="539">
                  <c:v>0.10780000000000001</c:v>
                </c:pt>
                <c:pt idx="540">
                  <c:v>0.108</c:v>
                </c:pt>
                <c:pt idx="541">
                  <c:v>0.1082</c:v>
                </c:pt>
                <c:pt idx="542">
                  <c:v>0.10840000000000001</c:v>
                </c:pt>
                <c:pt idx="543">
                  <c:v>0.1086</c:v>
                </c:pt>
                <c:pt idx="544">
                  <c:v>0.10880000000000001</c:v>
                </c:pt>
                <c:pt idx="545">
                  <c:v>0.109</c:v>
                </c:pt>
                <c:pt idx="546">
                  <c:v>0.10920000000000001</c:v>
                </c:pt>
                <c:pt idx="547">
                  <c:v>0.10940000000000001</c:v>
                </c:pt>
                <c:pt idx="548">
                  <c:v>0.1096</c:v>
                </c:pt>
                <c:pt idx="549">
                  <c:v>0.10980000000000001</c:v>
                </c:pt>
                <c:pt idx="550">
                  <c:v>0.11</c:v>
                </c:pt>
                <c:pt idx="551">
                  <c:v>0.11020000000000001</c:v>
                </c:pt>
                <c:pt idx="552">
                  <c:v>0.11040000000000001</c:v>
                </c:pt>
                <c:pt idx="553">
                  <c:v>0.1106</c:v>
                </c:pt>
                <c:pt idx="554">
                  <c:v>0.11080000000000001</c:v>
                </c:pt>
                <c:pt idx="555">
                  <c:v>0.111</c:v>
                </c:pt>
                <c:pt idx="556">
                  <c:v>0.11120000000000001</c:v>
                </c:pt>
                <c:pt idx="557">
                  <c:v>0.1114</c:v>
                </c:pt>
                <c:pt idx="558">
                  <c:v>0.1116</c:v>
                </c:pt>
                <c:pt idx="559">
                  <c:v>0.11180000000000001</c:v>
                </c:pt>
                <c:pt idx="560">
                  <c:v>0.112</c:v>
                </c:pt>
                <c:pt idx="561">
                  <c:v>0.11220000000000001</c:v>
                </c:pt>
                <c:pt idx="562">
                  <c:v>0.1124</c:v>
                </c:pt>
                <c:pt idx="563">
                  <c:v>0.11260000000000001</c:v>
                </c:pt>
                <c:pt idx="564">
                  <c:v>0.11280000000000001</c:v>
                </c:pt>
                <c:pt idx="565">
                  <c:v>0.113</c:v>
                </c:pt>
                <c:pt idx="566">
                  <c:v>0.11320000000000001</c:v>
                </c:pt>
                <c:pt idx="567">
                  <c:v>0.1134</c:v>
                </c:pt>
                <c:pt idx="568">
                  <c:v>0.11360000000000001</c:v>
                </c:pt>
                <c:pt idx="569">
                  <c:v>0.11380000000000001</c:v>
                </c:pt>
                <c:pt idx="570">
                  <c:v>0.114</c:v>
                </c:pt>
                <c:pt idx="571">
                  <c:v>0.11420000000000001</c:v>
                </c:pt>
                <c:pt idx="572">
                  <c:v>0.1144</c:v>
                </c:pt>
                <c:pt idx="573">
                  <c:v>0.11460000000000001</c:v>
                </c:pt>
                <c:pt idx="574">
                  <c:v>0.1148</c:v>
                </c:pt>
                <c:pt idx="575">
                  <c:v>0.115</c:v>
                </c:pt>
                <c:pt idx="576">
                  <c:v>0.11520000000000001</c:v>
                </c:pt>
                <c:pt idx="577">
                  <c:v>0.1154</c:v>
                </c:pt>
                <c:pt idx="578">
                  <c:v>0.11560000000000001</c:v>
                </c:pt>
                <c:pt idx="579">
                  <c:v>0.1158</c:v>
                </c:pt>
                <c:pt idx="580">
                  <c:v>0.11600000000000001</c:v>
                </c:pt>
                <c:pt idx="581">
                  <c:v>0.11620000000000001</c:v>
                </c:pt>
                <c:pt idx="582">
                  <c:v>0.1164</c:v>
                </c:pt>
                <c:pt idx="583">
                  <c:v>0.11660000000000001</c:v>
                </c:pt>
                <c:pt idx="584">
                  <c:v>0.1168</c:v>
                </c:pt>
                <c:pt idx="585">
                  <c:v>0.11700000000000001</c:v>
                </c:pt>
                <c:pt idx="586">
                  <c:v>0.11720000000000001</c:v>
                </c:pt>
                <c:pt idx="587">
                  <c:v>0.1174</c:v>
                </c:pt>
                <c:pt idx="588">
                  <c:v>0.11760000000000001</c:v>
                </c:pt>
                <c:pt idx="589">
                  <c:v>0.1178</c:v>
                </c:pt>
                <c:pt idx="590">
                  <c:v>0.11800000000000001</c:v>
                </c:pt>
                <c:pt idx="591">
                  <c:v>0.1182</c:v>
                </c:pt>
                <c:pt idx="592">
                  <c:v>0.11840000000000001</c:v>
                </c:pt>
                <c:pt idx="593">
                  <c:v>0.11860000000000001</c:v>
                </c:pt>
                <c:pt idx="594">
                  <c:v>0.1188</c:v>
                </c:pt>
                <c:pt idx="595">
                  <c:v>0.11900000000000001</c:v>
                </c:pt>
                <c:pt idx="596">
                  <c:v>0.1192</c:v>
                </c:pt>
                <c:pt idx="597">
                  <c:v>0.11940000000000001</c:v>
                </c:pt>
                <c:pt idx="598">
                  <c:v>0.11960000000000001</c:v>
                </c:pt>
                <c:pt idx="599">
                  <c:v>0.1198</c:v>
                </c:pt>
                <c:pt idx="600">
                  <c:v>0.12000000000000001</c:v>
                </c:pt>
                <c:pt idx="601">
                  <c:v>0.1202</c:v>
                </c:pt>
                <c:pt idx="602">
                  <c:v>0.12040000000000001</c:v>
                </c:pt>
                <c:pt idx="603">
                  <c:v>0.1206</c:v>
                </c:pt>
                <c:pt idx="604">
                  <c:v>0.1208</c:v>
                </c:pt>
                <c:pt idx="605">
                  <c:v>0.12100000000000001</c:v>
                </c:pt>
                <c:pt idx="606">
                  <c:v>0.1212</c:v>
                </c:pt>
                <c:pt idx="607">
                  <c:v>0.12140000000000001</c:v>
                </c:pt>
                <c:pt idx="608">
                  <c:v>0.1216</c:v>
                </c:pt>
                <c:pt idx="609">
                  <c:v>0.12180000000000001</c:v>
                </c:pt>
                <c:pt idx="610">
                  <c:v>0.12200000000000001</c:v>
                </c:pt>
                <c:pt idx="611">
                  <c:v>0.1222</c:v>
                </c:pt>
                <c:pt idx="612">
                  <c:v>0.12240000000000001</c:v>
                </c:pt>
                <c:pt idx="613">
                  <c:v>0.1226</c:v>
                </c:pt>
                <c:pt idx="614">
                  <c:v>0.12280000000000001</c:v>
                </c:pt>
                <c:pt idx="615">
                  <c:v>0.12300000000000001</c:v>
                </c:pt>
                <c:pt idx="616">
                  <c:v>0.1232</c:v>
                </c:pt>
                <c:pt idx="617">
                  <c:v>0.12340000000000001</c:v>
                </c:pt>
                <c:pt idx="618">
                  <c:v>0.1236</c:v>
                </c:pt>
                <c:pt idx="619">
                  <c:v>0.12380000000000001</c:v>
                </c:pt>
                <c:pt idx="620">
                  <c:v>0.124</c:v>
                </c:pt>
                <c:pt idx="621">
                  <c:v>0.1242</c:v>
                </c:pt>
                <c:pt idx="622">
                  <c:v>0.12440000000000001</c:v>
                </c:pt>
                <c:pt idx="623">
                  <c:v>0.1246</c:v>
                </c:pt>
                <c:pt idx="624">
                  <c:v>0.12480000000000001</c:v>
                </c:pt>
                <c:pt idx="625">
                  <c:v>0.125</c:v>
                </c:pt>
                <c:pt idx="626">
                  <c:v>0.12520000000000001</c:v>
                </c:pt>
                <c:pt idx="627">
                  <c:v>0.12540000000000001</c:v>
                </c:pt>
                <c:pt idx="628">
                  <c:v>0.12560000000000002</c:v>
                </c:pt>
                <c:pt idx="629">
                  <c:v>0.1258</c:v>
                </c:pt>
                <c:pt idx="630">
                  <c:v>0.126</c:v>
                </c:pt>
                <c:pt idx="631">
                  <c:v>0.12620000000000001</c:v>
                </c:pt>
                <c:pt idx="632">
                  <c:v>0.12640000000000001</c:v>
                </c:pt>
                <c:pt idx="633">
                  <c:v>0.12660000000000002</c:v>
                </c:pt>
                <c:pt idx="634">
                  <c:v>0.1268</c:v>
                </c:pt>
                <c:pt idx="635">
                  <c:v>0.127</c:v>
                </c:pt>
                <c:pt idx="636">
                  <c:v>0.12720000000000001</c:v>
                </c:pt>
                <c:pt idx="637">
                  <c:v>0.12740000000000001</c:v>
                </c:pt>
                <c:pt idx="638">
                  <c:v>0.12760000000000002</c:v>
                </c:pt>
                <c:pt idx="639">
                  <c:v>0.1278</c:v>
                </c:pt>
                <c:pt idx="640">
                  <c:v>0.128</c:v>
                </c:pt>
                <c:pt idx="641">
                  <c:v>0.12820000000000001</c:v>
                </c:pt>
                <c:pt idx="642">
                  <c:v>0.12840000000000001</c:v>
                </c:pt>
                <c:pt idx="643">
                  <c:v>0.12860000000000002</c:v>
                </c:pt>
                <c:pt idx="644">
                  <c:v>0.1288</c:v>
                </c:pt>
                <c:pt idx="645">
                  <c:v>0.129</c:v>
                </c:pt>
                <c:pt idx="646">
                  <c:v>0.12920000000000001</c:v>
                </c:pt>
                <c:pt idx="647">
                  <c:v>0.12940000000000002</c:v>
                </c:pt>
                <c:pt idx="648">
                  <c:v>0.12959999999999999</c:v>
                </c:pt>
                <c:pt idx="649">
                  <c:v>0.1298</c:v>
                </c:pt>
                <c:pt idx="650">
                  <c:v>0.13</c:v>
                </c:pt>
                <c:pt idx="651">
                  <c:v>0.13020000000000001</c:v>
                </c:pt>
                <c:pt idx="652">
                  <c:v>0.13040000000000002</c:v>
                </c:pt>
                <c:pt idx="653">
                  <c:v>0.13059999999999999</c:v>
                </c:pt>
                <c:pt idx="654">
                  <c:v>0.1308</c:v>
                </c:pt>
                <c:pt idx="655">
                  <c:v>0.13100000000000001</c:v>
                </c:pt>
                <c:pt idx="656">
                  <c:v>0.13120000000000001</c:v>
                </c:pt>
                <c:pt idx="657">
                  <c:v>0.13140000000000002</c:v>
                </c:pt>
                <c:pt idx="658">
                  <c:v>0.13159999999999999</c:v>
                </c:pt>
                <c:pt idx="659">
                  <c:v>0.1318</c:v>
                </c:pt>
                <c:pt idx="660">
                  <c:v>0.13200000000000001</c:v>
                </c:pt>
                <c:pt idx="661">
                  <c:v>0.13220000000000001</c:v>
                </c:pt>
                <c:pt idx="662">
                  <c:v>0.13240000000000002</c:v>
                </c:pt>
                <c:pt idx="663">
                  <c:v>0.1326</c:v>
                </c:pt>
                <c:pt idx="664">
                  <c:v>0.1328</c:v>
                </c:pt>
                <c:pt idx="665">
                  <c:v>0.13300000000000001</c:v>
                </c:pt>
                <c:pt idx="666">
                  <c:v>0.13320000000000001</c:v>
                </c:pt>
                <c:pt idx="667">
                  <c:v>0.13340000000000002</c:v>
                </c:pt>
                <c:pt idx="668">
                  <c:v>0.1336</c:v>
                </c:pt>
                <c:pt idx="669">
                  <c:v>0.1338</c:v>
                </c:pt>
                <c:pt idx="670">
                  <c:v>0.13400000000000001</c:v>
                </c:pt>
                <c:pt idx="671">
                  <c:v>0.13420000000000001</c:v>
                </c:pt>
                <c:pt idx="672">
                  <c:v>0.13440000000000002</c:v>
                </c:pt>
                <c:pt idx="673">
                  <c:v>0.1346</c:v>
                </c:pt>
                <c:pt idx="674">
                  <c:v>0.1348</c:v>
                </c:pt>
                <c:pt idx="675">
                  <c:v>0.13500000000000001</c:v>
                </c:pt>
                <c:pt idx="676">
                  <c:v>0.13520000000000001</c:v>
                </c:pt>
                <c:pt idx="677">
                  <c:v>0.13540000000000002</c:v>
                </c:pt>
                <c:pt idx="678">
                  <c:v>0.1356</c:v>
                </c:pt>
                <c:pt idx="679">
                  <c:v>0.1358</c:v>
                </c:pt>
                <c:pt idx="680">
                  <c:v>0.13600000000000001</c:v>
                </c:pt>
                <c:pt idx="681">
                  <c:v>0.13620000000000002</c:v>
                </c:pt>
                <c:pt idx="682">
                  <c:v>0.13639999999999999</c:v>
                </c:pt>
                <c:pt idx="683">
                  <c:v>0.1366</c:v>
                </c:pt>
                <c:pt idx="684">
                  <c:v>0.1368</c:v>
                </c:pt>
                <c:pt idx="685">
                  <c:v>0.13700000000000001</c:v>
                </c:pt>
                <c:pt idx="686">
                  <c:v>0.13720000000000002</c:v>
                </c:pt>
                <c:pt idx="687">
                  <c:v>0.13739999999999999</c:v>
                </c:pt>
                <c:pt idx="688">
                  <c:v>0.1376</c:v>
                </c:pt>
                <c:pt idx="689">
                  <c:v>0.13780000000000001</c:v>
                </c:pt>
                <c:pt idx="690">
                  <c:v>0.13800000000000001</c:v>
                </c:pt>
                <c:pt idx="691">
                  <c:v>0.13820000000000002</c:v>
                </c:pt>
                <c:pt idx="692">
                  <c:v>0.1384</c:v>
                </c:pt>
                <c:pt idx="693">
                  <c:v>0.1386</c:v>
                </c:pt>
                <c:pt idx="694">
                  <c:v>0.13880000000000001</c:v>
                </c:pt>
                <c:pt idx="695">
                  <c:v>0.13900000000000001</c:v>
                </c:pt>
                <c:pt idx="696">
                  <c:v>0.13920000000000002</c:v>
                </c:pt>
                <c:pt idx="697">
                  <c:v>0.1394</c:v>
                </c:pt>
                <c:pt idx="698">
                  <c:v>0.1396</c:v>
                </c:pt>
                <c:pt idx="699">
                  <c:v>0.13980000000000001</c:v>
                </c:pt>
                <c:pt idx="700">
                  <c:v>0.14000000000000001</c:v>
                </c:pt>
                <c:pt idx="701">
                  <c:v>0.14020000000000002</c:v>
                </c:pt>
                <c:pt idx="702">
                  <c:v>0.1404</c:v>
                </c:pt>
                <c:pt idx="703">
                  <c:v>0.1406</c:v>
                </c:pt>
                <c:pt idx="704">
                  <c:v>0.14080000000000001</c:v>
                </c:pt>
                <c:pt idx="705">
                  <c:v>0.14100000000000001</c:v>
                </c:pt>
                <c:pt idx="706">
                  <c:v>0.14120000000000002</c:v>
                </c:pt>
                <c:pt idx="707">
                  <c:v>0.1414</c:v>
                </c:pt>
                <c:pt idx="708">
                  <c:v>0.1416</c:v>
                </c:pt>
                <c:pt idx="709">
                  <c:v>0.14180000000000001</c:v>
                </c:pt>
                <c:pt idx="710">
                  <c:v>0.14200000000000002</c:v>
                </c:pt>
                <c:pt idx="711">
                  <c:v>0.14219999999999999</c:v>
                </c:pt>
                <c:pt idx="712">
                  <c:v>0.1424</c:v>
                </c:pt>
                <c:pt idx="713">
                  <c:v>0.1426</c:v>
                </c:pt>
                <c:pt idx="714">
                  <c:v>0.14280000000000001</c:v>
                </c:pt>
                <c:pt idx="715">
                  <c:v>0.14300000000000002</c:v>
                </c:pt>
                <c:pt idx="716">
                  <c:v>0.14319999999999999</c:v>
                </c:pt>
                <c:pt idx="717">
                  <c:v>0.1434</c:v>
                </c:pt>
                <c:pt idx="718">
                  <c:v>0.14360000000000001</c:v>
                </c:pt>
                <c:pt idx="719">
                  <c:v>0.14380000000000001</c:v>
                </c:pt>
                <c:pt idx="720">
                  <c:v>0.14400000000000002</c:v>
                </c:pt>
                <c:pt idx="721">
                  <c:v>0.14419999999999999</c:v>
                </c:pt>
                <c:pt idx="722">
                  <c:v>0.1444</c:v>
                </c:pt>
                <c:pt idx="723">
                  <c:v>0.14460000000000001</c:v>
                </c:pt>
                <c:pt idx="724">
                  <c:v>0.14480000000000001</c:v>
                </c:pt>
                <c:pt idx="725">
                  <c:v>0.14500000000000002</c:v>
                </c:pt>
                <c:pt idx="726">
                  <c:v>0.1452</c:v>
                </c:pt>
                <c:pt idx="727">
                  <c:v>0.1454</c:v>
                </c:pt>
                <c:pt idx="728">
                  <c:v>0.14560000000000001</c:v>
                </c:pt>
                <c:pt idx="729">
                  <c:v>0.14580000000000001</c:v>
                </c:pt>
                <c:pt idx="730">
                  <c:v>0.14600000000000002</c:v>
                </c:pt>
                <c:pt idx="731">
                  <c:v>0.1462</c:v>
                </c:pt>
                <c:pt idx="732">
                  <c:v>0.1464</c:v>
                </c:pt>
                <c:pt idx="733">
                  <c:v>0.14660000000000001</c:v>
                </c:pt>
                <c:pt idx="734">
                  <c:v>0.14680000000000001</c:v>
                </c:pt>
                <c:pt idx="735">
                  <c:v>0.14700000000000002</c:v>
                </c:pt>
                <c:pt idx="736">
                  <c:v>0.1472</c:v>
                </c:pt>
                <c:pt idx="737">
                  <c:v>0.1474</c:v>
                </c:pt>
                <c:pt idx="738">
                  <c:v>0.14760000000000001</c:v>
                </c:pt>
                <c:pt idx="739">
                  <c:v>0.14780000000000001</c:v>
                </c:pt>
                <c:pt idx="740">
                  <c:v>0.14800000000000002</c:v>
                </c:pt>
                <c:pt idx="741">
                  <c:v>0.1482</c:v>
                </c:pt>
                <c:pt idx="742">
                  <c:v>0.1484</c:v>
                </c:pt>
                <c:pt idx="743">
                  <c:v>0.14860000000000001</c:v>
                </c:pt>
                <c:pt idx="744">
                  <c:v>0.14880000000000002</c:v>
                </c:pt>
                <c:pt idx="745">
                  <c:v>0.14899999999999999</c:v>
                </c:pt>
                <c:pt idx="746">
                  <c:v>0.1492</c:v>
                </c:pt>
                <c:pt idx="747">
                  <c:v>0.14940000000000001</c:v>
                </c:pt>
                <c:pt idx="748">
                  <c:v>0.14960000000000001</c:v>
                </c:pt>
                <c:pt idx="749">
                  <c:v>0.14980000000000002</c:v>
                </c:pt>
                <c:pt idx="750">
                  <c:v>0.15</c:v>
                </c:pt>
                <c:pt idx="751">
                  <c:v>0.1502</c:v>
                </c:pt>
                <c:pt idx="752">
                  <c:v>0.15040000000000001</c:v>
                </c:pt>
                <c:pt idx="753">
                  <c:v>0.15060000000000001</c:v>
                </c:pt>
                <c:pt idx="754">
                  <c:v>0.15080000000000002</c:v>
                </c:pt>
                <c:pt idx="755">
                  <c:v>0.151</c:v>
                </c:pt>
                <c:pt idx="756">
                  <c:v>0.1512</c:v>
                </c:pt>
                <c:pt idx="757">
                  <c:v>0.15140000000000001</c:v>
                </c:pt>
                <c:pt idx="758">
                  <c:v>0.15160000000000001</c:v>
                </c:pt>
                <c:pt idx="759">
                  <c:v>0.15180000000000002</c:v>
                </c:pt>
                <c:pt idx="760">
                  <c:v>0.152</c:v>
                </c:pt>
                <c:pt idx="761">
                  <c:v>0.1522</c:v>
                </c:pt>
                <c:pt idx="762">
                  <c:v>0.15240000000000001</c:v>
                </c:pt>
                <c:pt idx="763">
                  <c:v>0.15260000000000001</c:v>
                </c:pt>
                <c:pt idx="764">
                  <c:v>0.15280000000000002</c:v>
                </c:pt>
                <c:pt idx="765">
                  <c:v>0.153</c:v>
                </c:pt>
                <c:pt idx="766">
                  <c:v>0.1532</c:v>
                </c:pt>
                <c:pt idx="767">
                  <c:v>0.15340000000000001</c:v>
                </c:pt>
                <c:pt idx="768">
                  <c:v>0.15360000000000001</c:v>
                </c:pt>
                <c:pt idx="769">
                  <c:v>0.15380000000000002</c:v>
                </c:pt>
                <c:pt idx="770">
                  <c:v>0.154</c:v>
                </c:pt>
                <c:pt idx="771">
                  <c:v>0.1542</c:v>
                </c:pt>
                <c:pt idx="772">
                  <c:v>0.15440000000000001</c:v>
                </c:pt>
                <c:pt idx="773">
                  <c:v>0.15460000000000002</c:v>
                </c:pt>
                <c:pt idx="774">
                  <c:v>0.15480000000000002</c:v>
                </c:pt>
                <c:pt idx="775">
                  <c:v>0.155</c:v>
                </c:pt>
                <c:pt idx="776">
                  <c:v>0.1552</c:v>
                </c:pt>
                <c:pt idx="777">
                  <c:v>0.15540000000000001</c:v>
                </c:pt>
                <c:pt idx="778">
                  <c:v>0.15560000000000002</c:v>
                </c:pt>
                <c:pt idx="779">
                  <c:v>0.15579999999999999</c:v>
                </c:pt>
                <c:pt idx="780">
                  <c:v>0.156</c:v>
                </c:pt>
                <c:pt idx="781">
                  <c:v>0.15620000000000001</c:v>
                </c:pt>
                <c:pt idx="782">
                  <c:v>0.15640000000000001</c:v>
                </c:pt>
                <c:pt idx="783">
                  <c:v>0.15660000000000002</c:v>
                </c:pt>
                <c:pt idx="784">
                  <c:v>0.15679999999999999</c:v>
                </c:pt>
                <c:pt idx="785">
                  <c:v>0.157</c:v>
                </c:pt>
                <c:pt idx="786">
                  <c:v>0.15720000000000001</c:v>
                </c:pt>
                <c:pt idx="787">
                  <c:v>0.15740000000000001</c:v>
                </c:pt>
                <c:pt idx="788">
                  <c:v>0.15760000000000002</c:v>
                </c:pt>
                <c:pt idx="789">
                  <c:v>0.1578</c:v>
                </c:pt>
                <c:pt idx="790">
                  <c:v>0.158</c:v>
                </c:pt>
                <c:pt idx="791">
                  <c:v>0.15820000000000001</c:v>
                </c:pt>
                <c:pt idx="792">
                  <c:v>0.15840000000000001</c:v>
                </c:pt>
                <c:pt idx="793">
                  <c:v>0.15860000000000002</c:v>
                </c:pt>
                <c:pt idx="794">
                  <c:v>0.1588</c:v>
                </c:pt>
                <c:pt idx="795">
                  <c:v>0.159</c:v>
                </c:pt>
                <c:pt idx="796">
                  <c:v>0.15920000000000001</c:v>
                </c:pt>
                <c:pt idx="797">
                  <c:v>0.15940000000000001</c:v>
                </c:pt>
                <c:pt idx="798">
                  <c:v>0.15960000000000002</c:v>
                </c:pt>
                <c:pt idx="799">
                  <c:v>0.1598</c:v>
                </c:pt>
                <c:pt idx="800">
                  <c:v>0.16</c:v>
                </c:pt>
                <c:pt idx="801">
                  <c:v>0.16020000000000001</c:v>
                </c:pt>
                <c:pt idx="802">
                  <c:v>0.16040000000000001</c:v>
                </c:pt>
                <c:pt idx="803">
                  <c:v>0.16060000000000002</c:v>
                </c:pt>
                <c:pt idx="804">
                  <c:v>0.1608</c:v>
                </c:pt>
                <c:pt idx="805">
                  <c:v>0.161</c:v>
                </c:pt>
                <c:pt idx="806">
                  <c:v>0.16120000000000001</c:v>
                </c:pt>
                <c:pt idx="807">
                  <c:v>0.16140000000000002</c:v>
                </c:pt>
                <c:pt idx="808">
                  <c:v>0.16160000000000002</c:v>
                </c:pt>
                <c:pt idx="809">
                  <c:v>0.1618</c:v>
                </c:pt>
                <c:pt idx="810">
                  <c:v>0.16200000000000001</c:v>
                </c:pt>
                <c:pt idx="811">
                  <c:v>0.16220000000000001</c:v>
                </c:pt>
                <c:pt idx="812">
                  <c:v>0.16240000000000002</c:v>
                </c:pt>
                <c:pt idx="813">
                  <c:v>0.16259999999999999</c:v>
                </c:pt>
                <c:pt idx="814">
                  <c:v>0.1628</c:v>
                </c:pt>
                <c:pt idx="815">
                  <c:v>0.16300000000000001</c:v>
                </c:pt>
                <c:pt idx="816">
                  <c:v>0.16320000000000001</c:v>
                </c:pt>
                <c:pt idx="817">
                  <c:v>0.16340000000000002</c:v>
                </c:pt>
                <c:pt idx="818">
                  <c:v>0.1636</c:v>
                </c:pt>
                <c:pt idx="819">
                  <c:v>0.1638</c:v>
                </c:pt>
                <c:pt idx="820">
                  <c:v>0.16400000000000001</c:v>
                </c:pt>
                <c:pt idx="821">
                  <c:v>0.16420000000000001</c:v>
                </c:pt>
                <c:pt idx="822">
                  <c:v>0.16440000000000002</c:v>
                </c:pt>
                <c:pt idx="823">
                  <c:v>0.1646</c:v>
                </c:pt>
                <c:pt idx="824">
                  <c:v>0.1648</c:v>
                </c:pt>
                <c:pt idx="825">
                  <c:v>0.16500000000000001</c:v>
                </c:pt>
                <c:pt idx="826">
                  <c:v>0.16520000000000001</c:v>
                </c:pt>
                <c:pt idx="827">
                  <c:v>0.16540000000000002</c:v>
                </c:pt>
                <c:pt idx="828">
                  <c:v>0.1656</c:v>
                </c:pt>
                <c:pt idx="829">
                  <c:v>0.1658</c:v>
                </c:pt>
                <c:pt idx="830">
                  <c:v>0.16600000000000001</c:v>
                </c:pt>
                <c:pt idx="831">
                  <c:v>0.16620000000000001</c:v>
                </c:pt>
                <c:pt idx="832">
                  <c:v>0.16640000000000002</c:v>
                </c:pt>
                <c:pt idx="833">
                  <c:v>0.1666</c:v>
                </c:pt>
                <c:pt idx="834">
                  <c:v>0.1668</c:v>
                </c:pt>
                <c:pt idx="835">
                  <c:v>0.16700000000000001</c:v>
                </c:pt>
                <c:pt idx="836">
                  <c:v>0.16720000000000002</c:v>
                </c:pt>
                <c:pt idx="837">
                  <c:v>0.16740000000000002</c:v>
                </c:pt>
                <c:pt idx="838">
                  <c:v>0.1676</c:v>
                </c:pt>
                <c:pt idx="839">
                  <c:v>0.1678</c:v>
                </c:pt>
                <c:pt idx="840">
                  <c:v>0.16800000000000001</c:v>
                </c:pt>
                <c:pt idx="841">
                  <c:v>0.16820000000000002</c:v>
                </c:pt>
                <c:pt idx="842">
                  <c:v>0.16840000000000002</c:v>
                </c:pt>
                <c:pt idx="843">
                  <c:v>0.1686</c:v>
                </c:pt>
                <c:pt idx="844">
                  <c:v>0.16880000000000001</c:v>
                </c:pt>
                <c:pt idx="845">
                  <c:v>0.16900000000000001</c:v>
                </c:pt>
                <c:pt idx="846">
                  <c:v>0.16920000000000002</c:v>
                </c:pt>
                <c:pt idx="847">
                  <c:v>0.1694</c:v>
                </c:pt>
                <c:pt idx="848">
                  <c:v>0.1696</c:v>
                </c:pt>
                <c:pt idx="849">
                  <c:v>0.16980000000000001</c:v>
                </c:pt>
                <c:pt idx="850">
                  <c:v>0.17</c:v>
                </c:pt>
                <c:pt idx="851">
                  <c:v>0.17020000000000002</c:v>
                </c:pt>
                <c:pt idx="852">
                  <c:v>0.1704</c:v>
                </c:pt>
                <c:pt idx="853">
                  <c:v>0.1706</c:v>
                </c:pt>
                <c:pt idx="854">
                  <c:v>0.17080000000000001</c:v>
                </c:pt>
                <c:pt idx="855">
                  <c:v>0.17100000000000001</c:v>
                </c:pt>
                <c:pt idx="856">
                  <c:v>0.17120000000000002</c:v>
                </c:pt>
                <c:pt idx="857">
                  <c:v>0.1714</c:v>
                </c:pt>
                <c:pt idx="858">
                  <c:v>0.1716</c:v>
                </c:pt>
                <c:pt idx="859">
                  <c:v>0.17180000000000001</c:v>
                </c:pt>
                <c:pt idx="860">
                  <c:v>0.17200000000000001</c:v>
                </c:pt>
                <c:pt idx="861">
                  <c:v>0.17220000000000002</c:v>
                </c:pt>
                <c:pt idx="862">
                  <c:v>0.1724</c:v>
                </c:pt>
                <c:pt idx="863">
                  <c:v>0.1726</c:v>
                </c:pt>
                <c:pt idx="864">
                  <c:v>0.17280000000000001</c:v>
                </c:pt>
                <c:pt idx="865">
                  <c:v>0.17300000000000001</c:v>
                </c:pt>
                <c:pt idx="866">
                  <c:v>0.17320000000000002</c:v>
                </c:pt>
                <c:pt idx="867">
                  <c:v>0.1734</c:v>
                </c:pt>
                <c:pt idx="868">
                  <c:v>0.1736</c:v>
                </c:pt>
                <c:pt idx="869">
                  <c:v>0.17380000000000001</c:v>
                </c:pt>
                <c:pt idx="870">
                  <c:v>0.17400000000000002</c:v>
                </c:pt>
                <c:pt idx="871">
                  <c:v>0.17420000000000002</c:v>
                </c:pt>
                <c:pt idx="872">
                  <c:v>0.1744</c:v>
                </c:pt>
                <c:pt idx="873">
                  <c:v>0.17460000000000001</c:v>
                </c:pt>
                <c:pt idx="874">
                  <c:v>0.17480000000000001</c:v>
                </c:pt>
                <c:pt idx="875">
                  <c:v>0.17500000000000002</c:v>
                </c:pt>
                <c:pt idx="876">
                  <c:v>0.17519999999999999</c:v>
                </c:pt>
                <c:pt idx="877">
                  <c:v>0.1754</c:v>
                </c:pt>
                <c:pt idx="878">
                  <c:v>0.17560000000000001</c:v>
                </c:pt>
                <c:pt idx="879">
                  <c:v>0.17580000000000001</c:v>
                </c:pt>
                <c:pt idx="880">
                  <c:v>0.17600000000000002</c:v>
                </c:pt>
                <c:pt idx="881">
                  <c:v>0.1762</c:v>
                </c:pt>
                <c:pt idx="882">
                  <c:v>0.1764</c:v>
                </c:pt>
                <c:pt idx="883">
                  <c:v>0.17660000000000001</c:v>
                </c:pt>
                <c:pt idx="884">
                  <c:v>0.17680000000000001</c:v>
                </c:pt>
                <c:pt idx="885">
                  <c:v>0.17700000000000002</c:v>
                </c:pt>
                <c:pt idx="886">
                  <c:v>0.1772</c:v>
                </c:pt>
                <c:pt idx="887">
                  <c:v>0.1774</c:v>
                </c:pt>
                <c:pt idx="888">
                  <c:v>0.17760000000000001</c:v>
                </c:pt>
                <c:pt idx="889">
                  <c:v>0.17780000000000001</c:v>
                </c:pt>
                <c:pt idx="890">
                  <c:v>0.17800000000000002</c:v>
                </c:pt>
                <c:pt idx="891">
                  <c:v>0.1782</c:v>
                </c:pt>
                <c:pt idx="892">
                  <c:v>0.1784</c:v>
                </c:pt>
                <c:pt idx="893">
                  <c:v>0.17860000000000001</c:v>
                </c:pt>
                <c:pt idx="894">
                  <c:v>0.17880000000000001</c:v>
                </c:pt>
                <c:pt idx="895">
                  <c:v>0.17900000000000002</c:v>
                </c:pt>
                <c:pt idx="896">
                  <c:v>0.1792</c:v>
                </c:pt>
                <c:pt idx="897">
                  <c:v>0.1794</c:v>
                </c:pt>
                <c:pt idx="898">
                  <c:v>0.17960000000000001</c:v>
                </c:pt>
                <c:pt idx="899">
                  <c:v>0.17980000000000002</c:v>
                </c:pt>
                <c:pt idx="900">
                  <c:v>0.18000000000000002</c:v>
                </c:pt>
                <c:pt idx="901">
                  <c:v>0.1802</c:v>
                </c:pt>
                <c:pt idx="902">
                  <c:v>0.1804</c:v>
                </c:pt>
                <c:pt idx="903">
                  <c:v>0.18060000000000001</c:v>
                </c:pt>
                <c:pt idx="904">
                  <c:v>0.18080000000000002</c:v>
                </c:pt>
                <c:pt idx="905">
                  <c:v>0.18100000000000002</c:v>
                </c:pt>
                <c:pt idx="906">
                  <c:v>0.1812</c:v>
                </c:pt>
                <c:pt idx="907">
                  <c:v>0.18140000000000001</c:v>
                </c:pt>
                <c:pt idx="908">
                  <c:v>0.18160000000000001</c:v>
                </c:pt>
                <c:pt idx="909">
                  <c:v>0.18180000000000002</c:v>
                </c:pt>
                <c:pt idx="910">
                  <c:v>0.182</c:v>
                </c:pt>
                <c:pt idx="911">
                  <c:v>0.1822</c:v>
                </c:pt>
                <c:pt idx="912">
                  <c:v>0.18240000000000001</c:v>
                </c:pt>
                <c:pt idx="913">
                  <c:v>0.18260000000000001</c:v>
                </c:pt>
                <c:pt idx="914">
                  <c:v>0.18280000000000002</c:v>
                </c:pt>
                <c:pt idx="915">
                  <c:v>0.183</c:v>
                </c:pt>
                <c:pt idx="916">
                  <c:v>0.1832</c:v>
                </c:pt>
                <c:pt idx="917">
                  <c:v>0.18340000000000001</c:v>
                </c:pt>
                <c:pt idx="918">
                  <c:v>0.18360000000000001</c:v>
                </c:pt>
                <c:pt idx="919">
                  <c:v>0.18380000000000002</c:v>
                </c:pt>
                <c:pt idx="920">
                  <c:v>0.184</c:v>
                </c:pt>
                <c:pt idx="921">
                  <c:v>0.1842</c:v>
                </c:pt>
                <c:pt idx="922">
                  <c:v>0.18440000000000001</c:v>
                </c:pt>
                <c:pt idx="923">
                  <c:v>0.18460000000000001</c:v>
                </c:pt>
                <c:pt idx="924">
                  <c:v>0.18480000000000002</c:v>
                </c:pt>
                <c:pt idx="925">
                  <c:v>0.185</c:v>
                </c:pt>
                <c:pt idx="926">
                  <c:v>0.1852</c:v>
                </c:pt>
                <c:pt idx="927">
                  <c:v>0.18540000000000001</c:v>
                </c:pt>
                <c:pt idx="928">
                  <c:v>0.18560000000000001</c:v>
                </c:pt>
                <c:pt idx="929">
                  <c:v>0.18580000000000002</c:v>
                </c:pt>
                <c:pt idx="930">
                  <c:v>0.186</c:v>
                </c:pt>
                <c:pt idx="931">
                  <c:v>0.1862</c:v>
                </c:pt>
                <c:pt idx="932">
                  <c:v>0.18640000000000001</c:v>
                </c:pt>
                <c:pt idx="933">
                  <c:v>0.18660000000000002</c:v>
                </c:pt>
                <c:pt idx="934">
                  <c:v>0.18680000000000002</c:v>
                </c:pt>
                <c:pt idx="935">
                  <c:v>0.187</c:v>
                </c:pt>
                <c:pt idx="936">
                  <c:v>0.18720000000000001</c:v>
                </c:pt>
                <c:pt idx="937">
                  <c:v>0.18740000000000001</c:v>
                </c:pt>
                <c:pt idx="938">
                  <c:v>0.18760000000000002</c:v>
                </c:pt>
                <c:pt idx="939">
                  <c:v>0.18780000000000002</c:v>
                </c:pt>
                <c:pt idx="940">
                  <c:v>0.188</c:v>
                </c:pt>
                <c:pt idx="941">
                  <c:v>0.18820000000000001</c:v>
                </c:pt>
                <c:pt idx="942">
                  <c:v>0.18840000000000001</c:v>
                </c:pt>
                <c:pt idx="943">
                  <c:v>0.18860000000000002</c:v>
                </c:pt>
                <c:pt idx="944">
                  <c:v>0.1888</c:v>
                </c:pt>
                <c:pt idx="945">
                  <c:v>0.189</c:v>
                </c:pt>
                <c:pt idx="946">
                  <c:v>0.18920000000000001</c:v>
                </c:pt>
                <c:pt idx="947">
                  <c:v>0.18940000000000001</c:v>
                </c:pt>
                <c:pt idx="948">
                  <c:v>0.18960000000000002</c:v>
                </c:pt>
                <c:pt idx="949">
                  <c:v>0.1898</c:v>
                </c:pt>
                <c:pt idx="950">
                  <c:v>0.19</c:v>
                </c:pt>
                <c:pt idx="951">
                  <c:v>0.19020000000000001</c:v>
                </c:pt>
                <c:pt idx="952">
                  <c:v>0.19040000000000001</c:v>
                </c:pt>
                <c:pt idx="953">
                  <c:v>0.19060000000000002</c:v>
                </c:pt>
                <c:pt idx="954">
                  <c:v>0.1908</c:v>
                </c:pt>
                <c:pt idx="955">
                  <c:v>0.191</c:v>
                </c:pt>
                <c:pt idx="956">
                  <c:v>0.19120000000000001</c:v>
                </c:pt>
                <c:pt idx="957">
                  <c:v>0.19140000000000001</c:v>
                </c:pt>
                <c:pt idx="958">
                  <c:v>0.19160000000000002</c:v>
                </c:pt>
                <c:pt idx="959">
                  <c:v>0.1918</c:v>
                </c:pt>
                <c:pt idx="960">
                  <c:v>0.192</c:v>
                </c:pt>
                <c:pt idx="961">
                  <c:v>0.19220000000000001</c:v>
                </c:pt>
                <c:pt idx="962">
                  <c:v>0.19240000000000002</c:v>
                </c:pt>
                <c:pt idx="963">
                  <c:v>0.19260000000000002</c:v>
                </c:pt>
                <c:pt idx="964">
                  <c:v>0.1928</c:v>
                </c:pt>
                <c:pt idx="965">
                  <c:v>0.193</c:v>
                </c:pt>
                <c:pt idx="966">
                  <c:v>0.19320000000000001</c:v>
                </c:pt>
                <c:pt idx="967">
                  <c:v>0.19340000000000002</c:v>
                </c:pt>
                <c:pt idx="968">
                  <c:v>0.19360000000000002</c:v>
                </c:pt>
                <c:pt idx="969">
                  <c:v>0.1938</c:v>
                </c:pt>
                <c:pt idx="970">
                  <c:v>0.19400000000000001</c:v>
                </c:pt>
                <c:pt idx="971">
                  <c:v>0.19420000000000001</c:v>
                </c:pt>
                <c:pt idx="972">
                  <c:v>0.19440000000000002</c:v>
                </c:pt>
                <c:pt idx="973">
                  <c:v>0.19460000000000002</c:v>
                </c:pt>
                <c:pt idx="974">
                  <c:v>0.1948</c:v>
                </c:pt>
                <c:pt idx="975">
                  <c:v>0.19500000000000001</c:v>
                </c:pt>
                <c:pt idx="976">
                  <c:v>0.19520000000000001</c:v>
                </c:pt>
                <c:pt idx="977">
                  <c:v>0.19540000000000002</c:v>
                </c:pt>
                <c:pt idx="978">
                  <c:v>0.1956</c:v>
                </c:pt>
                <c:pt idx="979">
                  <c:v>0.1958</c:v>
                </c:pt>
                <c:pt idx="980">
                  <c:v>0.19600000000000001</c:v>
                </c:pt>
                <c:pt idx="981">
                  <c:v>0.19620000000000001</c:v>
                </c:pt>
                <c:pt idx="982">
                  <c:v>0.19640000000000002</c:v>
                </c:pt>
                <c:pt idx="983">
                  <c:v>0.1966</c:v>
                </c:pt>
                <c:pt idx="984">
                  <c:v>0.1968</c:v>
                </c:pt>
                <c:pt idx="985">
                  <c:v>0.19700000000000001</c:v>
                </c:pt>
                <c:pt idx="986">
                  <c:v>0.19720000000000001</c:v>
                </c:pt>
                <c:pt idx="987">
                  <c:v>0.19740000000000002</c:v>
                </c:pt>
                <c:pt idx="988">
                  <c:v>0.1976</c:v>
                </c:pt>
                <c:pt idx="989">
                  <c:v>0.1978</c:v>
                </c:pt>
                <c:pt idx="990">
                  <c:v>0.19800000000000001</c:v>
                </c:pt>
                <c:pt idx="991">
                  <c:v>0.19820000000000002</c:v>
                </c:pt>
                <c:pt idx="992">
                  <c:v>0.19840000000000002</c:v>
                </c:pt>
                <c:pt idx="993">
                  <c:v>0.1986</c:v>
                </c:pt>
                <c:pt idx="994">
                  <c:v>0.1988</c:v>
                </c:pt>
                <c:pt idx="995">
                  <c:v>0.19900000000000001</c:v>
                </c:pt>
                <c:pt idx="996">
                  <c:v>0.19920000000000002</c:v>
                </c:pt>
                <c:pt idx="997">
                  <c:v>0.19940000000000002</c:v>
                </c:pt>
                <c:pt idx="998">
                  <c:v>0.1996</c:v>
                </c:pt>
                <c:pt idx="999">
                  <c:v>0.19980000000000001</c:v>
                </c:pt>
                <c:pt idx="1000">
                  <c:v>0.2</c:v>
                </c:pt>
                <c:pt idx="1001">
                  <c:v>0.20020000000000002</c:v>
                </c:pt>
                <c:pt idx="1002">
                  <c:v>0.20040000000000002</c:v>
                </c:pt>
                <c:pt idx="1003">
                  <c:v>0.2006</c:v>
                </c:pt>
                <c:pt idx="1004">
                  <c:v>0.20080000000000001</c:v>
                </c:pt>
                <c:pt idx="1005">
                  <c:v>0.20100000000000001</c:v>
                </c:pt>
                <c:pt idx="1006">
                  <c:v>0.20120000000000002</c:v>
                </c:pt>
                <c:pt idx="1007">
                  <c:v>0.20140000000000002</c:v>
                </c:pt>
                <c:pt idx="1008">
                  <c:v>0.2016</c:v>
                </c:pt>
                <c:pt idx="1009">
                  <c:v>0.20180000000000001</c:v>
                </c:pt>
                <c:pt idx="1010">
                  <c:v>0.20200000000000001</c:v>
                </c:pt>
                <c:pt idx="1011">
                  <c:v>0.20220000000000002</c:v>
                </c:pt>
                <c:pt idx="1012">
                  <c:v>0.2024</c:v>
                </c:pt>
                <c:pt idx="1013">
                  <c:v>0.2026</c:v>
                </c:pt>
                <c:pt idx="1014">
                  <c:v>0.20280000000000001</c:v>
                </c:pt>
                <c:pt idx="1015">
                  <c:v>0.20300000000000001</c:v>
                </c:pt>
                <c:pt idx="1016">
                  <c:v>0.20320000000000002</c:v>
                </c:pt>
                <c:pt idx="1017">
                  <c:v>0.2034</c:v>
                </c:pt>
                <c:pt idx="1018">
                  <c:v>0.2036</c:v>
                </c:pt>
                <c:pt idx="1019">
                  <c:v>0.20380000000000001</c:v>
                </c:pt>
                <c:pt idx="1020">
                  <c:v>0.20400000000000001</c:v>
                </c:pt>
                <c:pt idx="1021">
                  <c:v>0.20420000000000002</c:v>
                </c:pt>
                <c:pt idx="1022">
                  <c:v>0.2044</c:v>
                </c:pt>
                <c:pt idx="1023">
                  <c:v>0.2046</c:v>
                </c:pt>
                <c:pt idx="1024">
                  <c:v>0.20480000000000001</c:v>
                </c:pt>
                <c:pt idx="1025">
                  <c:v>0.20500000000000002</c:v>
                </c:pt>
                <c:pt idx="1026">
                  <c:v>0.20520000000000002</c:v>
                </c:pt>
                <c:pt idx="1027">
                  <c:v>0.2054</c:v>
                </c:pt>
                <c:pt idx="1028">
                  <c:v>0.2056</c:v>
                </c:pt>
                <c:pt idx="1029">
                  <c:v>0.20580000000000001</c:v>
                </c:pt>
                <c:pt idx="1030">
                  <c:v>0.20600000000000002</c:v>
                </c:pt>
                <c:pt idx="1031">
                  <c:v>0.20620000000000002</c:v>
                </c:pt>
                <c:pt idx="1032">
                  <c:v>0.2064</c:v>
                </c:pt>
                <c:pt idx="1033">
                  <c:v>0.20660000000000001</c:v>
                </c:pt>
                <c:pt idx="1034">
                  <c:v>0.20680000000000001</c:v>
                </c:pt>
                <c:pt idx="1035">
                  <c:v>0.20700000000000002</c:v>
                </c:pt>
                <c:pt idx="1036">
                  <c:v>0.20720000000000002</c:v>
                </c:pt>
                <c:pt idx="1037">
                  <c:v>0.2074</c:v>
                </c:pt>
                <c:pt idx="1038">
                  <c:v>0.20760000000000001</c:v>
                </c:pt>
                <c:pt idx="1039">
                  <c:v>0.20780000000000001</c:v>
                </c:pt>
                <c:pt idx="1040">
                  <c:v>0.20800000000000002</c:v>
                </c:pt>
                <c:pt idx="1041">
                  <c:v>0.2082</c:v>
                </c:pt>
                <c:pt idx="1042">
                  <c:v>0.2084</c:v>
                </c:pt>
                <c:pt idx="1043">
                  <c:v>0.20860000000000001</c:v>
                </c:pt>
                <c:pt idx="1044">
                  <c:v>0.20880000000000001</c:v>
                </c:pt>
                <c:pt idx="1045">
                  <c:v>0.20900000000000002</c:v>
                </c:pt>
                <c:pt idx="1046">
                  <c:v>0.2092</c:v>
                </c:pt>
                <c:pt idx="1047">
                  <c:v>0.2094</c:v>
                </c:pt>
                <c:pt idx="1048">
                  <c:v>0.20960000000000001</c:v>
                </c:pt>
                <c:pt idx="1049">
                  <c:v>0.20980000000000001</c:v>
                </c:pt>
                <c:pt idx="1050">
                  <c:v>0.21000000000000002</c:v>
                </c:pt>
                <c:pt idx="1051">
                  <c:v>0.2102</c:v>
                </c:pt>
                <c:pt idx="1052">
                  <c:v>0.2104</c:v>
                </c:pt>
                <c:pt idx="1053">
                  <c:v>0.21060000000000001</c:v>
                </c:pt>
                <c:pt idx="1054">
                  <c:v>0.21080000000000002</c:v>
                </c:pt>
                <c:pt idx="1055">
                  <c:v>0.21100000000000002</c:v>
                </c:pt>
                <c:pt idx="1056">
                  <c:v>0.2112</c:v>
                </c:pt>
                <c:pt idx="1057">
                  <c:v>0.2114</c:v>
                </c:pt>
                <c:pt idx="1058">
                  <c:v>0.21160000000000001</c:v>
                </c:pt>
                <c:pt idx="1059">
                  <c:v>0.21180000000000002</c:v>
                </c:pt>
                <c:pt idx="1060">
                  <c:v>0.21200000000000002</c:v>
                </c:pt>
                <c:pt idx="1061">
                  <c:v>0.2122</c:v>
                </c:pt>
                <c:pt idx="1062">
                  <c:v>0.21240000000000001</c:v>
                </c:pt>
                <c:pt idx="1063">
                  <c:v>0.21260000000000001</c:v>
                </c:pt>
                <c:pt idx="1064">
                  <c:v>0.21280000000000002</c:v>
                </c:pt>
                <c:pt idx="1065">
                  <c:v>0.21300000000000002</c:v>
                </c:pt>
                <c:pt idx="1066">
                  <c:v>0.2132</c:v>
                </c:pt>
                <c:pt idx="1067">
                  <c:v>0.21340000000000001</c:v>
                </c:pt>
                <c:pt idx="1068">
                  <c:v>0.21360000000000001</c:v>
                </c:pt>
                <c:pt idx="1069">
                  <c:v>0.21380000000000002</c:v>
                </c:pt>
                <c:pt idx="1070">
                  <c:v>0.21400000000000002</c:v>
                </c:pt>
                <c:pt idx="1071">
                  <c:v>0.2142</c:v>
                </c:pt>
                <c:pt idx="1072">
                  <c:v>0.21440000000000001</c:v>
                </c:pt>
                <c:pt idx="1073">
                  <c:v>0.21460000000000001</c:v>
                </c:pt>
                <c:pt idx="1074">
                  <c:v>0.21480000000000002</c:v>
                </c:pt>
                <c:pt idx="1075">
                  <c:v>0.215</c:v>
                </c:pt>
                <c:pt idx="1076">
                  <c:v>0.2152</c:v>
                </c:pt>
                <c:pt idx="1077">
                  <c:v>0.21540000000000001</c:v>
                </c:pt>
                <c:pt idx="1078">
                  <c:v>0.21560000000000001</c:v>
                </c:pt>
                <c:pt idx="1079">
                  <c:v>0.21580000000000002</c:v>
                </c:pt>
                <c:pt idx="1080">
                  <c:v>0.216</c:v>
                </c:pt>
                <c:pt idx="1081">
                  <c:v>0.2162</c:v>
                </c:pt>
                <c:pt idx="1082">
                  <c:v>0.21640000000000001</c:v>
                </c:pt>
                <c:pt idx="1083">
                  <c:v>0.21660000000000001</c:v>
                </c:pt>
                <c:pt idx="1084">
                  <c:v>0.21680000000000002</c:v>
                </c:pt>
                <c:pt idx="1085">
                  <c:v>0.217</c:v>
                </c:pt>
                <c:pt idx="1086">
                  <c:v>0.2172</c:v>
                </c:pt>
                <c:pt idx="1087">
                  <c:v>0.21740000000000001</c:v>
                </c:pt>
                <c:pt idx="1088">
                  <c:v>0.21760000000000002</c:v>
                </c:pt>
                <c:pt idx="1089">
                  <c:v>0.21780000000000002</c:v>
                </c:pt>
                <c:pt idx="1090">
                  <c:v>0.218</c:v>
                </c:pt>
                <c:pt idx="1091">
                  <c:v>0.21820000000000001</c:v>
                </c:pt>
                <c:pt idx="1092">
                  <c:v>0.21840000000000001</c:v>
                </c:pt>
                <c:pt idx="1093">
                  <c:v>0.21860000000000002</c:v>
                </c:pt>
                <c:pt idx="1094">
                  <c:v>0.21880000000000002</c:v>
                </c:pt>
                <c:pt idx="1095">
                  <c:v>0.219</c:v>
                </c:pt>
                <c:pt idx="1096">
                  <c:v>0.21920000000000001</c:v>
                </c:pt>
                <c:pt idx="1097">
                  <c:v>0.21940000000000001</c:v>
                </c:pt>
                <c:pt idx="1098">
                  <c:v>0.21960000000000002</c:v>
                </c:pt>
                <c:pt idx="1099">
                  <c:v>0.21980000000000002</c:v>
                </c:pt>
                <c:pt idx="1100">
                  <c:v>0.22</c:v>
                </c:pt>
                <c:pt idx="1101">
                  <c:v>0.22020000000000001</c:v>
                </c:pt>
                <c:pt idx="1102">
                  <c:v>0.22040000000000001</c:v>
                </c:pt>
                <c:pt idx="1103">
                  <c:v>0.22060000000000002</c:v>
                </c:pt>
                <c:pt idx="1104">
                  <c:v>0.22080000000000002</c:v>
                </c:pt>
                <c:pt idx="1105">
                  <c:v>0.221</c:v>
                </c:pt>
                <c:pt idx="1106">
                  <c:v>0.22120000000000001</c:v>
                </c:pt>
                <c:pt idx="1107">
                  <c:v>0.22140000000000001</c:v>
                </c:pt>
                <c:pt idx="1108">
                  <c:v>0.22160000000000002</c:v>
                </c:pt>
                <c:pt idx="1109">
                  <c:v>0.2218</c:v>
                </c:pt>
                <c:pt idx="1110">
                  <c:v>0.222</c:v>
                </c:pt>
                <c:pt idx="1111">
                  <c:v>0.22220000000000001</c:v>
                </c:pt>
                <c:pt idx="1112">
                  <c:v>0.22240000000000001</c:v>
                </c:pt>
                <c:pt idx="1113">
                  <c:v>0.22260000000000002</c:v>
                </c:pt>
                <c:pt idx="1114">
                  <c:v>0.2228</c:v>
                </c:pt>
                <c:pt idx="1115">
                  <c:v>0.223</c:v>
                </c:pt>
                <c:pt idx="1116">
                  <c:v>0.22320000000000001</c:v>
                </c:pt>
                <c:pt idx="1117">
                  <c:v>0.22340000000000002</c:v>
                </c:pt>
                <c:pt idx="1118">
                  <c:v>0.22360000000000002</c:v>
                </c:pt>
                <c:pt idx="1119">
                  <c:v>0.2238</c:v>
                </c:pt>
                <c:pt idx="1120">
                  <c:v>0.224</c:v>
                </c:pt>
                <c:pt idx="1121">
                  <c:v>0.22420000000000001</c:v>
                </c:pt>
                <c:pt idx="1122">
                  <c:v>0.22440000000000002</c:v>
                </c:pt>
                <c:pt idx="1123">
                  <c:v>0.22460000000000002</c:v>
                </c:pt>
                <c:pt idx="1124">
                  <c:v>0.2248</c:v>
                </c:pt>
                <c:pt idx="1125">
                  <c:v>0.22500000000000001</c:v>
                </c:pt>
                <c:pt idx="1126">
                  <c:v>0.22520000000000001</c:v>
                </c:pt>
                <c:pt idx="1127">
                  <c:v>0.22540000000000002</c:v>
                </c:pt>
                <c:pt idx="1128">
                  <c:v>0.22560000000000002</c:v>
                </c:pt>
                <c:pt idx="1129">
                  <c:v>0.2258</c:v>
                </c:pt>
                <c:pt idx="1130">
                  <c:v>0.22600000000000001</c:v>
                </c:pt>
                <c:pt idx="1131">
                  <c:v>0.22620000000000001</c:v>
                </c:pt>
                <c:pt idx="1132">
                  <c:v>0.22640000000000002</c:v>
                </c:pt>
                <c:pt idx="1133">
                  <c:v>0.22660000000000002</c:v>
                </c:pt>
                <c:pt idx="1134">
                  <c:v>0.2268</c:v>
                </c:pt>
                <c:pt idx="1135">
                  <c:v>0.22700000000000001</c:v>
                </c:pt>
                <c:pt idx="1136">
                  <c:v>0.22720000000000001</c:v>
                </c:pt>
                <c:pt idx="1137">
                  <c:v>0.22740000000000002</c:v>
                </c:pt>
                <c:pt idx="1138">
                  <c:v>0.22760000000000002</c:v>
                </c:pt>
                <c:pt idx="1139">
                  <c:v>0.2278</c:v>
                </c:pt>
                <c:pt idx="1140">
                  <c:v>0.22800000000000001</c:v>
                </c:pt>
                <c:pt idx="1141">
                  <c:v>0.22820000000000001</c:v>
                </c:pt>
                <c:pt idx="1142">
                  <c:v>0.22840000000000002</c:v>
                </c:pt>
                <c:pt idx="1143">
                  <c:v>0.2286</c:v>
                </c:pt>
                <c:pt idx="1144">
                  <c:v>0.2288</c:v>
                </c:pt>
                <c:pt idx="1145">
                  <c:v>0.22900000000000001</c:v>
                </c:pt>
                <c:pt idx="1146">
                  <c:v>0.22920000000000001</c:v>
                </c:pt>
                <c:pt idx="1147">
                  <c:v>0.22940000000000002</c:v>
                </c:pt>
                <c:pt idx="1148">
                  <c:v>0.2296</c:v>
                </c:pt>
                <c:pt idx="1149">
                  <c:v>0.2298</c:v>
                </c:pt>
                <c:pt idx="1150">
                  <c:v>0.23</c:v>
                </c:pt>
                <c:pt idx="1151">
                  <c:v>0.23020000000000002</c:v>
                </c:pt>
                <c:pt idx="1152">
                  <c:v>0.23040000000000002</c:v>
                </c:pt>
                <c:pt idx="1153">
                  <c:v>0.2306</c:v>
                </c:pt>
                <c:pt idx="1154">
                  <c:v>0.23080000000000001</c:v>
                </c:pt>
                <c:pt idx="1155">
                  <c:v>0.23100000000000001</c:v>
                </c:pt>
                <c:pt idx="1156">
                  <c:v>0.23120000000000002</c:v>
                </c:pt>
                <c:pt idx="1157">
                  <c:v>0.23140000000000002</c:v>
                </c:pt>
                <c:pt idx="1158">
                  <c:v>0.2316</c:v>
                </c:pt>
                <c:pt idx="1159">
                  <c:v>0.23180000000000001</c:v>
                </c:pt>
                <c:pt idx="1160">
                  <c:v>0.23200000000000001</c:v>
                </c:pt>
                <c:pt idx="1161">
                  <c:v>0.23220000000000002</c:v>
                </c:pt>
                <c:pt idx="1162">
                  <c:v>0.23240000000000002</c:v>
                </c:pt>
                <c:pt idx="1163">
                  <c:v>0.2326</c:v>
                </c:pt>
                <c:pt idx="1164">
                  <c:v>0.23280000000000001</c:v>
                </c:pt>
                <c:pt idx="1165">
                  <c:v>0.23300000000000001</c:v>
                </c:pt>
                <c:pt idx="1166">
                  <c:v>0.23320000000000002</c:v>
                </c:pt>
                <c:pt idx="1167">
                  <c:v>0.23340000000000002</c:v>
                </c:pt>
                <c:pt idx="1168">
                  <c:v>0.2336</c:v>
                </c:pt>
                <c:pt idx="1169">
                  <c:v>0.23380000000000001</c:v>
                </c:pt>
                <c:pt idx="1170">
                  <c:v>0.23400000000000001</c:v>
                </c:pt>
                <c:pt idx="1171">
                  <c:v>0.23420000000000002</c:v>
                </c:pt>
                <c:pt idx="1172">
                  <c:v>0.23440000000000003</c:v>
                </c:pt>
                <c:pt idx="1173">
                  <c:v>0.2346</c:v>
                </c:pt>
                <c:pt idx="1174">
                  <c:v>0.23480000000000001</c:v>
                </c:pt>
                <c:pt idx="1175">
                  <c:v>0.23500000000000001</c:v>
                </c:pt>
                <c:pt idx="1176">
                  <c:v>0.23520000000000002</c:v>
                </c:pt>
                <c:pt idx="1177">
                  <c:v>0.2354</c:v>
                </c:pt>
                <c:pt idx="1178">
                  <c:v>0.2356</c:v>
                </c:pt>
                <c:pt idx="1179">
                  <c:v>0.23580000000000001</c:v>
                </c:pt>
                <c:pt idx="1180">
                  <c:v>0.23600000000000002</c:v>
                </c:pt>
                <c:pt idx="1181">
                  <c:v>0.23620000000000002</c:v>
                </c:pt>
                <c:pt idx="1182">
                  <c:v>0.2364</c:v>
                </c:pt>
                <c:pt idx="1183">
                  <c:v>0.2366</c:v>
                </c:pt>
                <c:pt idx="1184">
                  <c:v>0.23680000000000001</c:v>
                </c:pt>
                <c:pt idx="1185">
                  <c:v>0.23700000000000002</c:v>
                </c:pt>
                <c:pt idx="1186">
                  <c:v>0.23720000000000002</c:v>
                </c:pt>
                <c:pt idx="1187">
                  <c:v>0.2374</c:v>
                </c:pt>
                <c:pt idx="1188">
                  <c:v>0.23760000000000001</c:v>
                </c:pt>
                <c:pt idx="1189">
                  <c:v>0.23780000000000001</c:v>
                </c:pt>
                <c:pt idx="1190">
                  <c:v>0.23800000000000002</c:v>
                </c:pt>
                <c:pt idx="1191">
                  <c:v>0.23820000000000002</c:v>
                </c:pt>
                <c:pt idx="1192">
                  <c:v>0.2384</c:v>
                </c:pt>
                <c:pt idx="1193">
                  <c:v>0.23860000000000001</c:v>
                </c:pt>
                <c:pt idx="1194">
                  <c:v>0.23880000000000001</c:v>
                </c:pt>
                <c:pt idx="1195">
                  <c:v>0.23900000000000002</c:v>
                </c:pt>
                <c:pt idx="1196">
                  <c:v>0.23920000000000002</c:v>
                </c:pt>
                <c:pt idx="1197">
                  <c:v>0.2394</c:v>
                </c:pt>
                <c:pt idx="1198">
                  <c:v>0.23960000000000001</c:v>
                </c:pt>
                <c:pt idx="1199">
                  <c:v>0.23980000000000001</c:v>
                </c:pt>
                <c:pt idx="1200">
                  <c:v>0.24000000000000002</c:v>
                </c:pt>
                <c:pt idx="1201">
                  <c:v>0.24020000000000002</c:v>
                </c:pt>
                <c:pt idx="1202">
                  <c:v>0.2404</c:v>
                </c:pt>
                <c:pt idx="1203">
                  <c:v>0.24060000000000001</c:v>
                </c:pt>
                <c:pt idx="1204">
                  <c:v>0.24080000000000001</c:v>
                </c:pt>
                <c:pt idx="1205">
                  <c:v>0.24100000000000002</c:v>
                </c:pt>
                <c:pt idx="1206">
                  <c:v>0.2412</c:v>
                </c:pt>
                <c:pt idx="1207">
                  <c:v>0.2414</c:v>
                </c:pt>
                <c:pt idx="1208">
                  <c:v>0.24160000000000001</c:v>
                </c:pt>
                <c:pt idx="1209">
                  <c:v>0.24180000000000001</c:v>
                </c:pt>
                <c:pt idx="1210">
                  <c:v>0.24200000000000002</c:v>
                </c:pt>
                <c:pt idx="1211">
                  <c:v>0.2422</c:v>
                </c:pt>
                <c:pt idx="1212">
                  <c:v>0.2424</c:v>
                </c:pt>
                <c:pt idx="1213">
                  <c:v>0.24260000000000001</c:v>
                </c:pt>
                <c:pt idx="1214">
                  <c:v>0.24280000000000002</c:v>
                </c:pt>
                <c:pt idx="1215">
                  <c:v>0.24300000000000002</c:v>
                </c:pt>
                <c:pt idx="1216">
                  <c:v>0.2432</c:v>
                </c:pt>
                <c:pt idx="1217">
                  <c:v>0.24340000000000001</c:v>
                </c:pt>
                <c:pt idx="1218">
                  <c:v>0.24360000000000001</c:v>
                </c:pt>
                <c:pt idx="1219">
                  <c:v>0.24380000000000002</c:v>
                </c:pt>
                <c:pt idx="1220">
                  <c:v>0.24400000000000002</c:v>
                </c:pt>
                <c:pt idx="1221">
                  <c:v>0.2442</c:v>
                </c:pt>
                <c:pt idx="1222">
                  <c:v>0.24440000000000001</c:v>
                </c:pt>
                <c:pt idx="1223">
                  <c:v>0.24460000000000001</c:v>
                </c:pt>
                <c:pt idx="1224">
                  <c:v>0.24480000000000002</c:v>
                </c:pt>
                <c:pt idx="1225">
                  <c:v>0.24500000000000002</c:v>
                </c:pt>
                <c:pt idx="1226">
                  <c:v>0.2452</c:v>
                </c:pt>
                <c:pt idx="1227">
                  <c:v>0.24540000000000001</c:v>
                </c:pt>
                <c:pt idx="1228">
                  <c:v>0.24560000000000001</c:v>
                </c:pt>
                <c:pt idx="1229">
                  <c:v>0.24580000000000002</c:v>
                </c:pt>
                <c:pt idx="1230">
                  <c:v>0.24600000000000002</c:v>
                </c:pt>
                <c:pt idx="1231">
                  <c:v>0.2462</c:v>
                </c:pt>
                <c:pt idx="1232">
                  <c:v>0.24640000000000001</c:v>
                </c:pt>
                <c:pt idx="1233">
                  <c:v>0.24660000000000001</c:v>
                </c:pt>
                <c:pt idx="1234">
                  <c:v>0.24680000000000002</c:v>
                </c:pt>
                <c:pt idx="1235">
                  <c:v>0.24700000000000003</c:v>
                </c:pt>
                <c:pt idx="1236">
                  <c:v>0.2472</c:v>
                </c:pt>
                <c:pt idx="1237">
                  <c:v>0.24740000000000001</c:v>
                </c:pt>
                <c:pt idx="1238">
                  <c:v>0.24760000000000001</c:v>
                </c:pt>
                <c:pt idx="1239">
                  <c:v>0.24780000000000002</c:v>
                </c:pt>
                <c:pt idx="1240">
                  <c:v>0.248</c:v>
                </c:pt>
                <c:pt idx="1241">
                  <c:v>0.2482</c:v>
                </c:pt>
                <c:pt idx="1242">
                  <c:v>0.24840000000000001</c:v>
                </c:pt>
                <c:pt idx="1243">
                  <c:v>0.24860000000000002</c:v>
                </c:pt>
                <c:pt idx="1244">
                  <c:v>0.24880000000000002</c:v>
                </c:pt>
                <c:pt idx="1245">
                  <c:v>0.249</c:v>
                </c:pt>
                <c:pt idx="1246">
                  <c:v>0.2492</c:v>
                </c:pt>
                <c:pt idx="1247">
                  <c:v>0.24940000000000001</c:v>
                </c:pt>
                <c:pt idx="1248">
                  <c:v>0.24960000000000002</c:v>
                </c:pt>
                <c:pt idx="1249">
                  <c:v>0.24980000000000002</c:v>
                </c:pt>
                <c:pt idx="1250">
                  <c:v>0.25</c:v>
                </c:pt>
                <c:pt idx="1251">
                  <c:v>0.25020000000000003</c:v>
                </c:pt>
                <c:pt idx="1252">
                  <c:v>0.25040000000000001</c:v>
                </c:pt>
                <c:pt idx="1253">
                  <c:v>0.25059999999999999</c:v>
                </c:pt>
                <c:pt idx="1254">
                  <c:v>0.25080000000000002</c:v>
                </c:pt>
                <c:pt idx="1255">
                  <c:v>0.251</c:v>
                </c:pt>
                <c:pt idx="1256">
                  <c:v>0.25120000000000003</c:v>
                </c:pt>
                <c:pt idx="1257">
                  <c:v>0.25140000000000001</c:v>
                </c:pt>
                <c:pt idx="1258">
                  <c:v>0.25159999999999999</c:v>
                </c:pt>
                <c:pt idx="1259">
                  <c:v>0.25180000000000002</c:v>
                </c:pt>
                <c:pt idx="1260">
                  <c:v>0.252</c:v>
                </c:pt>
                <c:pt idx="1261">
                  <c:v>0.25220000000000004</c:v>
                </c:pt>
                <c:pt idx="1262">
                  <c:v>0.25240000000000001</c:v>
                </c:pt>
                <c:pt idx="1263">
                  <c:v>0.25259999999999999</c:v>
                </c:pt>
                <c:pt idx="1264">
                  <c:v>0.25280000000000002</c:v>
                </c:pt>
                <c:pt idx="1265">
                  <c:v>0.253</c:v>
                </c:pt>
                <c:pt idx="1266">
                  <c:v>0.25320000000000004</c:v>
                </c:pt>
                <c:pt idx="1267">
                  <c:v>0.25340000000000001</c:v>
                </c:pt>
                <c:pt idx="1268">
                  <c:v>0.25359999999999999</c:v>
                </c:pt>
                <c:pt idx="1269">
                  <c:v>0.25380000000000003</c:v>
                </c:pt>
                <c:pt idx="1270">
                  <c:v>0.254</c:v>
                </c:pt>
                <c:pt idx="1271">
                  <c:v>0.25420000000000004</c:v>
                </c:pt>
                <c:pt idx="1272">
                  <c:v>0.25440000000000002</c:v>
                </c:pt>
                <c:pt idx="1273">
                  <c:v>0.25459999999999999</c:v>
                </c:pt>
                <c:pt idx="1274">
                  <c:v>0.25480000000000003</c:v>
                </c:pt>
                <c:pt idx="1275">
                  <c:v>0.255</c:v>
                </c:pt>
                <c:pt idx="1276">
                  <c:v>0.25520000000000004</c:v>
                </c:pt>
                <c:pt idx="1277">
                  <c:v>0.25540000000000002</c:v>
                </c:pt>
                <c:pt idx="1278">
                  <c:v>0.25559999999999999</c:v>
                </c:pt>
                <c:pt idx="1279">
                  <c:v>0.25580000000000003</c:v>
                </c:pt>
                <c:pt idx="1280">
                  <c:v>0.25600000000000001</c:v>
                </c:pt>
                <c:pt idx="1281">
                  <c:v>0.25620000000000004</c:v>
                </c:pt>
                <c:pt idx="1282">
                  <c:v>0.25640000000000002</c:v>
                </c:pt>
                <c:pt idx="1283">
                  <c:v>0.25659999999999999</c:v>
                </c:pt>
                <c:pt idx="1284">
                  <c:v>0.25680000000000003</c:v>
                </c:pt>
                <c:pt idx="1285">
                  <c:v>0.25700000000000001</c:v>
                </c:pt>
                <c:pt idx="1286">
                  <c:v>0.25720000000000004</c:v>
                </c:pt>
                <c:pt idx="1287">
                  <c:v>0.25740000000000002</c:v>
                </c:pt>
                <c:pt idx="1288">
                  <c:v>0.2576</c:v>
                </c:pt>
                <c:pt idx="1289">
                  <c:v>0.25780000000000003</c:v>
                </c:pt>
                <c:pt idx="1290">
                  <c:v>0.25800000000000001</c:v>
                </c:pt>
                <c:pt idx="1291">
                  <c:v>0.25819999999999999</c:v>
                </c:pt>
                <c:pt idx="1292">
                  <c:v>0.25840000000000002</c:v>
                </c:pt>
                <c:pt idx="1293">
                  <c:v>0.2586</c:v>
                </c:pt>
                <c:pt idx="1294">
                  <c:v>0.25880000000000003</c:v>
                </c:pt>
                <c:pt idx="1295">
                  <c:v>0.25900000000000001</c:v>
                </c:pt>
                <c:pt idx="1296">
                  <c:v>0.25919999999999999</c:v>
                </c:pt>
                <c:pt idx="1297">
                  <c:v>0.25940000000000002</c:v>
                </c:pt>
                <c:pt idx="1298">
                  <c:v>0.2596</c:v>
                </c:pt>
                <c:pt idx="1299">
                  <c:v>0.25980000000000003</c:v>
                </c:pt>
                <c:pt idx="1300">
                  <c:v>0.26</c:v>
                </c:pt>
                <c:pt idx="1301">
                  <c:v>0.26019999999999999</c:v>
                </c:pt>
                <c:pt idx="1302">
                  <c:v>0.26040000000000002</c:v>
                </c:pt>
                <c:pt idx="1303">
                  <c:v>0.2606</c:v>
                </c:pt>
                <c:pt idx="1304">
                  <c:v>0.26080000000000003</c:v>
                </c:pt>
                <c:pt idx="1305">
                  <c:v>0.26100000000000001</c:v>
                </c:pt>
                <c:pt idx="1306">
                  <c:v>0.26119999999999999</c:v>
                </c:pt>
                <c:pt idx="1307">
                  <c:v>0.26140000000000002</c:v>
                </c:pt>
                <c:pt idx="1308">
                  <c:v>0.2616</c:v>
                </c:pt>
                <c:pt idx="1309">
                  <c:v>0.26180000000000003</c:v>
                </c:pt>
                <c:pt idx="1310">
                  <c:v>0.26200000000000001</c:v>
                </c:pt>
                <c:pt idx="1311">
                  <c:v>0.26219999999999999</c:v>
                </c:pt>
                <c:pt idx="1312">
                  <c:v>0.26240000000000002</c:v>
                </c:pt>
                <c:pt idx="1313">
                  <c:v>0.2626</c:v>
                </c:pt>
                <c:pt idx="1314">
                  <c:v>0.26280000000000003</c:v>
                </c:pt>
                <c:pt idx="1315">
                  <c:v>0.26300000000000001</c:v>
                </c:pt>
                <c:pt idx="1316">
                  <c:v>0.26319999999999999</c:v>
                </c:pt>
                <c:pt idx="1317">
                  <c:v>0.26340000000000002</c:v>
                </c:pt>
                <c:pt idx="1318">
                  <c:v>0.2636</c:v>
                </c:pt>
                <c:pt idx="1319">
                  <c:v>0.26380000000000003</c:v>
                </c:pt>
                <c:pt idx="1320">
                  <c:v>0.26400000000000001</c:v>
                </c:pt>
                <c:pt idx="1321">
                  <c:v>0.26419999999999999</c:v>
                </c:pt>
                <c:pt idx="1322">
                  <c:v>0.26440000000000002</c:v>
                </c:pt>
                <c:pt idx="1323">
                  <c:v>0.2646</c:v>
                </c:pt>
                <c:pt idx="1324">
                  <c:v>0.26480000000000004</c:v>
                </c:pt>
                <c:pt idx="1325">
                  <c:v>0.26500000000000001</c:v>
                </c:pt>
                <c:pt idx="1326">
                  <c:v>0.26519999999999999</c:v>
                </c:pt>
                <c:pt idx="1327">
                  <c:v>0.26540000000000002</c:v>
                </c:pt>
                <c:pt idx="1328">
                  <c:v>0.2656</c:v>
                </c:pt>
                <c:pt idx="1329">
                  <c:v>0.26580000000000004</c:v>
                </c:pt>
                <c:pt idx="1330">
                  <c:v>0.26600000000000001</c:v>
                </c:pt>
                <c:pt idx="1331">
                  <c:v>0.26619999999999999</c:v>
                </c:pt>
                <c:pt idx="1332">
                  <c:v>0.26640000000000003</c:v>
                </c:pt>
                <c:pt idx="1333">
                  <c:v>0.2666</c:v>
                </c:pt>
                <c:pt idx="1334">
                  <c:v>0.26680000000000004</c:v>
                </c:pt>
                <c:pt idx="1335">
                  <c:v>0.26700000000000002</c:v>
                </c:pt>
                <c:pt idx="1336">
                  <c:v>0.26719999999999999</c:v>
                </c:pt>
                <c:pt idx="1337">
                  <c:v>0.26740000000000003</c:v>
                </c:pt>
                <c:pt idx="1338">
                  <c:v>0.2676</c:v>
                </c:pt>
                <c:pt idx="1339">
                  <c:v>0.26780000000000004</c:v>
                </c:pt>
                <c:pt idx="1340">
                  <c:v>0.26800000000000002</c:v>
                </c:pt>
                <c:pt idx="1341">
                  <c:v>0.26819999999999999</c:v>
                </c:pt>
                <c:pt idx="1342">
                  <c:v>0.26840000000000003</c:v>
                </c:pt>
                <c:pt idx="1343">
                  <c:v>0.26860000000000001</c:v>
                </c:pt>
                <c:pt idx="1344">
                  <c:v>0.26880000000000004</c:v>
                </c:pt>
                <c:pt idx="1345">
                  <c:v>0.26900000000000002</c:v>
                </c:pt>
                <c:pt idx="1346">
                  <c:v>0.26919999999999999</c:v>
                </c:pt>
                <c:pt idx="1347">
                  <c:v>0.26940000000000003</c:v>
                </c:pt>
                <c:pt idx="1348">
                  <c:v>0.26960000000000001</c:v>
                </c:pt>
                <c:pt idx="1349">
                  <c:v>0.26980000000000004</c:v>
                </c:pt>
                <c:pt idx="1350">
                  <c:v>0.27</c:v>
                </c:pt>
                <c:pt idx="1351">
                  <c:v>0.2702</c:v>
                </c:pt>
                <c:pt idx="1352">
                  <c:v>0.27040000000000003</c:v>
                </c:pt>
                <c:pt idx="1353">
                  <c:v>0.27060000000000001</c:v>
                </c:pt>
                <c:pt idx="1354">
                  <c:v>0.27080000000000004</c:v>
                </c:pt>
                <c:pt idx="1355">
                  <c:v>0.27100000000000002</c:v>
                </c:pt>
                <c:pt idx="1356">
                  <c:v>0.2712</c:v>
                </c:pt>
                <c:pt idx="1357">
                  <c:v>0.27140000000000003</c:v>
                </c:pt>
                <c:pt idx="1358">
                  <c:v>0.27160000000000001</c:v>
                </c:pt>
                <c:pt idx="1359">
                  <c:v>0.27179999999999999</c:v>
                </c:pt>
                <c:pt idx="1360">
                  <c:v>0.27200000000000002</c:v>
                </c:pt>
                <c:pt idx="1361">
                  <c:v>0.2722</c:v>
                </c:pt>
                <c:pt idx="1362">
                  <c:v>0.27240000000000003</c:v>
                </c:pt>
                <c:pt idx="1363">
                  <c:v>0.27260000000000001</c:v>
                </c:pt>
                <c:pt idx="1364">
                  <c:v>0.27279999999999999</c:v>
                </c:pt>
                <c:pt idx="1365">
                  <c:v>0.27300000000000002</c:v>
                </c:pt>
                <c:pt idx="1366">
                  <c:v>0.2732</c:v>
                </c:pt>
                <c:pt idx="1367">
                  <c:v>0.27340000000000003</c:v>
                </c:pt>
                <c:pt idx="1368">
                  <c:v>0.27360000000000001</c:v>
                </c:pt>
                <c:pt idx="1369">
                  <c:v>0.27379999999999999</c:v>
                </c:pt>
                <c:pt idx="1370">
                  <c:v>0.27400000000000002</c:v>
                </c:pt>
                <c:pt idx="1371">
                  <c:v>0.2742</c:v>
                </c:pt>
                <c:pt idx="1372">
                  <c:v>0.27440000000000003</c:v>
                </c:pt>
                <c:pt idx="1373">
                  <c:v>0.27460000000000001</c:v>
                </c:pt>
                <c:pt idx="1374">
                  <c:v>0.27479999999999999</c:v>
                </c:pt>
                <c:pt idx="1375">
                  <c:v>0.27500000000000002</c:v>
                </c:pt>
                <c:pt idx="1376">
                  <c:v>0.2752</c:v>
                </c:pt>
                <c:pt idx="1377">
                  <c:v>0.27540000000000003</c:v>
                </c:pt>
                <c:pt idx="1378">
                  <c:v>0.27560000000000001</c:v>
                </c:pt>
                <c:pt idx="1379">
                  <c:v>0.27579999999999999</c:v>
                </c:pt>
                <c:pt idx="1380">
                  <c:v>0.27600000000000002</c:v>
                </c:pt>
                <c:pt idx="1381">
                  <c:v>0.2762</c:v>
                </c:pt>
                <c:pt idx="1382">
                  <c:v>0.27640000000000003</c:v>
                </c:pt>
                <c:pt idx="1383">
                  <c:v>0.27660000000000001</c:v>
                </c:pt>
                <c:pt idx="1384">
                  <c:v>0.27679999999999999</c:v>
                </c:pt>
                <c:pt idx="1385">
                  <c:v>0.27700000000000002</c:v>
                </c:pt>
                <c:pt idx="1386">
                  <c:v>0.2772</c:v>
                </c:pt>
                <c:pt idx="1387">
                  <c:v>0.27740000000000004</c:v>
                </c:pt>
                <c:pt idx="1388">
                  <c:v>0.27760000000000001</c:v>
                </c:pt>
                <c:pt idx="1389">
                  <c:v>0.27779999999999999</c:v>
                </c:pt>
                <c:pt idx="1390">
                  <c:v>0.27800000000000002</c:v>
                </c:pt>
                <c:pt idx="1391">
                  <c:v>0.2782</c:v>
                </c:pt>
                <c:pt idx="1392">
                  <c:v>0.27840000000000004</c:v>
                </c:pt>
                <c:pt idx="1393">
                  <c:v>0.27860000000000001</c:v>
                </c:pt>
                <c:pt idx="1394">
                  <c:v>0.27879999999999999</c:v>
                </c:pt>
                <c:pt idx="1395">
                  <c:v>0.27900000000000003</c:v>
                </c:pt>
                <c:pt idx="1396">
                  <c:v>0.2792</c:v>
                </c:pt>
                <c:pt idx="1397">
                  <c:v>0.27940000000000004</c:v>
                </c:pt>
                <c:pt idx="1398">
                  <c:v>0.27960000000000002</c:v>
                </c:pt>
                <c:pt idx="1399">
                  <c:v>0.27979999999999999</c:v>
                </c:pt>
                <c:pt idx="1400">
                  <c:v>0.28000000000000003</c:v>
                </c:pt>
                <c:pt idx="1401">
                  <c:v>0.2802</c:v>
                </c:pt>
                <c:pt idx="1402">
                  <c:v>0.28040000000000004</c:v>
                </c:pt>
                <c:pt idx="1403">
                  <c:v>0.28060000000000002</c:v>
                </c:pt>
                <c:pt idx="1404">
                  <c:v>0.28079999999999999</c:v>
                </c:pt>
                <c:pt idx="1405">
                  <c:v>0.28100000000000003</c:v>
                </c:pt>
                <c:pt idx="1406">
                  <c:v>0.28120000000000001</c:v>
                </c:pt>
                <c:pt idx="1407">
                  <c:v>0.28140000000000004</c:v>
                </c:pt>
                <c:pt idx="1408">
                  <c:v>0.28160000000000002</c:v>
                </c:pt>
                <c:pt idx="1409">
                  <c:v>0.28179999999999999</c:v>
                </c:pt>
                <c:pt idx="1410">
                  <c:v>0.28200000000000003</c:v>
                </c:pt>
                <c:pt idx="1411">
                  <c:v>0.28220000000000001</c:v>
                </c:pt>
                <c:pt idx="1412">
                  <c:v>0.28240000000000004</c:v>
                </c:pt>
                <c:pt idx="1413">
                  <c:v>0.28260000000000002</c:v>
                </c:pt>
                <c:pt idx="1414">
                  <c:v>0.2828</c:v>
                </c:pt>
                <c:pt idx="1415">
                  <c:v>0.28300000000000003</c:v>
                </c:pt>
                <c:pt idx="1416">
                  <c:v>0.28320000000000001</c:v>
                </c:pt>
                <c:pt idx="1417">
                  <c:v>0.28340000000000004</c:v>
                </c:pt>
                <c:pt idx="1418">
                  <c:v>0.28360000000000002</c:v>
                </c:pt>
                <c:pt idx="1419">
                  <c:v>0.2838</c:v>
                </c:pt>
                <c:pt idx="1420">
                  <c:v>0.28400000000000003</c:v>
                </c:pt>
                <c:pt idx="1421">
                  <c:v>0.28420000000000001</c:v>
                </c:pt>
                <c:pt idx="1422">
                  <c:v>0.28439999999999999</c:v>
                </c:pt>
                <c:pt idx="1423">
                  <c:v>0.28460000000000002</c:v>
                </c:pt>
                <c:pt idx="1424">
                  <c:v>0.2848</c:v>
                </c:pt>
                <c:pt idx="1425">
                  <c:v>0.28500000000000003</c:v>
                </c:pt>
                <c:pt idx="1426">
                  <c:v>0.28520000000000001</c:v>
                </c:pt>
                <c:pt idx="1427">
                  <c:v>0.28539999999999999</c:v>
                </c:pt>
                <c:pt idx="1428">
                  <c:v>0.28560000000000002</c:v>
                </c:pt>
                <c:pt idx="1429">
                  <c:v>0.2858</c:v>
                </c:pt>
                <c:pt idx="1430">
                  <c:v>0.28600000000000003</c:v>
                </c:pt>
                <c:pt idx="1431">
                  <c:v>0.28620000000000001</c:v>
                </c:pt>
                <c:pt idx="1432">
                  <c:v>0.28639999999999999</c:v>
                </c:pt>
                <c:pt idx="1433">
                  <c:v>0.28660000000000002</c:v>
                </c:pt>
                <c:pt idx="1434">
                  <c:v>0.2868</c:v>
                </c:pt>
                <c:pt idx="1435">
                  <c:v>0.28700000000000003</c:v>
                </c:pt>
                <c:pt idx="1436">
                  <c:v>0.28720000000000001</c:v>
                </c:pt>
                <c:pt idx="1437">
                  <c:v>0.28739999999999999</c:v>
                </c:pt>
                <c:pt idx="1438">
                  <c:v>0.28760000000000002</c:v>
                </c:pt>
                <c:pt idx="1439">
                  <c:v>0.2878</c:v>
                </c:pt>
                <c:pt idx="1440">
                  <c:v>0.28800000000000003</c:v>
                </c:pt>
                <c:pt idx="1441">
                  <c:v>0.28820000000000001</c:v>
                </c:pt>
                <c:pt idx="1442">
                  <c:v>0.28839999999999999</c:v>
                </c:pt>
                <c:pt idx="1443">
                  <c:v>0.28860000000000002</c:v>
                </c:pt>
                <c:pt idx="1444">
                  <c:v>0.2888</c:v>
                </c:pt>
                <c:pt idx="1445">
                  <c:v>0.28900000000000003</c:v>
                </c:pt>
                <c:pt idx="1446">
                  <c:v>0.28920000000000001</c:v>
                </c:pt>
                <c:pt idx="1447">
                  <c:v>0.28939999999999999</c:v>
                </c:pt>
                <c:pt idx="1448">
                  <c:v>0.28960000000000002</c:v>
                </c:pt>
                <c:pt idx="1449">
                  <c:v>0.2898</c:v>
                </c:pt>
                <c:pt idx="1450">
                  <c:v>0.29000000000000004</c:v>
                </c:pt>
                <c:pt idx="1451">
                  <c:v>0.29020000000000001</c:v>
                </c:pt>
                <c:pt idx="1452">
                  <c:v>0.29039999999999999</c:v>
                </c:pt>
                <c:pt idx="1453">
                  <c:v>0.29060000000000002</c:v>
                </c:pt>
                <c:pt idx="1454">
                  <c:v>0.2908</c:v>
                </c:pt>
                <c:pt idx="1455">
                  <c:v>0.29100000000000004</c:v>
                </c:pt>
                <c:pt idx="1456">
                  <c:v>0.29120000000000001</c:v>
                </c:pt>
                <c:pt idx="1457">
                  <c:v>0.29139999999999999</c:v>
                </c:pt>
                <c:pt idx="1458">
                  <c:v>0.29160000000000003</c:v>
                </c:pt>
                <c:pt idx="1459">
                  <c:v>0.2918</c:v>
                </c:pt>
                <c:pt idx="1460">
                  <c:v>0.29200000000000004</c:v>
                </c:pt>
                <c:pt idx="1461">
                  <c:v>0.29220000000000002</c:v>
                </c:pt>
                <c:pt idx="1462">
                  <c:v>0.29239999999999999</c:v>
                </c:pt>
                <c:pt idx="1463">
                  <c:v>0.29260000000000003</c:v>
                </c:pt>
                <c:pt idx="1464">
                  <c:v>0.2928</c:v>
                </c:pt>
                <c:pt idx="1465">
                  <c:v>0.29300000000000004</c:v>
                </c:pt>
                <c:pt idx="1466">
                  <c:v>0.29320000000000002</c:v>
                </c:pt>
                <c:pt idx="1467">
                  <c:v>0.29339999999999999</c:v>
                </c:pt>
                <c:pt idx="1468">
                  <c:v>0.29360000000000003</c:v>
                </c:pt>
                <c:pt idx="1469">
                  <c:v>0.29380000000000001</c:v>
                </c:pt>
                <c:pt idx="1470">
                  <c:v>0.29400000000000004</c:v>
                </c:pt>
                <c:pt idx="1471">
                  <c:v>0.29420000000000002</c:v>
                </c:pt>
                <c:pt idx="1472">
                  <c:v>0.2944</c:v>
                </c:pt>
                <c:pt idx="1473">
                  <c:v>0.29460000000000003</c:v>
                </c:pt>
                <c:pt idx="1474">
                  <c:v>0.29480000000000001</c:v>
                </c:pt>
                <c:pt idx="1475">
                  <c:v>0.29500000000000004</c:v>
                </c:pt>
                <c:pt idx="1476">
                  <c:v>0.29520000000000002</c:v>
                </c:pt>
                <c:pt idx="1477">
                  <c:v>0.2954</c:v>
                </c:pt>
                <c:pt idx="1478">
                  <c:v>0.29560000000000003</c:v>
                </c:pt>
                <c:pt idx="1479">
                  <c:v>0.29580000000000001</c:v>
                </c:pt>
                <c:pt idx="1480">
                  <c:v>0.29600000000000004</c:v>
                </c:pt>
                <c:pt idx="1481">
                  <c:v>0.29620000000000002</c:v>
                </c:pt>
                <c:pt idx="1482">
                  <c:v>0.2964</c:v>
                </c:pt>
                <c:pt idx="1483">
                  <c:v>0.29660000000000003</c:v>
                </c:pt>
                <c:pt idx="1484">
                  <c:v>0.29680000000000001</c:v>
                </c:pt>
                <c:pt idx="1485">
                  <c:v>0.29700000000000004</c:v>
                </c:pt>
                <c:pt idx="1486">
                  <c:v>0.29720000000000002</c:v>
                </c:pt>
                <c:pt idx="1487">
                  <c:v>0.2974</c:v>
                </c:pt>
                <c:pt idx="1488">
                  <c:v>0.29760000000000003</c:v>
                </c:pt>
                <c:pt idx="1489">
                  <c:v>0.29780000000000001</c:v>
                </c:pt>
                <c:pt idx="1490">
                  <c:v>0.29799999999999999</c:v>
                </c:pt>
                <c:pt idx="1491">
                  <c:v>0.29820000000000002</c:v>
                </c:pt>
                <c:pt idx="1492">
                  <c:v>0.2984</c:v>
                </c:pt>
                <c:pt idx="1493">
                  <c:v>0.29860000000000003</c:v>
                </c:pt>
                <c:pt idx="1494">
                  <c:v>0.29880000000000001</c:v>
                </c:pt>
                <c:pt idx="1495">
                  <c:v>0.29899999999999999</c:v>
                </c:pt>
                <c:pt idx="1496">
                  <c:v>0.29920000000000002</c:v>
                </c:pt>
                <c:pt idx="1497">
                  <c:v>0.2994</c:v>
                </c:pt>
                <c:pt idx="1498">
                  <c:v>0.29960000000000003</c:v>
                </c:pt>
                <c:pt idx="1499">
                  <c:v>0.29980000000000001</c:v>
                </c:pt>
                <c:pt idx="1500">
                  <c:v>0.3</c:v>
                </c:pt>
                <c:pt idx="1501">
                  <c:v>0.30020000000000002</c:v>
                </c:pt>
                <c:pt idx="1502">
                  <c:v>0.3004</c:v>
                </c:pt>
                <c:pt idx="1503">
                  <c:v>0.30060000000000003</c:v>
                </c:pt>
                <c:pt idx="1504">
                  <c:v>0.30080000000000001</c:v>
                </c:pt>
                <c:pt idx="1505">
                  <c:v>0.30099999999999999</c:v>
                </c:pt>
                <c:pt idx="1506">
                  <c:v>0.30120000000000002</c:v>
                </c:pt>
                <c:pt idx="1507">
                  <c:v>0.3014</c:v>
                </c:pt>
                <c:pt idx="1508">
                  <c:v>0.30160000000000003</c:v>
                </c:pt>
                <c:pt idx="1509">
                  <c:v>0.30180000000000001</c:v>
                </c:pt>
                <c:pt idx="1510">
                  <c:v>0.30199999999999999</c:v>
                </c:pt>
                <c:pt idx="1511">
                  <c:v>0.30220000000000002</c:v>
                </c:pt>
                <c:pt idx="1512">
                  <c:v>0.3024</c:v>
                </c:pt>
                <c:pt idx="1513">
                  <c:v>0.30260000000000004</c:v>
                </c:pt>
                <c:pt idx="1514">
                  <c:v>0.30280000000000001</c:v>
                </c:pt>
                <c:pt idx="1515">
                  <c:v>0.30299999999999999</c:v>
                </c:pt>
                <c:pt idx="1516">
                  <c:v>0.30320000000000003</c:v>
                </c:pt>
                <c:pt idx="1517">
                  <c:v>0.3034</c:v>
                </c:pt>
                <c:pt idx="1518">
                  <c:v>0.30360000000000004</c:v>
                </c:pt>
                <c:pt idx="1519">
                  <c:v>0.30380000000000001</c:v>
                </c:pt>
                <c:pt idx="1520">
                  <c:v>0.30399999999999999</c:v>
                </c:pt>
                <c:pt idx="1521">
                  <c:v>0.30420000000000003</c:v>
                </c:pt>
                <c:pt idx="1522">
                  <c:v>0.3044</c:v>
                </c:pt>
                <c:pt idx="1523">
                  <c:v>0.30460000000000004</c:v>
                </c:pt>
                <c:pt idx="1524">
                  <c:v>0.30480000000000002</c:v>
                </c:pt>
                <c:pt idx="1525">
                  <c:v>0.30499999999999999</c:v>
                </c:pt>
                <c:pt idx="1526">
                  <c:v>0.30520000000000003</c:v>
                </c:pt>
                <c:pt idx="1527">
                  <c:v>0.3054</c:v>
                </c:pt>
                <c:pt idx="1528">
                  <c:v>0.30560000000000004</c:v>
                </c:pt>
                <c:pt idx="1529">
                  <c:v>0.30580000000000002</c:v>
                </c:pt>
                <c:pt idx="1530">
                  <c:v>0.30599999999999999</c:v>
                </c:pt>
                <c:pt idx="1531">
                  <c:v>0.30620000000000003</c:v>
                </c:pt>
                <c:pt idx="1532">
                  <c:v>0.30640000000000001</c:v>
                </c:pt>
                <c:pt idx="1533">
                  <c:v>0.30660000000000004</c:v>
                </c:pt>
                <c:pt idx="1534">
                  <c:v>0.30680000000000002</c:v>
                </c:pt>
                <c:pt idx="1535">
                  <c:v>0.307</c:v>
                </c:pt>
                <c:pt idx="1536">
                  <c:v>0.30720000000000003</c:v>
                </c:pt>
                <c:pt idx="1537">
                  <c:v>0.30740000000000001</c:v>
                </c:pt>
                <c:pt idx="1538">
                  <c:v>0.30760000000000004</c:v>
                </c:pt>
                <c:pt idx="1539">
                  <c:v>0.30780000000000002</c:v>
                </c:pt>
                <c:pt idx="1540">
                  <c:v>0.308</c:v>
                </c:pt>
                <c:pt idx="1541">
                  <c:v>0.30820000000000003</c:v>
                </c:pt>
                <c:pt idx="1542">
                  <c:v>0.30840000000000001</c:v>
                </c:pt>
                <c:pt idx="1543">
                  <c:v>0.30860000000000004</c:v>
                </c:pt>
                <c:pt idx="1544">
                  <c:v>0.30880000000000002</c:v>
                </c:pt>
                <c:pt idx="1545">
                  <c:v>0.309</c:v>
                </c:pt>
                <c:pt idx="1546">
                  <c:v>0.30920000000000003</c:v>
                </c:pt>
                <c:pt idx="1547">
                  <c:v>0.30940000000000001</c:v>
                </c:pt>
                <c:pt idx="1548">
                  <c:v>0.30960000000000004</c:v>
                </c:pt>
                <c:pt idx="1549">
                  <c:v>0.30980000000000002</c:v>
                </c:pt>
                <c:pt idx="1550">
                  <c:v>0.31</c:v>
                </c:pt>
                <c:pt idx="1551">
                  <c:v>0.31020000000000003</c:v>
                </c:pt>
                <c:pt idx="1552">
                  <c:v>0.31040000000000001</c:v>
                </c:pt>
                <c:pt idx="1553">
                  <c:v>0.31059999999999999</c:v>
                </c:pt>
                <c:pt idx="1554">
                  <c:v>0.31080000000000002</c:v>
                </c:pt>
                <c:pt idx="1555">
                  <c:v>0.311</c:v>
                </c:pt>
                <c:pt idx="1556">
                  <c:v>0.31120000000000003</c:v>
                </c:pt>
                <c:pt idx="1557">
                  <c:v>0.31140000000000001</c:v>
                </c:pt>
                <c:pt idx="1558">
                  <c:v>0.31159999999999999</c:v>
                </c:pt>
                <c:pt idx="1559">
                  <c:v>0.31180000000000002</c:v>
                </c:pt>
                <c:pt idx="1560">
                  <c:v>0.312</c:v>
                </c:pt>
                <c:pt idx="1561">
                  <c:v>0.31220000000000003</c:v>
                </c:pt>
                <c:pt idx="1562">
                  <c:v>0.31240000000000001</c:v>
                </c:pt>
                <c:pt idx="1563">
                  <c:v>0.31259999999999999</c:v>
                </c:pt>
                <c:pt idx="1564">
                  <c:v>0.31280000000000002</c:v>
                </c:pt>
                <c:pt idx="1565">
                  <c:v>0.313</c:v>
                </c:pt>
                <c:pt idx="1566">
                  <c:v>0.31320000000000003</c:v>
                </c:pt>
                <c:pt idx="1567">
                  <c:v>0.31340000000000001</c:v>
                </c:pt>
                <c:pt idx="1568">
                  <c:v>0.31359999999999999</c:v>
                </c:pt>
                <c:pt idx="1569">
                  <c:v>0.31380000000000002</c:v>
                </c:pt>
                <c:pt idx="1570">
                  <c:v>0.314</c:v>
                </c:pt>
                <c:pt idx="1571">
                  <c:v>0.31420000000000003</c:v>
                </c:pt>
                <c:pt idx="1572">
                  <c:v>0.31440000000000001</c:v>
                </c:pt>
                <c:pt idx="1573">
                  <c:v>0.31459999999999999</c:v>
                </c:pt>
                <c:pt idx="1574">
                  <c:v>0.31480000000000002</c:v>
                </c:pt>
                <c:pt idx="1575">
                  <c:v>0.315</c:v>
                </c:pt>
                <c:pt idx="1576">
                  <c:v>0.31520000000000004</c:v>
                </c:pt>
                <c:pt idx="1577">
                  <c:v>0.31540000000000001</c:v>
                </c:pt>
                <c:pt idx="1578">
                  <c:v>0.31559999999999999</c:v>
                </c:pt>
                <c:pt idx="1579">
                  <c:v>0.31580000000000003</c:v>
                </c:pt>
                <c:pt idx="1580">
                  <c:v>0.316</c:v>
                </c:pt>
                <c:pt idx="1581">
                  <c:v>0.31620000000000004</c:v>
                </c:pt>
                <c:pt idx="1582">
                  <c:v>0.31640000000000001</c:v>
                </c:pt>
                <c:pt idx="1583">
                  <c:v>0.31659999999999999</c:v>
                </c:pt>
                <c:pt idx="1584">
                  <c:v>0.31680000000000003</c:v>
                </c:pt>
                <c:pt idx="1585">
                  <c:v>0.317</c:v>
                </c:pt>
                <c:pt idx="1586">
                  <c:v>0.31720000000000004</c:v>
                </c:pt>
                <c:pt idx="1587">
                  <c:v>0.31740000000000002</c:v>
                </c:pt>
                <c:pt idx="1588">
                  <c:v>0.31759999999999999</c:v>
                </c:pt>
                <c:pt idx="1589">
                  <c:v>0.31780000000000003</c:v>
                </c:pt>
                <c:pt idx="1590">
                  <c:v>0.318</c:v>
                </c:pt>
                <c:pt idx="1591">
                  <c:v>0.31820000000000004</c:v>
                </c:pt>
                <c:pt idx="1592">
                  <c:v>0.31840000000000002</c:v>
                </c:pt>
                <c:pt idx="1593">
                  <c:v>0.31859999999999999</c:v>
                </c:pt>
                <c:pt idx="1594">
                  <c:v>0.31880000000000003</c:v>
                </c:pt>
                <c:pt idx="1595">
                  <c:v>0.31900000000000001</c:v>
                </c:pt>
                <c:pt idx="1596">
                  <c:v>0.31920000000000004</c:v>
                </c:pt>
                <c:pt idx="1597">
                  <c:v>0.31940000000000002</c:v>
                </c:pt>
                <c:pt idx="1598">
                  <c:v>0.3196</c:v>
                </c:pt>
                <c:pt idx="1599">
                  <c:v>0.31980000000000003</c:v>
                </c:pt>
                <c:pt idx="1600">
                  <c:v>0.32</c:v>
                </c:pt>
                <c:pt idx="1601">
                  <c:v>0.32020000000000004</c:v>
                </c:pt>
                <c:pt idx="1602">
                  <c:v>0.32040000000000002</c:v>
                </c:pt>
                <c:pt idx="1603">
                  <c:v>0.3206</c:v>
                </c:pt>
                <c:pt idx="1604">
                  <c:v>0.32080000000000003</c:v>
                </c:pt>
                <c:pt idx="1605">
                  <c:v>0.32100000000000001</c:v>
                </c:pt>
                <c:pt idx="1606">
                  <c:v>0.32120000000000004</c:v>
                </c:pt>
                <c:pt idx="1607">
                  <c:v>0.32140000000000002</c:v>
                </c:pt>
                <c:pt idx="1608">
                  <c:v>0.3216</c:v>
                </c:pt>
                <c:pt idx="1609">
                  <c:v>0.32180000000000003</c:v>
                </c:pt>
                <c:pt idx="1610">
                  <c:v>0.32200000000000001</c:v>
                </c:pt>
                <c:pt idx="1611">
                  <c:v>0.32220000000000004</c:v>
                </c:pt>
                <c:pt idx="1612">
                  <c:v>0.32240000000000002</c:v>
                </c:pt>
                <c:pt idx="1613">
                  <c:v>0.3226</c:v>
                </c:pt>
                <c:pt idx="1614">
                  <c:v>0.32280000000000003</c:v>
                </c:pt>
                <c:pt idx="1615">
                  <c:v>0.32300000000000001</c:v>
                </c:pt>
                <c:pt idx="1616">
                  <c:v>0.32320000000000004</c:v>
                </c:pt>
                <c:pt idx="1617">
                  <c:v>0.32340000000000002</c:v>
                </c:pt>
                <c:pt idx="1618">
                  <c:v>0.3236</c:v>
                </c:pt>
                <c:pt idx="1619">
                  <c:v>0.32380000000000003</c:v>
                </c:pt>
                <c:pt idx="1620">
                  <c:v>0.32400000000000001</c:v>
                </c:pt>
                <c:pt idx="1621">
                  <c:v>0.32419999999999999</c:v>
                </c:pt>
                <c:pt idx="1622">
                  <c:v>0.32440000000000002</c:v>
                </c:pt>
                <c:pt idx="1623">
                  <c:v>0.3246</c:v>
                </c:pt>
                <c:pt idx="1624">
                  <c:v>0.32480000000000003</c:v>
                </c:pt>
                <c:pt idx="1625">
                  <c:v>0.32500000000000001</c:v>
                </c:pt>
                <c:pt idx="1626">
                  <c:v>0.32519999999999999</c:v>
                </c:pt>
                <c:pt idx="1627">
                  <c:v>0.32540000000000002</c:v>
                </c:pt>
                <c:pt idx="1628">
                  <c:v>0.3256</c:v>
                </c:pt>
                <c:pt idx="1629">
                  <c:v>0.32580000000000003</c:v>
                </c:pt>
                <c:pt idx="1630">
                  <c:v>0.32600000000000001</c:v>
                </c:pt>
                <c:pt idx="1631">
                  <c:v>0.32619999999999999</c:v>
                </c:pt>
                <c:pt idx="1632">
                  <c:v>0.32640000000000002</c:v>
                </c:pt>
                <c:pt idx="1633">
                  <c:v>0.3266</c:v>
                </c:pt>
                <c:pt idx="1634">
                  <c:v>0.32680000000000003</c:v>
                </c:pt>
                <c:pt idx="1635">
                  <c:v>0.32700000000000001</c:v>
                </c:pt>
                <c:pt idx="1636">
                  <c:v>0.32719999999999999</c:v>
                </c:pt>
                <c:pt idx="1637">
                  <c:v>0.32740000000000002</c:v>
                </c:pt>
                <c:pt idx="1638">
                  <c:v>0.3276</c:v>
                </c:pt>
                <c:pt idx="1639">
                  <c:v>0.32780000000000004</c:v>
                </c:pt>
                <c:pt idx="1640">
                  <c:v>0.32800000000000001</c:v>
                </c:pt>
                <c:pt idx="1641">
                  <c:v>0.32819999999999999</c:v>
                </c:pt>
                <c:pt idx="1642">
                  <c:v>0.32840000000000003</c:v>
                </c:pt>
                <c:pt idx="1643">
                  <c:v>0.3286</c:v>
                </c:pt>
                <c:pt idx="1644">
                  <c:v>0.32880000000000004</c:v>
                </c:pt>
                <c:pt idx="1645">
                  <c:v>0.32900000000000001</c:v>
                </c:pt>
                <c:pt idx="1646">
                  <c:v>0.32919999999999999</c:v>
                </c:pt>
                <c:pt idx="1647">
                  <c:v>0.32940000000000003</c:v>
                </c:pt>
                <c:pt idx="1648">
                  <c:v>0.3296</c:v>
                </c:pt>
                <c:pt idx="1649">
                  <c:v>0.32980000000000004</c:v>
                </c:pt>
                <c:pt idx="1650">
                  <c:v>0.33</c:v>
                </c:pt>
                <c:pt idx="1651">
                  <c:v>0.33019999999999999</c:v>
                </c:pt>
                <c:pt idx="1652">
                  <c:v>0.33040000000000003</c:v>
                </c:pt>
                <c:pt idx="1653">
                  <c:v>0.3306</c:v>
                </c:pt>
                <c:pt idx="1654">
                  <c:v>0.33080000000000004</c:v>
                </c:pt>
                <c:pt idx="1655">
                  <c:v>0.33100000000000002</c:v>
                </c:pt>
                <c:pt idx="1656">
                  <c:v>0.33119999999999999</c:v>
                </c:pt>
                <c:pt idx="1657">
                  <c:v>0.33140000000000003</c:v>
                </c:pt>
                <c:pt idx="1658">
                  <c:v>0.33160000000000001</c:v>
                </c:pt>
                <c:pt idx="1659">
                  <c:v>0.33180000000000004</c:v>
                </c:pt>
                <c:pt idx="1660">
                  <c:v>0.33200000000000002</c:v>
                </c:pt>
                <c:pt idx="1661">
                  <c:v>0.3322</c:v>
                </c:pt>
                <c:pt idx="1662">
                  <c:v>0.33240000000000003</c:v>
                </c:pt>
                <c:pt idx="1663">
                  <c:v>0.33260000000000001</c:v>
                </c:pt>
                <c:pt idx="1664">
                  <c:v>0.33280000000000004</c:v>
                </c:pt>
                <c:pt idx="1665">
                  <c:v>0.33300000000000002</c:v>
                </c:pt>
                <c:pt idx="1666">
                  <c:v>0.3332</c:v>
                </c:pt>
                <c:pt idx="1667">
                  <c:v>0.33340000000000003</c:v>
                </c:pt>
                <c:pt idx="1668">
                  <c:v>0.33360000000000001</c:v>
                </c:pt>
                <c:pt idx="1669">
                  <c:v>0.33380000000000004</c:v>
                </c:pt>
                <c:pt idx="1670">
                  <c:v>0.33400000000000002</c:v>
                </c:pt>
                <c:pt idx="1671">
                  <c:v>0.3342</c:v>
                </c:pt>
                <c:pt idx="1672">
                  <c:v>0.33440000000000003</c:v>
                </c:pt>
                <c:pt idx="1673">
                  <c:v>0.33460000000000001</c:v>
                </c:pt>
                <c:pt idx="1674">
                  <c:v>0.33480000000000004</c:v>
                </c:pt>
                <c:pt idx="1675">
                  <c:v>0.33500000000000002</c:v>
                </c:pt>
                <c:pt idx="1676">
                  <c:v>0.3352</c:v>
                </c:pt>
                <c:pt idx="1677">
                  <c:v>0.33540000000000003</c:v>
                </c:pt>
                <c:pt idx="1678">
                  <c:v>0.33560000000000001</c:v>
                </c:pt>
                <c:pt idx="1679">
                  <c:v>0.33580000000000004</c:v>
                </c:pt>
                <c:pt idx="1680">
                  <c:v>0.33600000000000002</c:v>
                </c:pt>
                <c:pt idx="1681">
                  <c:v>0.3362</c:v>
                </c:pt>
                <c:pt idx="1682">
                  <c:v>0.33640000000000003</c:v>
                </c:pt>
                <c:pt idx="1683">
                  <c:v>0.33660000000000001</c:v>
                </c:pt>
                <c:pt idx="1684">
                  <c:v>0.33680000000000004</c:v>
                </c:pt>
                <c:pt idx="1685">
                  <c:v>0.33700000000000002</c:v>
                </c:pt>
                <c:pt idx="1686">
                  <c:v>0.3372</c:v>
                </c:pt>
                <c:pt idx="1687">
                  <c:v>0.33740000000000003</c:v>
                </c:pt>
                <c:pt idx="1688">
                  <c:v>0.33760000000000001</c:v>
                </c:pt>
                <c:pt idx="1689">
                  <c:v>0.33779999999999999</c:v>
                </c:pt>
                <c:pt idx="1690">
                  <c:v>0.33800000000000002</c:v>
                </c:pt>
                <c:pt idx="1691">
                  <c:v>0.3382</c:v>
                </c:pt>
                <c:pt idx="1692">
                  <c:v>0.33840000000000003</c:v>
                </c:pt>
                <c:pt idx="1693">
                  <c:v>0.33860000000000001</c:v>
                </c:pt>
                <c:pt idx="1694">
                  <c:v>0.33879999999999999</c:v>
                </c:pt>
                <c:pt idx="1695">
                  <c:v>0.33900000000000002</c:v>
                </c:pt>
                <c:pt idx="1696">
                  <c:v>0.3392</c:v>
                </c:pt>
                <c:pt idx="1697">
                  <c:v>0.33940000000000003</c:v>
                </c:pt>
                <c:pt idx="1698">
                  <c:v>0.33960000000000001</c:v>
                </c:pt>
                <c:pt idx="1699">
                  <c:v>0.33979999999999999</c:v>
                </c:pt>
                <c:pt idx="1700">
                  <c:v>0.34</c:v>
                </c:pt>
                <c:pt idx="1701">
                  <c:v>0.3402</c:v>
                </c:pt>
                <c:pt idx="1702">
                  <c:v>0.34040000000000004</c:v>
                </c:pt>
                <c:pt idx="1703">
                  <c:v>0.34060000000000001</c:v>
                </c:pt>
                <c:pt idx="1704">
                  <c:v>0.34079999999999999</c:v>
                </c:pt>
                <c:pt idx="1705">
                  <c:v>0.34100000000000003</c:v>
                </c:pt>
                <c:pt idx="1706">
                  <c:v>0.3412</c:v>
                </c:pt>
                <c:pt idx="1707">
                  <c:v>0.34140000000000004</c:v>
                </c:pt>
                <c:pt idx="1708">
                  <c:v>0.34160000000000001</c:v>
                </c:pt>
                <c:pt idx="1709">
                  <c:v>0.34179999999999999</c:v>
                </c:pt>
                <c:pt idx="1710">
                  <c:v>0.34200000000000003</c:v>
                </c:pt>
                <c:pt idx="1711">
                  <c:v>0.3422</c:v>
                </c:pt>
                <c:pt idx="1712">
                  <c:v>0.34240000000000004</c:v>
                </c:pt>
                <c:pt idx="1713">
                  <c:v>0.34260000000000002</c:v>
                </c:pt>
                <c:pt idx="1714">
                  <c:v>0.34279999999999999</c:v>
                </c:pt>
                <c:pt idx="1715">
                  <c:v>0.34300000000000003</c:v>
                </c:pt>
                <c:pt idx="1716">
                  <c:v>0.34320000000000001</c:v>
                </c:pt>
                <c:pt idx="1717">
                  <c:v>0.34340000000000004</c:v>
                </c:pt>
                <c:pt idx="1718">
                  <c:v>0.34360000000000002</c:v>
                </c:pt>
                <c:pt idx="1719">
                  <c:v>0.34379999999999999</c:v>
                </c:pt>
                <c:pt idx="1720">
                  <c:v>0.34400000000000003</c:v>
                </c:pt>
                <c:pt idx="1721">
                  <c:v>0.34420000000000001</c:v>
                </c:pt>
                <c:pt idx="1722">
                  <c:v>0.34440000000000004</c:v>
                </c:pt>
                <c:pt idx="1723">
                  <c:v>0.34460000000000002</c:v>
                </c:pt>
                <c:pt idx="1724">
                  <c:v>0.3448</c:v>
                </c:pt>
                <c:pt idx="1725">
                  <c:v>0.34500000000000003</c:v>
                </c:pt>
                <c:pt idx="1726">
                  <c:v>0.34520000000000001</c:v>
                </c:pt>
                <c:pt idx="1727">
                  <c:v>0.34540000000000004</c:v>
                </c:pt>
                <c:pt idx="1728">
                  <c:v>0.34560000000000002</c:v>
                </c:pt>
                <c:pt idx="1729">
                  <c:v>0.3458</c:v>
                </c:pt>
                <c:pt idx="1730">
                  <c:v>0.34600000000000003</c:v>
                </c:pt>
                <c:pt idx="1731">
                  <c:v>0.34620000000000001</c:v>
                </c:pt>
                <c:pt idx="1732">
                  <c:v>0.34640000000000004</c:v>
                </c:pt>
                <c:pt idx="1733">
                  <c:v>0.34660000000000002</c:v>
                </c:pt>
                <c:pt idx="1734">
                  <c:v>0.3468</c:v>
                </c:pt>
                <c:pt idx="1735">
                  <c:v>0.34700000000000003</c:v>
                </c:pt>
                <c:pt idx="1736">
                  <c:v>0.34720000000000001</c:v>
                </c:pt>
                <c:pt idx="1737">
                  <c:v>0.34740000000000004</c:v>
                </c:pt>
                <c:pt idx="1738">
                  <c:v>0.34760000000000002</c:v>
                </c:pt>
                <c:pt idx="1739">
                  <c:v>0.3478</c:v>
                </c:pt>
                <c:pt idx="1740">
                  <c:v>0.34800000000000003</c:v>
                </c:pt>
                <c:pt idx="1741">
                  <c:v>0.34820000000000001</c:v>
                </c:pt>
                <c:pt idx="1742">
                  <c:v>0.34840000000000004</c:v>
                </c:pt>
                <c:pt idx="1743">
                  <c:v>0.34860000000000002</c:v>
                </c:pt>
                <c:pt idx="1744">
                  <c:v>0.3488</c:v>
                </c:pt>
                <c:pt idx="1745">
                  <c:v>0.34900000000000003</c:v>
                </c:pt>
                <c:pt idx="1746">
                  <c:v>0.34920000000000001</c:v>
                </c:pt>
                <c:pt idx="1747">
                  <c:v>0.34940000000000004</c:v>
                </c:pt>
                <c:pt idx="1748">
                  <c:v>0.34960000000000002</c:v>
                </c:pt>
                <c:pt idx="1749">
                  <c:v>0.3498</c:v>
                </c:pt>
                <c:pt idx="1750">
                  <c:v>0.35000000000000003</c:v>
                </c:pt>
                <c:pt idx="1751">
                  <c:v>0.35020000000000001</c:v>
                </c:pt>
                <c:pt idx="1752">
                  <c:v>0.35039999999999999</c:v>
                </c:pt>
                <c:pt idx="1753">
                  <c:v>0.35060000000000002</c:v>
                </c:pt>
                <c:pt idx="1754">
                  <c:v>0.3508</c:v>
                </c:pt>
                <c:pt idx="1755">
                  <c:v>0.35100000000000003</c:v>
                </c:pt>
                <c:pt idx="1756">
                  <c:v>0.35120000000000001</c:v>
                </c:pt>
                <c:pt idx="1757">
                  <c:v>0.35139999999999999</c:v>
                </c:pt>
                <c:pt idx="1758">
                  <c:v>0.35160000000000002</c:v>
                </c:pt>
                <c:pt idx="1759">
                  <c:v>0.3518</c:v>
                </c:pt>
                <c:pt idx="1760">
                  <c:v>0.35200000000000004</c:v>
                </c:pt>
                <c:pt idx="1761">
                  <c:v>0.35220000000000001</c:v>
                </c:pt>
                <c:pt idx="1762">
                  <c:v>0.35239999999999999</c:v>
                </c:pt>
                <c:pt idx="1763">
                  <c:v>0.35260000000000002</c:v>
                </c:pt>
                <c:pt idx="1764">
                  <c:v>0.3528</c:v>
                </c:pt>
                <c:pt idx="1765">
                  <c:v>0.35300000000000004</c:v>
                </c:pt>
                <c:pt idx="1766">
                  <c:v>0.35320000000000001</c:v>
                </c:pt>
                <c:pt idx="1767">
                  <c:v>0.35339999999999999</c:v>
                </c:pt>
                <c:pt idx="1768">
                  <c:v>0.35360000000000003</c:v>
                </c:pt>
                <c:pt idx="1769">
                  <c:v>0.3538</c:v>
                </c:pt>
                <c:pt idx="1770">
                  <c:v>0.35400000000000004</c:v>
                </c:pt>
                <c:pt idx="1771">
                  <c:v>0.35420000000000001</c:v>
                </c:pt>
                <c:pt idx="1772">
                  <c:v>0.35439999999999999</c:v>
                </c:pt>
                <c:pt idx="1773">
                  <c:v>0.35460000000000003</c:v>
                </c:pt>
                <c:pt idx="1774">
                  <c:v>0.3548</c:v>
                </c:pt>
                <c:pt idx="1775">
                  <c:v>0.35500000000000004</c:v>
                </c:pt>
                <c:pt idx="1776">
                  <c:v>0.35520000000000002</c:v>
                </c:pt>
                <c:pt idx="1777">
                  <c:v>0.35539999999999999</c:v>
                </c:pt>
                <c:pt idx="1778">
                  <c:v>0.35560000000000003</c:v>
                </c:pt>
                <c:pt idx="1779">
                  <c:v>0.35580000000000001</c:v>
                </c:pt>
                <c:pt idx="1780">
                  <c:v>0.35600000000000004</c:v>
                </c:pt>
                <c:pt idx="1781">
                  <c:v>0.35620000000000002</c:v>
                </c:pt>
                <c:pt idx="1782">
                  <c:v>0.35639999999999999</c:v>
                </c:pt>
                <c:pt idx="1783">
                  <c:v>0.35660000000000003</c:v>
                </c:pt>
                <c:pt idx="1784">
                  <c:v>0.35680000000000001</c:v>
                </c:pt>
                <c:pt idx="1785">
                  <c:v>0.35700000000000004</c:v>
                </c:pt>
                <c:pt idx="1786">
                  <c:v>0.35720000000000002</c:v>
                </c:pt>
                <c:pt idx="1787">
                  <c:v>0.3574</c:v>
                </c:pt>
                <c:pt idx="1788">
                  <c:v>0.35760000000000003</c:v>
                </c:pt>
                <c:pt idx="1789">
                  <c:v>0.35780000000000001</c:v>
                </c:pt>
                <c:pt idx="1790">
                  <c:v>0.35800000000000004</c:v>
                </c:pt>
                <c:pt idx="1791">
                  <c:v>0.35820000000000002</c:v>
                </c:pt>
                <c:pt idx="1792">
                  <c:v>0.3584</c:v>
                </c:pt>
                <c:pt idx="1793">
                  <c:v>0.35860000000000003</c:v>
                </c:pt>
                <c:pt idx="1794">
                  <c:v>0.35880000000000001</c:v>
                </c:pt>
                <c:pt idx="1795">
                  <c:v>0.35900000000000004</c:v>
                </c:pt>
                <c:pt idx="1796">
                  <c:v>0.35920000000000002</c:v>
                </c:pt>
                <c:pt idx="1797">
                  <c:v>0.3594</c:v>
                </c:pt>
                <c:pt idx="1798">
                  <c:v>0.35960000000000003</c:v>
                </c:pt>
                <c:pt idx="1799">
                  <c:v>0.35980000000000001</c:v>
                </c:pt>
                <c:pt idx="1800">
                  <c:v>0.36000000000000004</c:v>
                </c:pt>
                <c:pt idx="1801">
                  <c:v>0.36020000000000002</c:v>
                </c:pt>
                <c:pt idx="1802">
                  <c:v>0.3604</c:v>
                </c:pt>
                <c:pt idx="1803">
                  <c:v>0.36060000000000003</c:v>
                </c:pt>
                <c:pt idx="1804">
                  <c:v>0.36080000000000001</c:v>
                </c:pt>
                <c:pt idx="1805">
                  <c:v>0.36100000000000004</c:v>
                </c:pt>
                <c:pt idx="1806">
                  <c:v>0.36120000000000002</c:v>
                </c:pt>
                <c:pt idx="1807">
                  <c:v>0.3614</c:v>
                </c:pt>
                <c:pt idx="1808">
                  <c:v>0.36160000000000003</c:v>
                </c:pt>
                <c:pt idx="1809">
                  <c:v>0.36180000000000001</c:v>
                </c:pt>
                <c:pt idx="1810">
                  <c:v>0.36200000000000004</c:v>
                </c:pt>
                <c:pt idx="1811">
                  <c:v>0.36220000000000002</c:v>
                </c:pt>
                <c:pt idx="1812">
                  <c:v>0.3624</c:v>
                </c:pt>
                <c:pt idx="1813">
                  <c:v>0.36260000000000003</c:v>
                </c:pt>
                <c:pt idx="1814">
                  <c:v>0.36280000000000001</c:v>
                </c:pt>
                <c:pt idx="1815">
                  <c:v>0.36300000000000004</c:v>
                </c:pt>
                <c:pt idx="1816">
                  <c:v>0.36320000000000002</c:v>
                </c:pt>
                <c:pt idx="1817">
                  <c:v>0.3634</c:v>
                </c:pt>
                <c:pt idx="1818">
                  <c:v>0.36360000000000003</c:v>
                </c:pt>
                <c:pt idx="1819">
                  <c:v>0.36380000000000001</c:v>
                </c:pt>
                <c:pt idx="1820">
                  <c:v>0.36399999999999999</c:v>
                </c:pt>
                <c:pt idx="1821">
                  <c:v>0.36420000000000002</c:v>
                </c:pt>
                <c:pt idx="1822">
                  <c:v>0.3644</c:v>
                </c:pt>
                <c:pt idx="1823">
                  <c:v>0.36460000000000004</c:v>
                </c:pt>
                <c:pt idx="1824">
                  <c:v>0.36480000000000001</c:v>
                </c:pt>
                <c:pt idx="1825">
                  <c:v>0.36499999999999999</c:v>
                </c:pt>
                <c:pt idx="1826">
                  <c:v>0.36520000000000002</c:v>
                </c:pt>
                <c:pt idx="1827">
                  <c:v>0.3654</c:v>
                </c:pt>
                <c:pt idx="1828">
                  <c:v>0.36560000000000004</c:v>
                </c:pt>
                <c:pt idx="1829">
                  <c:v>0.36580000000000001</c:v>
                </c:pt>
                <c:pt idx="1830">
                  <c:v>0.36599999999999999</c:v>
                </c:pt>
                <c:pt idx="1831">
                  <c:v>0.36620000000000003</c:v>
                </c:pt>
                <c:pt idx="1832">
                  <c:v>0.3664</c:v>
                </c:pt>
                <c:pt idx="1833">
                  <c:v>0.36660000000000004</c:v>
                </c:pt>
                <c:pt idx="1834">
                  <c:v>0.36680000000000001</c:v>
                </c:pt>
                <c:pt idx="1835">
                  <c:v>0.36699999999999999</c:v>
                </c:pt>
                <c:pt idx="1836">
                  <c:v>0.36720000000000003</c:v>
                </c:pt>
                <c:pt idx="1837">
                  <c:v>0.3674</c:v>
                </c:pt>
                <c:pt idx="1838">
                  <c:v>0.36760000000000004</c:v>
                </c:pt>
                <c:pt idx="1839">
                  <c:v>0.36780000000000002</c:v>
                </c:pt>
                <c:pt idx="1840">
                  <c:v>0.36799999999999999</c:v>
                </c:pt>
                <c:pt idx="1841">
                  <c:v>0.36820000000000003</c:v>
                </c:pt>
                <c:pt idx="1842">
                  <c:v>0.36840000000000001</c:v>
                </c:pt>
                <c:pt idx="1843">
                  <c:v>0.36860000000000004</c:v>
                </c:pt>
                <c:pt idx="1844">
                  <c:v>0.36880000000000002</c:v>
                </c:pt>
                <c:pt idx="1845">
                  <c:v>0.36899999999999999</c:v>
                </c:pt>
                <c:pt idx="1846">
                  <c:v>0.36920000000000003</c:v>
                </c:pt>
                <c:pt idx="1847">
                  <c:v>0.36940000000000001</c:v>
                </c:pt>
                <c:pt idx="1848">
                  <c:v>0.36960000000000004</c:v>
                </c:pt>
                <c:pt idx="1849">
                  <c:v>0.36980000000000002</c:v>
                </c:pt>
                <c:pt idx="1850">
                  <c:v>0.37</c:v>
                </c:pt>
                <c:pt idx="1851">
                  <c:v>0.37020000000000003</c:v>
                </c:pt>
                <c:pt idx="1852">
                  <c:v>0.37040000000000001</c:v>
                </c:pt>
                <c:pt idx="1853">
                  <c:v>0.37060000000000004</c:v>
                </c:pt>
                <c:pt idx="1854">
                  <c:v>0.37080000000000002</c:v>
                </c:pt>
                <c:pt idx="1855">
                  <c:v>0.371</c:v>
                </c:pt>
                <c:pt idx="1856">
                  <c:v>0.37120000000000003</c:v>
                </c:pt>
                <c:pt idx="1857">
                  <c:v>0.37140000000000001</c:v>
                </c:pt>
                <c:pt idx="1858">
                  <c:v>0.37160000000000004</c:v>
                </c:pt>
                <c:pt idx="1859">
                  <c:v>0.37180000000000002</c:v>
                </c:pt>
                <c:pt idx="1860">
                  <c:v>0.372</c:v>
                </c:pt>
                <c:pt idx="1861">
                  <c:v>0.37220000000000003</c:v>
                </c:pt>
                <c:pt idx="1862">
                  <c:v>0.37240000000000001</c:v>
                </c:pt>
                <c:pt idx="1863">
                  <c:v>0.37260000000000004</c:v>
                </c:pt>
                <c:pt idx="1864">
                  <c:v>0.37280000000000002</c:v>
                </c:pt>
                <c:pt idx="1865">
                  <c:v>0.373</c:v>
                </c:pt>
                <c:pt idx="1866">
                  <c:v>0.37320000000000003</c:v>
                </c:pt>
                <c:pt idx="1867">
                  <c:v>0.37340000000000001</c:v>
                </c:pt>
                <c:pt idx="1868">
                  <c:v>0.37360000000000004</c:v>
                </c:pt>
                <c:pt idx="1869">
                  <c:v>0.37380000000000002</c:v>
                </c:pt>
                <c:pt idx="1870">
                  <c:v>0.374</c:v>
                </c:pt>
                <c:pt idx="1871">
                  <c:v>0.37420000000000003</c:v>
                </c:pt>
                <c:pt idx="1872">
                  <c:v>0.37440000000000001</c:v>
                </c:pt>
                <c:pt idx="1873">
                  <c:v>0.37460000000000004</c:v>
                </c:pt>
                <c:pt idx="1874">
                  <c:v>0.37480000000000002</c:v>
                </c:pt>
                <c:pt idx="1875">
                  <c:v>0.375</c:v>
                </c:pt>
                <c:pt idx="1876">
                  <c:v>0.37520000000000003</c:v>
                </c:pt>
                <c:pt idx="1877">
                  <c:v>0.37540000000000001</c:v>
                </c:pt>
                <c:pt idx="1878">
                  <c:v>0.37560000000000004</c:v>
                </c:pt>
                <c:pt idx="1879">
                  <c:v>0.37580000000000002</c:v>
                </c:pt>
                <c:pt idx="1880">
                  <c:v>0.376</c:v>
                </c:pt>
                <c:pt idx="1881">
                  <c:v>0.37620000000000003</c:v>
                </c:pt>
                <c:pt idx="1882">
                  <c:v>0.37640000000000001</c:v>
                </c:pt>
                <c:pt idx="1883">
                  <c:v>0.37659999999999999</c:v>
                </c:pt>
                <c:pt idx="1884">
                  <c:v>0.37680000000000002</c:v>
                </c:pt>
                <c:pt idx="1885">
                  <c:v>0.377</c:v>
                </c:pt>
                <c:pt idx="1886">
                  <c:v>0.37720000000000004</c:v>
                </c:pt>
                <c:pt idx="1887">
                  <c:v>0.37740000000000001</c:v>
                </c:pt>
                <c:pt idx="1888">
                  <c:v>0.37759999999999999</c:v>
                </c:pt>
                <c:pt idx="1889">
                  <c:v>0.37780000000000002</c:v>
                </c:pt>
                <c:pt idx="1890">
                  <c:v>0.378</c:v>
                </c:pt>
                <c:pt idx="1891">
                  <c:v>0.37820000000000004</c:v>
                </c:pt>
                <c:pt idx="1892">
                  <c:v>0.37840000000000001</c:v>
                </c:pt>
                <c:pt idx="1893">
                  <c:v>0.37859999999999999</c:v>
                </c:pt>
                <c:pt idx="1894">
                  <c:v>0.37880000000000003</c:v>
                </c:pt>
                <c:pt idx="1895">
                  <c:v>0.379</c:v>
                </c:pt>
                <c:pt idx="1896">
                  <c:v>0.37920000000000004</c:v>
                </c:pt>
                <c:pt idx="1897">
                  <c:v>0.37940000000000002</c:v>
                </c:pt>
                <c:pt idx="1898">
                  <c:v>0.37959999999999999</c:v>
                </c:pt>
                <c:pt idx="1899">
                  <c:v>0.37980000000000003</c:v>
                </c:pt>
                <c:pt idx="1900">
                  <c:v>0.38</c:v>
                </c:pt>
                <c:pt idx="1901">
                  <c:v>0.38020000000000004</c:v>
                </c:pt>
                <c:pt idx="1902">
                  <c:v>0.38040000000000002</c:v>
                </c:pt>
                <c:pt idx="1903">
                  <c:v>0.38059999999999999</c:v>
                </c:pt>
                <c:pt idx="1904">
                  <c:v>0.38080000000000003</c:v>
                </c:pt>
                <c:pt idx="1905">
                  <c:v>0.38100000000000001</c:v>
                </c:pt>
                <c:pt idx="1906">
                  <c:v>0.38120000000000004</c:v>
                </c:pt>
                <c:pt idx="1907">
                  <c:v>0.38140000000000002</c:v>
                </c:pt>
                <c:pt idx="1908">
                  <c:v>0.38159999999999999</c:v>
                </c:pt>
                <c:pt idx="1909">
                  <c:v>0.38180000000000003</c:v>
                </c:pt>
                <c:pt idx="1910">
                  <c:v>0.38200000000000001</c:v>
                </c:pt>
                <c:pt idx="1911">
                  <c:v>0.38220000000000004</c:v>
                </c:pt>
                <c:pt idx="1912">
                  <c:v>0.38240000000000002</c:v>
                </c:pt>
                <c:pt idx="1913">
                  <c:v>0.3826</c:v>
                </c:pt>
                <c:pt idx="1914">
                  <c:v>0.38280000000000003</c:v>
                </c:pt>
                <c:pt idx="1915">
                  <c:v>0.38300000000000001</c:v>
                </c:pt>
                <c:pt idx="1916">
                  <c:v>0.38320000000000004</c:v>
                </c:pt>
                <c:pt idx="1917">
                  <c:v>0.38340000000000002</c:v>
                </c:pt>
                <c:pt idx="1918">
                  <c:v>0.3836</c:v>
                </c:pt>
                <c:pt idx="1919">
                  <c:v>0.38380000000000003</c:v>
                </c:pt>
                <c:pt idx="1920">
                  <c:v>0.38400000000000001</c:v>
                </c:pt>
                <c:pt idx="1921">
                  <c:v>0.38420000000000004</c:v>
                </c:pt>
                <c:pt idx="1922">
                  <c:v>0.38440000000000002</c:v>
                </c:pt>
                <c:pt idx="1923">
                  <c:v>0.3846</c:v>
                </c:pt>
                <c:pt idx="1924">
                  <c:v>0.38480000000000003</c:v>
                </c:pt>
                <c:pt idx="1925">
                  <c:v>0.38500000000000001</c:v>
                </c:pt>
                <c:pt idx="1926">
                  <c:v>0.38520000000000004</c:v>
                </c:pt>
                <c:pt idx="1927">
                  <c:v>0.38540000000000002</c:v>
                </c:pt>
                <c:pt idx="1928">
                  <c:v>0.3856</c:v>
                </c:pt>
                <c:pt idx="1929">
                  <c:v>0.38580000000000003</c:v>
                </c:pt>
                <c:pt idx="1930">
                  <c:v>0.38600000000000001</c:v>
                </c:pt>
                <c:pt idx="1931">
                  <c:v>0.38620000000000004</c:v>
                </c:pt>
                <c:pt idx="1932">
                  <c:v>0.38640000000000002</c:v>
                </c:pt>
                <c:pt idx="1933">
                  <c:v>0.3866</c:v>
                </c:pt>
                <c:pt idx="1934">
                  <c:v>0.38680000000000003</c:v>
                </c:pt>
                <c:pt idx="1935">
                  <c:v>0.38700000000000001</c:v>
                </c:pt>
                <c:pt idx="1936">
                  <c:v>0.38720000000000004</c:v>
                </c:pt>
                <c:pt idx="1937">
                  <c:v>0.38740000000000002</c:v>
                </c:pt>
                <c:pt idx="1938">
                  <c:v>0.3876</c:v>
                </c:pt>
                <c:pt idx="1939">
                  <c:v>0.38780000000000003</c:v>
                </c:pt>
                <c:pt idx="1940">
                  <c:v>0.38800000000000001</c:v>
                </c:pt>
                <c:pt idx="1941">
                  <c:v>0.38820000000000005</c:v>
                </c:pt>
                <c:pt idx="1942">
                  <c:v>0.38840000000000002</c:v>
                </c:pt>
                <c:pt idx="1943">
                  <c:v>0.3886</c:v>
                </c:pt>
                <c:pt idx="1944">
                  <c:v>0.38880000000000003</c:v>
                </c:pt>
                <c:pt idx="1945">
                  <c:v>0.38900000000000001</c:v>
                </c:pt>
                <c:pt idx="1946">
                  <c:v>0.38920000000000005</c:v>
                </c:pt>
                <c:pt idx="1947">
                  <c:v>0.38940000000000002</c:v>
                </c:pt>
                <c:pt idx="1948">
                  <c:v>0.3896</c:v>
                </c:pt>
                <c:pt idx="1949">
                  <c:v>0.38980000000000004</c:v>
                </c:pt>
                <c:pt idx="1950">
                  <c:v>0.39</c:v>
                </c:pt>
                <c:pt idx="1951">
                  <c:v>0.39019999999999999</c:v>
                </c:pt>
                <c:pt idx="1952">
                  <c:v>0.39040000000000002</c:v>
                </c:pt>
                <c:pt idx="1953">
                  <c:v>0.3906</c:v>
                </c:pt>
                <c:pt idx="1954">
                  <c:v>0.39080000000000004</c:v>
                </c:pt>
                <c:pt idx="1955">
                  <c:v>0.39100000000000001</c:v>
                </c:pt>
                <c:pt idx="1956">
                  <c:v>0.39119999999999999</c:v>
                </c:pt>
                <c:pt idx="1957">
                  <c:v>0.39140000000000003</c:v>
                </c:pt>
                <c:pt idx="1958">
                  <c:v>0.3916</c:v>
                </c:pt>
                <c:pt idx="1959">
                  <c:v>0.39180000000000004</c:v>
                </c:pt>
                <c:pt idx="1960">
                  <c:v>0.39200000000000002</c:v>
                </c:pt>
                <c:pt idx="1961">
                  <c:v>0.39219999999999999</c:v>
                </c:pt>
                <c:pt idx="1962">
                  <c:v>0.39240000000000003</c:v>
                </c:pt>
                <c:pt idx="1963">
                  <c:v>0.3926</c:v>
                </c:pt>
                <c:pt idx="1964">
                  <c:v>0.39280000000000004</c:v>
                </c:pt>
                <c:pt idx="1965">
                  <c:v>0.39300000000000002</c:v>
                </c:pt>
                <c:pt idx="1966">
                  <c:v>0.39319999999999999</c:v>
                </c:pt>
                <c:pt idx="1967">
                  <c:v>0.39340000000000003</c:v>
                </c:pt>
                <c:pt idx="1968">
                  <c:v>0.39360000000000001</c:v>
                </c:pt>
                <c:pt idx="1969">
                  <c:v>0.39380000000000004</c:v>
                </c:pt>
                <c:pt idx="1970">
                  <c:v>0.39400000000000002</c:v>
                </c:pt>
                <c:pt idx="1971">
                  <c:v>0.39419999999999999</c:v>
                </c:pt>
                <c:pt idx="1972">
                  <c:v>0.39440000000000003</c:v>
                </c:pt>
                <c:pt idx="1973">
                  <c:v>0.39460000000000001</c:v>
                </c:pt>
                <c:pt idx="1974">
                  <c:v>0.39480000000000004</c:v>
                </c:pt>
                <c:pt idx="1975">
                  <c:v>0.39500000000000002</c:v>
                </c:pt>
                <c:pt idx="1976">
                  <c:v>0.3952</c:v>
                </c:pt>
                <c:pt idx="1977">
                  <c:v>0.39540000000000003</c:v>
                </c:pt>
                <c:pt idx="1978">
                  <c:v>0.39560000000000001</c:v>
                </c:pt>
                <c:pt idx="1979">
                  <c:v>0.39580000000000004</c:v>
                </c:pt>
                <c:pt idx="1980">
                  <c:v>0.39600000000000002</c:v>
                </c:pt>
                <c:pt idx="1981">
                  <c:v>0.3962</c:v>
                </c:pt>
                <c:pt idx="1982">
                  <c:v>0.39640000000000003</c:v>
                </c:pt>
                <c:pt idx="1983">
                  <c:v>0.39660000000000001</c:v>
                </c:pt>
                <c:pt idx="1984">
                  <c:v>0.39680000000000004</c:v>
                </c:pt>
                <c:pt idx="1985">
                  <c:v>0.39700000000000002</c:v>
                </c:pt>
                <c:pt idx="1986">
                  <c:v>0.3972</c:v>
                </c:pt>
                <c:pt idx="1987">
                  <c:v>0.39740000000000003</c:v>
                </c:pt>
                <c:pt idx="1988">
                  <c:v>0.39760000000000001</c:v>
                </c:pt>
                <c:pt idx="1989">
                  <c:v>0.39780000000000004</c:v>
                </c:pt>
                <c:pt idx="1990">
                  <c:v>0.39800000000000002</c:v>
                </c:pt>
                <c:pt idx="1991">
                  <c:v>0.3982</c:v>
                </c:pt>
                <c:pt idx="1992">
                  <c:v>0.39840000000000003</c:v>
                </c:pt>
                <c:pt idx="1993">
                  <c:v>0.39860000000000001</c:v>
                </c:pt>
                <c:pt idx="1994">
                  <c:v>0.39880000000000004</c:v>
                </c:pt>
                <c:pt idx="1995">
                  <c:v>0.39900000000000002</c:v>
                </c:pt>
                <c:pt idx="1996">
                  <c:v>0.3992</c:v>
                </c:pt>
                <c:pt idx="1997">
                  <c:v>0.39940000000000003</c:v>
                </c:pt>
                <c:pt idx="1998">
                  <c:v>0.39960000000000001</c:v>
                </c:pt>
                <c:pt idx="1999">
                  <c:v>0.39980000000000004</c:v>
                </c:pt>
                <c:pt idx="2000">
                  <c:v>0.4</c:v>
                </c:pt>
                <c:pt idx="2001">
                  <c:v>0.4002</c:v>
                </c:pt>
                <c:pt idx="2002">
                  <c:v>0.40040000000000003</c:v>
                </c:pt>
                <c:pt idx="2003">
                  <c:v>0.40060000000000001</c:v>
                </c:pt>
                <c:pt idx="2004">
                  <c:v>0.40080000000000005</c:v>
                </c:pt>
                <c:pt idx="2005">
                  <c:v>0.40100000000000002</c:v>
                </c:pt>
                <c:pt idx="2006">
                  <c:v>0.4012</c:v>
                </c:pt>
                <c:pt idx="2007">
                  <c:v>0.40140000000000003</c:v>
                </c:pt>
                <c:pt idx="2008">
                  <c:v>0.40160000000000001</c:v>
                </c:pt>
                <c:pt idx="2009">
                  <c:v>0.40180000000000005</c:v>
                </c:pt>
                <c:pt idx="2010">
                  <c:v>0.40200000000000002</c:v>
                </c:pt>
                <c:pt idx="2011">
                  <c:v>0.4022</c:v>
                </c:pt>
                <c:pt idx="2012">
                  <c:v>0.40240000000000004</c:v>
                </c:pt>
                <c:pt idx="2013">
                  <c:v>0.40260000000000001</c:v>
                </c:pt>
                <c:pt idx="2014">
                  <c:v>0.40280000000000005</c:v>
                </c:pt>
                <c:pt idx="2015">
                  <c:v>0.40300000000000002</c:v>
                </c:pt>
                <c:pt idx="2016">
                  <c:v>0.4032</c:v>
                </c:pt>
                <c:pt idx="2017">
                  <c:v>0.40340000000000004</c:v>
                </c:pt>
                <c:pt idx="2018">
                  <c:v>0.40360000000000001</c:v>
                </c:pt>
                <c:pt idx="2019">
                  <c:v>0.40379999999999999</c:v>
                </c:pt>
                <c:pt idx="2020">
                  <c:v>0.40400000000000003</c:v>
                </c:pt>
                <c:pt idx="2021">
                  <c:v>0.4042</c:v>
                </c:pt>
                <c:pt idx="2022">
                  <c:v>0.40440000000000004</c:v>
                </c:pt>
                <c:pt idx="2023">
                  <c:v>0.40460000000000002</c:v>
                </c:pt>
                <c:pt idx="2024">
                  <c:v>0.40479999999999999</c:v>
                </c:pt>
                <c:pt idx="2025">
                  <c:v>0.40500000000000003</c:v>
                </c:pt>
                <c:pt idx="2026">
                  <c:v>0.4052</c:v>
                </c:pt>
                <c:pt idx="2027">
                  <c:v>0.40540000000000004</c:v>
                </c:pt>
                <c:pt idx="2028">
                  <c:v>0.40560000000000002</c:v>
                </c:pt>
                <c:pt idx="2029">
                  <c:v>0.40579999999999999</c:v>
                </c:pt>
                <c:pt idx="2030">
                  <c:v>0.40600000000000003</c:v>
                </c:pt>
                <c:pt idx="2031">
                  <c:v>0.40620000000000001</c:v>
                </c:pt>
                <c:pt idx="2032">
                  <c:v>0.40640000000000004</c:v>
                </c:pt>
                <c:pt idx="2033">
                  <c:v>0.40660000000000002</c:v>
                </c:pt>
                <c:pt idx="2034">
                  <c:v>0.40679999999999999</c:v>
                </c:pt>
                <c:pt idx="2035">
                  <c:v>0.40700000000000003</c:v>
                </c:pt>
                <c:pt idx="2036">
                  <c:v>0.40720000000000001</c:v>
                </c:pt>
                <c:pt idx="2037">
                  <c:v>0.40740000000000004</c:v>
                </c:pt>
                <c:pt idx="2038">
                  <c:v>0.40760000000000002</c:v>
                </c:pt>
                <c:pt idx="2039">
                  <c:v>0.4078</c:v>
                </c:pt>
                <c:pt idx="2040">
                  <c:v>0.40800000000000003</c:v>
                </c:pt>
                <c:pt idx="2041">
                  <c:v>0.40820000000000001</c:v>
                </c:pt>
                <c:pt idx="2042">
                  <c:v>0.40840000000000004</c:v>
                </c:pt>
                <c:pt idx="2043">
                  <c:v>0.40860000000000002</c:v>
                </c:pt>
                <c:pt idx="2044">
                  <c:v>0.4088</c:v>
                </c:pt>
                <c:pt idx="2045">
                  <c:v>0.40900000000000003</c:v>
                </c:pt>
                <c:pt idx="2046">
                  <c:v>0.40920000000000001</c:v>
                </c:pt>
                <c:pt idx="2047">
                  <c:v>0.40940000000000004</c:v>
                </c:pt>
                <c:pt idx="2048">
                  <c:v>0.40960000000000002</c:v>
                </c:pt>
                <c:pt idx="2049">
                  <c:v>0.4098</c:v>
                </c:pt>
                <c:pt idx="2050">
                  <c:v>0.41000000000000003</c:v>
                </c:pt>
                <c:pt idx="2051">
                  <c:v>0.41020000000000001</c:v>
                </c:pt>
                <c:pt idx="2052">
                  <c:v>0.41040000000000004</c:v>
                </c:pt>
                <c:pt idx="2053">
                  <c:v>0.41060000000000002</c:v>
                </c:pt>
                <c:pt idx="2054">
                  <c:v>0.4108</c:v>
                </c:pt>
                <c:pt idx="2055">
                  <c:v>0.41100000000000003</c:v>
                </c:pt>
                <c:pt idx="2056">
                  <c:v>0.41120000000000001</c:v>
                </c:pt>
                <c:pt idx="2057">
                  <c:v>0.41140000000000004</c:v>
                </c:pt>
                <c:pt idx="2058">
                  <c:v>0.41160000000000002</c:v>
                </c:pt>
                <c:pt idx="2059">
                  <c:v>0.4118</c:v>
                </c:pt>
                <c:pt idx="2060">
                  <c:v>0.41200000000000003</c:v>
                </c:pt>
                <c:pt idx="2061">
                  <c:v>0.41220000000000001</c:v>
                </c:pt>
                <c:pt idx="2062">
                  <c:v>0.41240000000000004</c:v>
                </c:pt>
                <c:pt idx="2063">
                  <c:v>0.41260000000000002</c:v>
                </c:pt>
                <c:pt idx="2064">
                  <c:v>0.4128</c:v>
                </c:pt>
                <c:pt idx="2065">
                  <c:v>0.41300000000000003</c:v>
                </c:pt>
                <c:pt idx="2066">
                  <c:v>0.41320000000000001</c:v>
                </c:pt>
                <c:pt idx="2067">
                  <c:v>0.41340000000000005</c:v>
                </c:pt>
                <c:pt idx="2068">
                  <c:v>0.41360000000000002</c:v>
                </c:pt>
                <c:pt idx="2069">
                  <c:v>0.4138</c:v>
                </c:pt>
                <c:pt idx="2070">
                  <c:v>0.41400000000000003</c:v>
                </c:pt>
                <c:pt idx="2071">
                  <c:v>0.41420000000000001</c:v>
                </c:pt>
                <c:pt idx="2072">
                  <c:v>0.41440000000000005</c:v>
                </c:pt>
                <c:pt idx="2073">
                  <c:v>0.41460000000000002</c:v>
                </c:pt>
                <c:pt idx="2074">
                  <c:v>0.4148</c:v>
                </c:pt>
                <c:pt idx="2075">
                  <c:v>0.41500000000000004</c:v>
                </c:pt>
                <c:pt idx="2076">
                  <c:v>0.41520000000000001</c:v>
                </c:pt>
                <c:pt idx="2077">
                  <c:v>0.41540000000000005</c:v>
                </c:pt>
                <c:pt idx="2078">
                  <c:v>0.41560000000000002</c:v>
                </c:pt>
                <c:pt idx="2079">
                  <c:v>0.4158</c:v>
                </c:pt>
                <c:pt idx="2080">
                  <c:v>0.41600000000000004</c:v>
                </c:pt>
                <c:pt idx="2081">
                  <c:v>0.41620000000000001</c:v>
                </c:pt>
                <c:pt idx="2082">
                  <c:v>0.41639999999999999</c:v>
                </c:pt>
                <c:pt idx="2083">
                  <c:v>0.41660000000000003</c:v>
                </c:pt>
                <c:pt idx="2084">
                  <c:v>0.4168</c:v>
                </c:pt>
                <c:pt idx="2085">
                  <c:v>0.41700000000000004</c:v>
                </c:pt>
                <c:pt idx="2086">
                  <c:v>0.41720000000000002</c:v>
                </c:pt>
                <c:pt idx="2087">
                  <c:v>0.41739999999999999</c:v>
                </c:pt>
                <c:pt idx="2088">
                  <c:v>0.41760000000000003</c:v>
                </c:pt>
                <c:pt idx="2089">
                  <c:v>0.4178</c:v>
                </c:pt>
                <c:pt idx="2090">
                  <c:v>0.41800000000000004</c:v>
                </c:pt>
                <c:pt idx="2091">
                  <c:v>0.41820000000000002</c:v>
                </c:pt>
                <c:pt idx="2092">
                  <c:v>0.41839999999999999</c:v>
                </c:pt>
                <c:pt idx="2093">
                  <c:v>0.41860000000000003</c:v>
                </c:pt>
                <c:pt idx="2094">
                  <c:v>0.41880000000000001</c:v>
                </c:pt>
                <c:pt idx="2095">
                  <c:v>0.41900000000000004</c:v>
                </c:pt>
                <c:pt idx="2096">
                  <c:v>0.41920000000000002</c:v>
                </c:pt>
                <c:pt idx="2097">
                  <c:v>0.4194</c:v>
                </c:pt>
                <c:pt idx="2098">
                  <c:v>0.41960000000000003</c:v>
                </c:pt>
                <c:pt idx="2099">
                  <c:v>0.41980000000000001</c:v>
                </c:pt>
                <c:pt idx="2100">
                  <c:v>0.42000000000000004</c:v>
                </c:pt>
                <c:pt idx="2101">
                  <c:v>0.42020000000000002</c:v>
                </c:pt>
                <c:pt idx="2102">
                  <c:v>0.4204</c:v>
                </c:pt>
                <c:pt idx="2103">
                  <c:v>0.42060000000000003</c:v>
                </c:pt>
                <c:pt idx="2104">
                  <c:v>0.42080000000000001</c:v>
                </c:pt>
                <c:pt idx="2105">
                  <c:v>0.42100000000000004</c:v>
                </c:pt>
                <c:pt idx="2106">
                  <c:v>0.42120000000000002</c:v>
                </c:pt>
                <c:pt idx="2107">
                  <c:v>0.4214</c:v>
                </c:pt>
                <c:pt idx="2108">
                  <c:v>0.42160000000000003</c:v>
                </c:pt>
                <c:pt idx="2109">
                  <c:v>0.42180000000000001</c:v>
                </c:pt>
                <c:pt idx="2110">
                  <c:v>0.42200000000000004</c:v>
                </c:pt>
                <c:pt idx="2111">
                  <c:v>0.42220000000000002</c:v>
                </c:pt>
                <c:pt idx="2112">
                  <c:v>0.4224</c:v>
                </c:pt>
                <c:pt idx="2113">
                  <c:v>0.42260000000000003</c:v>
                </c:pt>
                <c:pt idx="2114">
                  <c:v>0.42280000000000001</c:v>
                </c:pt>
                <c:pt idx="2115">
                  <c:v>0.42300000000000004</c:v>
                </c:pt>
                <c:pt idx="2116">
                  <c:v>0.42320000000000002</c:v>
                </c:pt>
                <c:pt idx="2117">
                  <c:v>0.4234</c:v>
                </c:pt>
                <c:pt idx="2118">
                  <c:v>0.42360000000000003</c:v>
                </c:pt>
                <c:pt idx="2119">
                  <c:v>0.42380000000000001</c:v>
                </c:pt>
                <c:pt idx="2120">
                  <c:v>0.42400000000000004</c:v>
                </c:pt>
                <c:pt idx="2121">
                  <c:v>0.42420000000000002</c:v>
                </c:pt>
                <c:pt idx="2122">
                  <c:v>0.4244</c:v>
                </c:pt>
                <c:pt idx="2123">
                  <c:v>0.42460000000000003</c:v>
                </c:pt>
                <c:pt idx="2124">
                  <c:v>0.42480000000000001</c:v>
                </c:pt>
                <c:pt idx="2125">
                  <c:v>0.42500000000000004</c:v>
                </c:pt>
                <c:pt idx="2126">
                  <c:v>0.42520000000000002</c:v>
                </c:pt>
                <c:pt idx="2127">
                  <c:v>0.4254</c:v>
                </c:pt>
                <c:pt idx="2128">
                  <c:v>0.42560000000000003</c:v>
                </c:pt>
                <c:pt idx="2129">
                  <c:v>0.42580000000000001</c:v>
                </c:pt>
                <c:pt idx="2130">
                  <c:v>0.42600000000000005</c:v>
                </c:pt>
                <c:pt idx="2131">
                  <c:v>0.42620000000000002</c:v>
                </c:pt>
                <c:pt idx="2132">
                  <c:v>0.4264</c:v>
                </c:pt>
                <c:pt idx="2133">
                  <c:v>0.42660000000000003</c:v>
                </c:pt>
                <c:pt idx="2134">
                  <c:v>0.42680000000000001</c:v>
                </c:pt>
                <c:pt idx="2135">
                  <c:v>0.42700000000000005</c:v>
                </c:pt>
                <c:pt idx="2136">
                  <c:v>0.42720000000000002</c:v>
                </c:pt>
                <c:pt idx="2137">
                  <c:v>0.4274</c:v>
                </c:pt>
                <c:pt idx="2138">
                  <c:v>0.42760000000000004</c:v>
                </c:pt>
                <c:pt idx="2139">
                  <c:v>0.42780000000000001</c:v>
                </c:pt>
                <c:pt idx="2140">
                  <c:v>0.42800000000000005</c:v>
                </c:pt>
                <c:pt idx="2141">
                  <c:v>0.42820000000000003</c:v>
                </c:pt>
                <c:pt idx="2142">
                  <c:v>0.4284</c:v>
                </c:pt>
                <c:pt idx="2143">
                  <c:v>0.42860000000000004</c:v>
                </c:pt>
                <c:pt idx="2144">
                  <c:v>0.42880000000000001</c:v>
                </c:pt>
                <c:pt idx="2145">
                  <c:v>0.42900000000000005</c:v>
                </c:pt>
                <c:pt idx="2146">
                  <c:v>0.42920000000000003</c:v>
                </c:pt>
                <c:pt idx="2147">
                  <c:v>0.4294</c:v>
                </c:pt>
                <c:pt idx="2148">
                  <c:v>0.42960000000000004</c:v>
                </c:pt>
                <c:pt idx="2149">
                  <c:v>0.42980000000000002</c:v>
                </c:pt>
                <c:pt idx="2150">
                  <c:v>0.43</c:v>
                </c:pt>
                <c:pt idx="2151">
                  <c:v>0.43020000000000003</c:v>
                </c:pt>
                <c:pt idx="2152">
                  <c:v>0.4304</c:v>
                </c:pt>
                <c:pt idx="2153">
                  <c:v>0.43060000000000004</c:v>
                </c:pt>
                <c:pt idx="2154">
                  <c:v>0.43080000000000002</c:v>
                </c:pt>
                <c:pt idx="2155">
                  <c:v>0.43099999999999999</c:v>
                </c:pt>
                <c:pt idx="2156">
                  <c:v>0.43120000000000003</c:v>
                </c:pt>
                <c:pt idx="2157">
                  <c:v>0.43140000000000001</c:v>
                </c:pt>
                <c:pt idx="2158">
                  <c:v>0.43160000000000004</c:v>
                </c:pt>
                <c:pt idx="2159">
                  <c:v>0.43180000000000002</c:v>
                </c:pt>
                <c:pt idx="2160">
                  <c:v>0.432</c:v>
                </c:pt>
                <c:pt idx="2161">
                  <c:v>0.43220000000000003</c:v>
                </c:pt>
                <c:pt idx="2162">
                  <c:v>0.43240000000000001</c:v>
                </c:pt>
                <c:pt idx="2163">
                  <c:v>0.43260000000000004</c:v>
                </c:pt>
                <c:pt idx="2164">
                  <c:v>0.43280000000000002</c:v>
                </c:pt>
                <c:pt idx="2165">
                  <c:v>0.433</c:v>
                </c:pt>
                <c:pt idx="2166">
                  <c:v>0.43320000000000003</c:v>
                </c:pt>
                <c:pt idx="2167">
                  <c:v>0.43340000000000001</c:v>
                </c:pt>
                <c:pt idx="2168">
                  <c:v>0.43360000000000004</c:v>
                </c:pt>
                <c:pt idx="2169">
                  <c:v>0.43380000000000002</c:v>
                </c:pt>
                <c:pt idx="2170">
                  <c:v>0.434</c:v>
                </c:pt>
                <c:pt idx="2171">
                  <c:v>0.43420000000000003</c:v>
                </c:pt>
                <c:pt idx="2172">
                  <c:v>0.43440000000000001</c:v>
                </c:pt>
                <c:pt idx="2173">
                  <c:v>0.43460000000000004</c:v>
                </c:pt>
                <c:pt idx="2174">
                  <c:v>0.43480000000000002</c:v>
                </c:pt>
                <c:pt idx="2175">
                  <c:v>0.435</c:v>
                </c:pt>
                <c:pt idx="2176">
                  <c:v>0.43520000000000003</c:v>
                </c:pt>
                <c:pt idx="2177">
                  <c:v>0.43540000000000001</c:v>
                </c:pt>
                <c:pt idx="2178">
                  <c:v>0.43560000000000004</c:v>
                </c:pt>
                <c:pt idx="2179">
                  <c:v>0.43580000000000002</c:v>
                </c:pt>
                <c:pt idx="2180">
                  <c:v>0.436</c:v>
                </c:pt>
                <c:pt idx="2181">
                  <c:v>0.43620000000000003</c:v>
                </c:pt>
                <c:pt idx="2182">
                  <c:v>0.43640000000000001</c:v>
                </c:pt>
                <c:pt idx="2183">
                  <c:v>0.43660000000000004</c:v>
                </c:pt>
                <c:pt idx="2184">
                  <c:v>0.43680000000000002</c:v>
                </c:pt>
                <c:pt idx="2185">
                  <c:v>0.437</c:v>
                </c:pt>
                <c:pt idx="2186">
                  <c:v>0.43720000000000003</c:v>
                </c:pt>
                <c:pt idx="2187">
                  <c:v>0.43740000000000001</c:v>
                </c:pt>
                <c:pt idx="2188">
                  <c:v>0.43760000000000004</c:v>
                </c:pt>
                <c:pt idx="2189">
                  <c:v>0.43780000000000002</c:v>
                </c:pt>
                <c:pt idx="2190">
                  <c:v>0.438</c:v>
                </c:pt>
                <c:pt idx="2191">
                  <c:v>0.43820000000000003</c:v>
                </c:pt>
                <c:pt idx="2192">
                  <c:v>0.43840000000000001</c:v>
                </c:pt>
                <c:pt idx="2193">
                  <c:v>0.43860000000000005</c:v>
                </c:pt>
                <c:pt idx="2194">
                  <c:v>0.43880000000000002</c:v>
                </c:pt>
                <c:pt idx="2195">
                  <c:v>0.439</c:v>
                </c:pt>
                <c:pt idx="2196">
                  <c:v>0.43920000000000003</c:v>
                </c:pt>
                <c:pt idx="2197">
                  <c:v>0.43940000000000001</c:v>
                </c:pt>
                <c:pt idx="2198">
                  <c:v>0.43960000000000005</c:v>
                </c:pt>
                <c:pt idx="2199">
                  <c:v>0.43980000000000002</c:v>
                </c:pt>
                <c:pt idx="2200">
                  <c:v>0.44</c:v>
                </c:pt>
                <c:pt idx="2201">
                  <c:v>0.44020000000000004</c:v>
                </c:pt>
                <c:pt idx="2202">
                  <c:v>0.44040000000000001</c:v>
                </c:pt>
                <c:pt idx="2203">
                  <c:v>0.44060000000000005</c:v>
                </c:pt>
                <c:pt idx="2204">
                  <c:v>0.44080000000000003</c:v>
                </c:pt>
                <c:pt idx="2205">
                  <c:v>0.441</c:v>
                </c:pt>
                <c:pt idx="2206">
                  <c:v>0.44120000000000004</c:v>
                </c:pt>
                <c:pt idx="2207">
                  <c:v>0.44140000000000001</c:v>
                </c:pt>
                <c:pt idx="2208">
                  <c:v>0.44160000000000005</c:v>
                </c:pt>
                <c:pt idx="2209">
                  <c:v>0.44180000000000003</c:v>
                </c:pt>
                <c:pt idx="2210">
                  <c:v>0.442</c:v>
                </c:pt>
                <c:pt idx="2211">
                  <c:v>0.44220000000000004</c:v>
                </c:pt>
                <c:pt idx="2212">
                  <c:v>0.44240000000000002</c:v>
                </c:pt>
                <c:pt idx="2213">
                  <c:v>0.44260000000000005</c:v>
                </c:pt>
                <c:pt idx="2214">
                  <c:v>0.44280000000000003</c:v>
                </c:pt>
                <c:pt idx="2215">
                  <c:v>0.443</c:v>
                </c:pt>
                <c:pt idx="2216">
                  <c:v>0.44320000000000004</c:v>
                </c:pt>
                <c:pt idx="2217">
                  <c:v>0.44340000000000002</c:v>
                </c:pt>
                <c:pt idx="2218">
                  <c:v>0.44359999999999999</c:v>
                </c:pt>
                <c:pt idx="2219">
                  <c:v>0.44380000000000003</c:v>
                </c:pt>
                <c:pt idx="2220">
                  <c:v>0.44400000000000001</c:v>
                </c:pt>
                <c:pt idx="2221">
                  <c:v>0.44420000000000004</c:v>
                </c:pt>
                <c:pt idx="2222">
                  <c:v>0.44440000000000002</c:v>
                </c:pt>
                <c:pt idx="2223">
                  <c:v>0.4446</c:v>
                </c:pt>
                <c:pt idx="2224">
                  <c:v>0.44480000000000003</c:v>
                </c:pt>
                <c:pt idx="2225">
                  <c:v>0.44500000000000001</c:v>
                </c:pt>
                <c:pt idx="2226">
                  <c:v>0.44520000000000004</c:v>
                </c:pt>
                <c:pt idx="2227">
                  <c:v>0.44540000000000002</c:v>
                </c:pt>
                <c:pt idx="2228">
                  <c:v>0.4456</c:v>
                </c:pt>
                <c:pt idx="2229">
                  <c:v>0.44580000000000003</c:v>
                </c:pt>
                <c:pt idx="2230">
                  <c:v>0.44600000000000001</c:v>
                </c:pt>
                <c:pt idx="2231">
                  <c:v>0.44620000000000004</c:v>
                </c:pt>
                <c:pt idx="2232">
                  <c:v>0.44640000000000002</c:v>
                </c:pt>
                <c:pt idx="2233">
                  <c:v>0.4466</c:v>
                </c:pt>
                <c:pt idx="2234">
                  <c:v>0.44680000000000003</c:v>
                </c:pt>
                <c:pt idx="2235">
                  <c:v>0.44700000000000001</c:v>
                </c:pt>
                <c:pt idx="2236">
                  <c:v>0.44720000000000004</c:v>
                </c:pt>
                <c:pt idx="2237">
                  <c:v>0.44740000000000002</c:v>
                </c:pt>
                <c:pt idx="2238">
                  <c:v>0.4476</c:v>
                </c:pt>
                <c:pt idx="2239">
                  <c:v>0.44780000000000003</c:v>
                </c:pt>
                <c:pt idx="2240">
                  <c:v>0.44800000000000001</c:v>
                </c:pt>
                <c:pt idx="2241">
                  <c:v>0.44820000000000004</c:v>
                </c:pt>
                <c:pt idx="2242">
                  <c:v>0.44840000000000002</c:v>
                </c:pt>
                <c:pt idx="2243">
                  <c:v>0.4486</c:v>
                </c:pt>
                <c:pt idx="2244">
                  <c:v>0.44880000000000003</c:v>
                </c:pt>
                <c:pt idx="2245">
                  <c:v>0.44900000000000001</c:v>
                </c:pt>
                <c:pt idx="2246">
                  <c:v>0.44920000000000004</c:v>
                </c:pt>
                <c:pt idx="2247">
                  <c:v>0.44940000000000002</c:v>
                </c:pt>
                <c:pt idx="2248">
                  <c:v>0.4496</c:v>
                </c:pt>
                <c:pt idx="2249">
                  <c:v>0.44980000000000003</c:v>
                </c:pt>
                <c:pt idx="2250">
                  <c:v>0.45</c:v>
                </c:pt>
                <c:pt idx="2251">
                  <c:v>0.45020000000000004</c:v>
                </c:pt>
                <c:pt idx="2252">
                  <c:v>0.45040000000000002</c:v>
                </c:pt>
                <c:pt idx="2253">
                  <c:v>0.4506</c:v>
                </c:pt>
                <c:pt idx="2254">
                  <c:v>0.45080000000000003</c:v>
                </c:pt>
                <c:pt idx="2255">
                  <c:v>0.45100000000000001</c:v>
                </c:pt>
                <c:pt idx="2256">
                  <c:v>0.45120000000000005</c:v>
                </c:pt>
                <c:pt idx="2257">
                  <c:v>0.45140000000000002</c:v>
                </c:pt>
                <c:pt idx="2258">
                  <c:v>0.4516</c:v>
                </c:pt>
                <c:pt idx="2259">
                  <c:v>0.45180000000000003</c:v>
                </c:pt>
                <c:pt idx="2260">
                  <c:v>0.45200000000000001</c:v>
                </c:pt>
                <c:pt idx="2261">
                  <c:v>0.45220000000000005</c:v>
                </c:pt>
                <c:pt idx="2262">
                  <c:v>0.45240000000000002</c:v>
                </c:pt>
                <c:pt idx="2263">
                  <c:v>0.4526</c:v>
                </c:pt>
                <c:pt idx="2264">
                  <c:v>0.45280000000000004</c:v>
                </c:pt>
                <c:pt idx="2265">
                  <c:v>0.45300000000000001</c:v>
                </c:pt>
                <c:pt idx="2266">
                  <c:v>0.45320000000000005</c:v>
                </c:pt>
                <c:pt idx="2267">
                  <c:v>0.45340000000000003</c:v>
                </c:pt>
                <c:pt idx="2268">
                  <c:v>0.4536</c:v>
                </c:pt>
                <c:pt idx="2269">
                  <c:v>0.45380000000000004</c:v>
                </c:pt>
                <c:pt idx="2270">
                  <c:v>0.45400000000000001</c:v>
                </c:pt>
                <c:pt idx="2271">
                  <c:v>0.45420000000000005</c:v>
                </c:pt>
                <c:pt idx="2272">
                  <c:v>0.45440000000000003</c:v>
                </c:pt>
                <c:pt idx="2273">
                  <c:v>0.4546</c:v>
                </c:pt>
                <c:pt idx="2274">
                  <c:v>0.45480000000000004</c:v>
                </c:pt>
                <c:pt idx="2275">
                  <c:v>0.45500000000000002</c:v>
                </c:pt>
                <c:pt idx="2276">
                  <c:v>0.45520000000000005</c:v>
                </c:pt>
                <c:pt idx="2277">
                  <c:v>0.45540000000000003</c:v>
                </c:pt>
                <c:pt idx="2278">
                  <c:v>0.4556</c:v>
                </c:pt>
                <c:pt idx="2279">
                  <c:v>0.45580000000000004</c:v>
                </c:pt>
                <c:pt idx="2280">
                  <c:v>0.45600000000000002</c:v>
                </c:pt>
                <c:pt idx="2281">
                  <c:v>0.45619999999999999</c:v>
                </c:pt>
                <c:pt idx="2282">
                  <c:v>0.45640000000000003</c:v>
                </c:pt>
                <c:pt idx="2283">
                  <c:v>0.45660000000000001</c:v>
                </c:pt>
                <c:pt idx="2284">
                  <c:v>0.45680000000000004</c:v>
                </c:pt>
                <c:pt idx="2285">
                  <c:v>0.45700000000000002</c:v>
                </c:pt>
                <c:pt idx="2286">
                  <c:v>0.4572</c:v>
                </c:pt>
                <c:pt idx="2287">
                  <c:v>0.45740000000000003</c:v>
                </c:pt>
                <c:pt idx="2288">
                  <c:v>0.45760000000000001</c:v>
                </c:pt>
                <c:pt idx="2289">
                  <c:v>0.45780000000000004</c:v>
                </c:pt>
                <c:pt idx="2290">
                  <c:v>0.45800000000000002</c:v>
                </c:pt>
                <c:pt idx="2291">
                  <c:v>0.4582</c:v>
                </c:pt>
                <c:pt idx="2292">
                  <c:v>0.45840000000000003</c:v>
                </c:pt>
                <c:pt idx="2293">
                  <c:v>0.45860000000000001</c:v>
                </c:pt>
                <c:pt idx="2294">
                  <c:v>0.45880000000000004</c:v>
                </c:pt>
                <c:pt idx="2295">
                  <c:v>0.45900000000000002</c:v>
                </c:pt>
                <c:pt idx="2296">
                  <c:v>0.4592</c:v>
                </c:pt>
                <c:pt idx="2297">
                  <c:v>0.45940000000000003</c:v>
                </c:pt>
                <c:pt idx="2298">
                  <c:v>0.45960000000000001</c:v>
                </c:pt>
                <c:pt idx="2299">
                  <c:v>0.45980000000000004</c:v>
                </c:pt>
                <c:pt idx="2300">
                  <c:v>0.46</c:v>
                </c:pt>
                <c:pt idx="2301">
                  <c:v>0.4602</c:v>
                </c:pt>
                <c:pt idx="2302">
                  <c:v>0.46040000000000003</c:v>
                </c:pt>
                <c:pt idx="2303">
                  <c:v>0.46060000000000001</c:v>
                </c:pt>
                <c:pt idx="2304">
                  <c:v>0.46080000000000004</c:v>
                </c:pt>
                <c:pt idx="2305">
                  <c:v>0.46100000000000002</c:v>
                </c:pt>
                <c:pt idx="2306">
                  <c:v>0.4612</c:v>
                </c:pt>
                <c:pt idx="2307">
                  <c:v>0.46140000000000003</c:v>
                </c:pt>
                <c:pt idx="2308">
                  <c:v>0.46160000000000001</c:v>
                </c:pt>
                <c:pt idx="2309">
                  <c:v>0.46180000000000004</c:v>
                </c:pt>
                <c:pt idx="2310">
                  <c:v>0.46200000000000002</c:v>
                </c:pt>
                <c:pt idx="2311">
                  <c:v>0.4622</c:v>
                </c:pt>
                <c:pt idx="2312">
                  <c:v>0.46240000000000003</c:v>
                </c:pt>
                <c:pt idx="2313">
                  <c:v>0.46260000000000001</c:v>
                </c:pt>
                <c:pt idx="2314">
                  <c:v>0.46280000000000004</c:v>
                </c:pt>
                <c:pt idx="2315">
                  <c:v>0.46300000000000002</c:v>
                </c:pt>
                <c:pt idx="2316">
                  <c:v>0.4632</c:v>
                </c:pt>
                <c:pt idx="2317">
                  <c:v>0.46340000000000003</c:v>
                </c:pt>
                <c:pt idx="2318">
                  <c:v>0.46360000000000001</c:v>
                </c:pt>
                <c:pt idx="2319">
                  <c:v>0.46380000000000005</c:v>
                </c:pt>
                <c:pt idx="2320">
                  <c:v>0.46400000000000002</c:v>
                </c:pt>
                <c:pt idx="2321">
                  <c:v>0.4642</c:v>
                </c:pt>
                <c:pt idx="2322">
                  <c:v>0.46440000000000003</c:v>
                </c:pt>
                <c:pt idx="2323">
                  <c:v>0.46460000000000001</c:v>
                </c:pt>
                <c:pt idx="2324">
                  <c:v>0.46480000000000005</c:v>
                </c:pt>
                <c:pt idx="2325">
                  <c:v>0.46500000000000002</c:v>
                </c:pt>
                <c:pt idx="2326">
                  <c:v>0.4652</c:v>
                </c:pt>
                <c:pt idx="2327">
                  <c:v>0.46540000000000004</c:v>
                </c:pt>
                <c:pt idx="2328">
                  <c:v>0.46560000000000001</c:v>
                </c:pt>
                <c:pt idx="2329">
                  <c:v>0.46580000000000005</c:v>
                </c:pt>
                <c:pt idx="2330">
                  <c:v>0.46600000000000003</c:v>
                </c:pt>
                <c:pt idx="2331">
                  <c:v>0.4662</c:v>
                </c:pt>
                <c:pt idx="2332">
                  <c:v>0.46640000000000004</c:v>
                </c:pt>
                <c:pt idx="2333">
                  <c:v>0.46660000000000001</c:v>
                </c:pt>
                <c:pt idx="2334">
                  <c:v>0.46680000000000005</c:v>
                </c:pt>
                <c:pt idx="2335">
                  <c:v>0.46700000000000003</c:v>
                </c:pt>
                <c:pt idx="2336">
                  <c:v>0.4672</c:v>
                </c:pt>
                <c:pt idx="2337">
                  <c:v>0.46740000000000004</c:v>
                </c:pt>
                <c:pt idx="2338">
                  <c:v>0.46760000000000002</c:v>
                </c:pt>
                <c:pt idx="2339">
                  <c:v>0.46780000000000005</c:v>
                </c:pt>
                <c:pt idx="2340">
                  <c:v>0.46800000000000003</c:v>
                </c:pt>
                <c:pt idx="2341">
                  <c:v>0.46820000000000001</c:v>
                </c:pt>
                <c:pt idx="2342">
                  <c:v>0.46840000000000004</c:v>
                </c:pt>
                <c:pt idx="2343">
                  <c:v>0.46860000000000002</c:v>
                </c:pt>
                <c:pt idx="2344">
                  <c:v>0.46880000000000005</c:v>
                </c:pt>
                <c:pt idx="2345">
                  <c:v>0.46900000000000003</c:v>
                </c:pt>
                <c:pt idx="2346">
                  <c:v>0.46920000000000001</c:v>
                </c:pt>
                <c:pt idx="2347">
                  <c:v>0.46940000000000004</c:v>
                </c:pt>
                <c:pt idx="2348">
                  <c:v>0.46960000000000002</c:v>
                </c:pt>
                <c:pt idx="2349">
                  <c:v>0.4698</c:v>
                </c:pt>
                <c:pt idx="2350">
                  <c:v>0.47000000000000003</c:v>
                </c:pt>
                <c:pt idx="2351">
                  <c:v>0.47020000000000001</c:v>
                </c:pt>
                <c:pt idx="2352">
                  <c:v>0.47040000000000004</c:v>
                </c:pt>
                <c:pt idx="2353">
                  <c:v>0.47060000000000002</c:v>
                </c:pt>
                <c:pt idx="2354">
                  <c:v>0.4708</c:v>
                </c:pt>
                <c:pt idx="2355">
                  <c:v>0.47100000000000003</c:v>
                </c:pt>
                <c:pt idx="2356">
                  <c:v>0.47120000000000001</c:v>
                </c:pt>
                <c:pt idx="2357">
                  <c:v>0.47140000000000004</c:v>
                </c:pt>
                <c:pt idx="2358">
                  <c:v>0.47160000000000002</c:v>
                </c:pt>
                <c:pt idx="2359">
                  <c:v>0.4718</c:v>
                </c:pt>
                <c:pt idx="2360">
                  <c:v>0.47200000000000003</c:v>
                </c:pt>
                <c:pt idx="2361">
                  <c:v>0.47220000000000001</c:v>
                </c:pt>
                <c:pt idx="2362">
                  <c:v>0.47240000000000004</c:v>
                </c:pt>
                <c:pt idx="2363">
                  <c:v>0.47260000000000002</c:v>
                </c:pt>
                <c:pt idx="2364">
                  <c:v>0.4728</c:v>
                </c:pt>
                <c:pt idx="2365">
                  <c:v>0.47300000000000003</c:v>
                </c:pt>
                <c:pt idx="2366">
                  <c:v>0.47320000000000001</c:v>
                </c:pt>
                <c:pt idx="2367">
                  <c:v>0.47340000000000004</c:v>
                </c:pt>
                <c:pt idx="2368">
                  <c:v>0.47360000000000002</c:v>
                </c:pt>
                <c:pt idx="2369">
                  <c:v>0.4738</c:v>
                </c:pt>
                <c:pt idx="2370">
                  <c:v>0.47400000000000003</c:v>
                </c:pt>
                <c:pt idx="2371">
                  <c:v>0.47420000000000001</c:v>
                </c:pt>
                <c:pt idx="2372">
                  <c:v>0.47440000000000004</c:v>
                </c:pt>
                <c:pt idx="2373">
                  <c:v>0.47460000000000002</c:v>
                </c:pt>
                <c:pt idx="2374">
                  <c:v>0.4748</c:v>
                </c:pt>
                <c:pt idx="2375">
                  <c:v>0.47500000000000003</c:v>
                </c:pt>
                <c:pt idx="2376">
                  <c:v>0.47520000000000001</c:v>
                </c:pt>
                <c:pt idx="2377">
                  <c:v>0.47540000000000004</c:v>
                </c:pt>
                <c:pt idx="2378">
                  <c:v>0.47560000000000002</c:v>
                </c:pt>
                <c:pt idx="2379">
                  <c:v>0.4758</c:v>
                </c:pt>
                <c:pt idx="2380">
                  <c:v>0.47600000000000003</c:v>
                </c:pt>
                <c:pt idx="2381">
                  <c:v>0.47620000000000001</c:v>
                </c:pt>
                <c:pt idx="2382">
                  <c:v>0.47640000000000005</c:v>
                </c:pt>
                <c:pt idx="2383">
                  <c:v>0.47660000000000002</c:v>
                </c:pt>
                <c:pt idx="2384">
                  <c:v>0.4768</c:v>
                </c:pt>
                <c:pt idx="2385">
                  <c:v>0.47700000000000004</c:v>
                </c:pt>
                <c:pt idx="2386">
                  <c:v>0.47720000000000001</c:v>
                </c:pt>
                <c:pt idx="2387">
                  <c:v>0.47740000000000005</c:v>
                </c:pt>
                <c:pt idx="2388">
                  <c:v>0.47760000000000002</c:v>
                </c:pt>
                <c:pt idx="2389">
                  <c:v>0.4778</c:v>
                </c:pt>
                <c:pt idx="2390">
                  <c:v>0.47800000000000004</c:v>
                </c:pt>
                <c:pt idx="2391">
                  <c:v>0.47820000000000001</c:v>
                </c:pt>
                <c:pt idx="2392">
                  <c:v>0.47840000000000005</c:v>
                </c:pt>
                <c:pt idx="2393">
                  <c:v>0.47860000000000003</c:v>
                </c:pt>
                <c:pt idx="2394">
                  <c:v>0.4788</c:v>
                </c:pt>
                <c:pt idx="2395">
                  <c:v>0.47900000000000004</c:v>
                </c:pt>
                <c:pt idx="2396">
                  <c:v>0.47920000000000001</c:v>
                </c:pt>
                <c:pt idx="2397">
                  <c:v>0.47940000000000005</c:v>
                </c:pt>
                <c:pt idx="2398">
                  <c:v>0.47960000000000003</c:v>
                </c:pt>
                <c:pt idx="2399">
                  <c:v>0.4798</c:v>
                </c:pt>
                <c:pt idx="2400">
                  <c:v>0.48000000000000004</c:v>
                </c:pt>
                <c:pt idx="2401">
                  <c:v>0.48020000000000002</c:v>
                </c:pt>
                <c:pt idx="2402">
                  <c:v>0.48040000000000005</c:v>
                </c:pt>
                <c:pt idx="2403">
                  <c:v>0.48060000000000003</c:v>
                </c:pt>
                <c:pt idx="2404">
                  <c:v>0.48080000000000001</c:v>
                </c:pt>
                <c:pt idx="2405">
                  <c:v>0.48100000000000004</c:v>
                </c:pt>
                <c:pt idx="2406">
                  <c:v>0.48120000000000002</c:v>
                </c:pt>
                <c:pt idx="2407">
                  <c:v>0.48140000000000005</c:v>
                </c:pt>
                <c:pt idx="2408">
                  <c:v>0.48160000000000003</c:v>
                </c:pt>
                <c:pt idx="2409">
                  <c:v>0.48180000000000001</c:v>
                </c:pt>
                <c:pt idx="2410">
                  <c:v>0.48200000000000004</c:v>
                </c:pt>
                <c:pt idx="2411">
                  <c:v>0.48220000000000002</c:v>
                </c:pt>
                <c:pt idx="2412">
                  <c:v>0.4824</c:v>
                </c:pt>
                <c:pt idx="2413">
                  <c:v>0.48260000000000003</c:v>
                </c:pt>
                <c:pt idx="2414">
                  <c:v>0.48280000000000001</c:v>
                </c:pt>
                <c:pt idx="2415">
                  <c:v>0.48300000000000004</c:v>
                </c:pt>
                <c:pt idx="2416">
                  <c:v>0.48320000000000002</c:v>
                </c:pt>
                <c:pt idx="2417">
                  <c:v>0.4834</c:v>
                </c:pt>
                <c:pt idx="2418">
                  <c:v>0.48360000000000003</c:v>
                </c:pt>
                <c:pt idx="2419">
                  <c:v>0.48380000000000001</c:v>
                </c:pt>
                <c:pt idx="2420">
                  <c:v>0.48400000000000004</c:v>
                </c:pt>
                <c:pt idx="2421">
                  <c:v>0.48420000000000002</c:v>
                </c:pt>
                <c:pt idx="2422">
                  <c:v>0.4844</c:v>
                </c:pt>
                <c:pt idx="2423">
                  <c:v>0.48460000000000003</c:v>
                </c:pt>
                <c:pt idx="2424">
                  <c:v>0.48480000000000001</c:v>
                </c:pt>
                <c:pt idx="2425">
                  <c:v>0.48500000000000004</c:v>
                </c:pt>
                <c:pt idx="2426">
                  <c:v>0.48520000000000002</c:v>
                </c:pt>
                <c:pt idx="2427">
                  <c:v>0.4854</c:v>
                </c:pt>
                <c:pt idx="2428">
                  <c:v>0.48560000000000003</c:v>
                </c:pt>
                <c:pt idx="2429">
                  <c:v>0.48580000000000001</c:v>
                </c:pt>
                <c:pt idx="2430">
                  <c:v>0.48600000000000004</c:v>
                </c:pt>
                <c:pt idx="2431">
                  <c:v>0.48620000000000002</c:v>
                </c:pt>
                <c:pt idx="2432">
                  <c:v>0.4864</c:v>
                </c:pt>
                <c:pt idx="2433">
                  <c:v>0.48660000000000003</c:v>
                </c:pt>
                <c:pt idx="2434">
                  <c:v>0.48680000000000001</c:v>
                </c:pt>
                <c:pt idx="2435">
                  <c:v>0.48700000000000004</c:v>
                </c:pt>
                <c:pt idx="2436">
                  <c:v>0.48720000000000002</c:v>
                </c:pt>
                <c:pt idx="2437">
                  <c:v>0.4874</c:v>
                </c:pt>
                <c:pt idx="2438">
                  <c:v>0.48760000000000003</c:v>
                </c:pt>
                <c:pt idx="2439">
                  <c:v>0.48780000000000001</c:v>
                </c:pt>
                <c:pt idx="2440">
                  <c:v>0.48800000000000004</c:v>
                </c:pt>
                <c:pt idx="2441">
                  <c:v>0.48820000000000002</c:v>
                </c:pt>
                <c:pt idx="2442">
                  <c:v>0.4884</c:v>
                </c:pt>
                <c:pt idx="2443">
                  <c:v>0.48860000000000003</c:v>
                </c:pt>
                <c:pt idx="2444">
                  <c:v>0.48880000000000001</c:v>
                </c:pt>
                <c:pt idx="2445">
                  <c:v>0.48900000000000005</c:v>
                </c:pt>
                <c:pt idx="2446">
                  <c:v>0.48920000000000002</c:v>
                </c:pt>
                <c:pt idx="2447">
                  <c:v>0.4894</c:v>
                </c:pt>
                <c:pt idx="2448">
                  <c:v>0.48960000000000004</c:v>
                </c:pt>
                <c:pt idx="2449">
                  <c:v>0.48980000000000001</c:v>
                </c:pt>
                <c:pt idx="2450">
                  <c:v>0.49000000000000005</c:v>
                </c:pt>
                <c:pt idx="2451">
                  <c:v>0.49020000000000002</c:v>
                </c:pt>
                <c:pt idx="2452">
                  <c:v>0.4904</c:v>
                </c:pt>
                <c:pt idx="2453">
                  <c:v>0.49060000000000004</c:v>
                </c:pt>
                <c:pt idx="2454">
                  <c:v>0.49080000000000001</c:v>
                </c:pt>
                <c:pt idx="2455">
                  <c:v>0.49100000000000005</c:v>
                </c:pt>
                <c:pt idx="2456">
                  <c:v>0.49120000000000003</c:v>
                </c:pt>
                <c:pt idx="2457">
                  <c:v>0.4914</c:v>
                </c:pt>
                <c:pt idx="2458">
                  <c:v>0.49160000000000004</c:v>
                </c:pt>
                <c:pt idx="2459">
                  <c:v>0.49180000000000001</c:v>
                </c:pt>
                <c:pt idx="2460">
                  <c:v>0.49200000000000005</c:v>
                </c:pt>
                <c:pt idx="2461">
                  <c:v>0.49220000000000003</c:v>
                </c:pt>
                <c:pt idx="2462">
                  <c:v>0.4924</c:v>
                </c:pt>
                <c:pt idx="2463">
                  <c:v>0.49260000000000004</c:v>
                </c:pt>
                <c:pt idx="2464">
                  <c:v>0.49280000000000002</c:v>
                </c:pt>
                <c:pt idx="2465">
                  <c:v>0.49300000000000005</c:v>
                </c:pt>
                <c:pt idx="2466">
                  <c:v>0.49320000000000003</c:v>
                </c:pt>
                <c:pt idx="2467">
                  <c:v>0.49340000000000001</c:v>
                </c:pt>
                <c:pt idx="2468">
                  <c:v>0.49360000000000004</c:v>
                </c:pt>
                <c:pt idx="2469">
                  <c:v>0.49380000000000002</c:v>
                </c:pt>
                <c:pt idx="2470">
                  <c:v>0.49400000000000005</c:v>
                </c:pt>
                <c:pt idx="2471">
                  <c:v>0.49420000000000003</c:v>
                </c:pt>
                <c:pt idx="2472">
                  <c:v>0.49440000000000001</c:v>
                </c:pt>
                <c:pt idx="2473">
                  <c:v>0.49460000000000004</c:v>
                </c:pt>
                <c:pt idx="2474">
                  <c:v>0.49480000000000002</c:v>
                </c:pt>
                <c:pt idx="2475">
                  <c:v>0.49500000000000005</c:v>
                </c:pt>
                <c:pt idx="2476">
                  <c:v>0.49520000000000003</c:v>
                </c:pt>
                <c:pt idx="2477">
                  <c:v>0.49540000000000001</c:v>
                </c:pt>
                <c:pt idx="2478">
                  <c:v>0.49560000000000004</c:v>
                </c:pt>
                <c:pt idx="2479">
                  <c:v>0.49580000000000002</c:v>
                </c:pt>
                <c:pt idx="2480">
                  <c:v>0.496</c:v>
                </c:pt>
                <c:pt idx="2481">
                  <c:v>0.49620000000000003</c:v>
                </c:pt>
                <c:pt idx="2482">
                  <c:v>0.49640000000000001</c:v>
                </c:pt>
                <c:pt idx="2483">
                  <c:v>0.49660000000000004</c:v>
                </c:pt>
                <c:pt idx="2484">
                  <c:v>0.49680000000000002</c:v>
                </c:pt>
                <c:pt idx="2485">
                  <c:v>0.497</c:v>
                </c:pt>
                <c:pt idx="2486">
                  <c:v>0.49720000000000003</c:v>
                </c:pt>
                <c:pt idx="2487">
                  <c:v>0.49740000000000001</c:v>
                </c:pt>
                <c:pt idx="2488">
                  <c:v>0.49760000000000004</c:v>
                </c:pt>
                <c:pt idx="2489">
                  <c:v>0.49780000000000002</c:v>
                </c:pt>
                <c:pt idx="2490">
                  <c:v>0.498</c:v>
                </c:pt>
                <c:pt idx="2491">
                  <c:v>0.49820000000000003</c:v>
                </c:pt>
                <c:pt idx="2492">
                  <c:v>0.49840000000000001</c:v>
                </c:pt>
                <c:pt idx="2493">
                  <c:v>0.49860000000000004</c:v>
                </c:pt>
                <c:pt idx="2494">
                  <c:v>0.49880000000000002</c:v>
                </c:pt>
                <c:pt idx="2495">
                  <c:v>0.499</c:v>
                </c:pt>
                <c:pt idx="2496">
                  <c:v>0.49920000000000003</c:v>
                </c:pt>
                <c:pt idx="2497">
                  <c:v>0.49940000000000001</c:v>
                </c:pt>
                <c:pt idx="2498">
                  <c:v>0.49960000000000004</c:v>
                </c:pt>
                <c:pt idx="2499">
                  <c:v>0.49980000000000002</c:v>
                </c:pt>
                <c:pt idx="2500">
                  <c:v>0.5</c:v>
                </c:pt>
                <c:pt idx="2501">
                  <c:v>0.50019999999999998</c:v>
                </c:pt>
                <c:pt idx="2502">
                  <c:v>0.50040000000000007</c:v>
                </c:pt>
                <c:pt idx="2503">
                  <c:v>0.50060000000000004</c:v>
                </c:pt>
                <c:pt idx="2504">
                  <c:v>0.50080000000000002</c:v>
                </c:pt>
                <c:pt idx="2505">
                  <c:v>0.501</c:v>
                </c:pt>
                <c:pt idx="2506">
                  <c:v>0.50119999999999998</c:v>
                </c:pt>
                <c:pt idx="2507">
                  <c:v>0.50140000000000007</c:v>
                </c:pt>
                <c:pt idx="2508">
                  <c:v>0.50160000000000005</c:v>
                </c:pt>
                <c:pt idx="2509">
                  <c:v>0.50180000000000002</c:v>
                </c:pt>
                <c:pt idx="2510">
                  <c:v>0.502</c:v>
                </c:pt>
                <c:pt idx="2511">
                  <c:v>0.50219999999999998</c:v>
                </c:pt>
                <c:pt idx="2512">
                  <c:v>0.50240000000000007</c:v>
                </c:pt>
                <c:pt idx="2513">
                  <c:v>0.50260000000000005</c:v>
                </c:pt>
                <c:pt idx="2514">
                  <c:v>0.50280000000000002</c:v>
                </c:pt>
                <c:pt idx="2515">
                  <c:v>0.503</c:v>
                </c:pt>
                <c:pt idx="2516">
                  <c:v>0.50319999999999998</c:v>
                </c:pt>
                <c:pt idx="2517">
                  <c:v>0.50340000000000007</c:v>
                </c:pt>
                <c:pt idx="2518">
                  <c:v>0.50360000000000005</c:v>
                </c:pt>
                <c:pt idx="2519">
                  <c:v>0.50380000000000003</c:v>
                </c:pt>
                <c:pt idx="2520">
                  <c:v>0.504</c:v>
                </c:pt>
                <c:pt idx="2521">
                  <c:v>0.50419999999999998</c:v>
                </c:pt>
                <c:pt idx="2522">
                  <c:v>0.50440000000000007</c:v>
                </c:pt>
                <c:pt idx="2523">
                  <c:v>0.50460000000000005</c:v>
                </c:pt>
                <c:pt idx="2524">
                  <c:v>0.50480000000000003</c:v>
                </c:pt>
                <c:pt idx="2525">
                  <c:v>0.505</c:v>
                </c:pt>
                <c:pt idx="2526">
                  <c:v>0.50519999999999998</c:v>
                </c:pt>
                <c:pt idx="2527">
                  <c:v>0.50540000000000007</c:v>
                </c:pt>
                <c:pt idx="2528">
                  <c:v>0.50560000000000005</c:v>
                </c:pt>
                <c:pt idx="2529">
                  <c:v>0.50580000000000003</c:v>
                </c:pt>
                <c:pt idx="2530">
                  <c:v>0.50600000000000001</c:v>
                </c:pt>
                <c:pt idx="2531">
                  <c:v>0.50619999999999998</c:v>
                </c:pt>
                <c:pt idx="2532">
                  <c:v>0.50640000000000007</c:v>
                </c:pt>
                <c:pt idx="2533">
                  <c:v>0.50660000000000005</c:v>
                </c:pt>
                <c:pt idx="2534">
                  <c:v>0.50680000000000003</c:v>
                </c:pt>
                <c:pt idx="2535">
                  <c:v>0.50700000000000001</c:v>
                </c:pt>
                <c:pt idx="2536">
                  <c:v>0.50719999999999998</c:v>
                </c:pt>
                <c:pt idx="2537">
                  <c:v>0.50740000000000007</c:v>
                </c:pt>
                <c:pt idx="2538">
                  <c:v>0.50760000000000005</c:v>
                </c:pt>
                <c:pt idx="2539">
                  <c:v>0.50780000000000003</c:v>
                </c:pt>
                <c:pt idx="2540">
                  <c:v>0.50800000000000001</c:v>
                </c:pt>
                <c:pt idx="2541">
                  <c:v>0.50819999999999999</c:v>
                </c:pt>
                <c:pt idx="2542">
                  <c:v>0.50840000000000007</c:v>
                </c:pt>
                <c:pt idx="2543">
                  <c:v>0.50860000000000005</c:v>
                </c:pt>
                <c:pt idx="2544">
                  <c:v>0.50880000000000003</c:v>
                </c:pt>
                <c:pt idx="2545">
                  <c:v>0.50900000000000001</c:v>
                </c:pt>
                <c:pt idx="2546">
                  <c:v>0.50919999999999999</c:v>
                </c:pt>
                <c:pt idx="2547">
                  <c:v>0.50940000000000007</c:v>
                </c:pt>
                <c:pt idx="2548">
                  <c:v>0.50960000000000005</c:v>
                </c:pt>
                <c:pt idx="2549">
                  <c:v>0.50980000000000003</c:v>
                </c:pt>
                <c:pt idx="2550">
                  <c:v>0.51</c:v>
                </c:pt>
                <c:pt idx="2551">
                  <c:v>0.51019999999999999</c:v>
                </c:pt>
                <c:pt idx="2552">
                  <c:v>0.51040000000000008</c:v>
                </c:pt>
                <c:pt idx="2553">
                  <c:v>0.51060000000000005</c:v>
                </c:pt>
                <c:pt idx="2554">
                  <c:v>0.51080000000000003</c:v>
                </c:pt>
                <c:pt idx="2555">
                  <c:v>0.51100000000000001</c:v>
                </c:pt>
                <c:pt idx="2556">
                  <c:v>0.51119999999999999</c:v>
                </c:pt>
                <c:pt idx="2557">
                  <c:v>0.51140000000000008</c:v>
                </c:pt>
                <c:pt idx="2558">
                  <c:v>0.51160000000000005</c:v>
                </c:pt>
                <c:pt idx="2559">
                  <c:v>0.51180000000000003</c:v>
                </c:pt>
                <c:pt idx="2560">
                  <c:v>0.51200000000000001</c:v>
                </c:pt>
                <c:pt idx="2561">
                  <c:v>0.51219999999999999</c:v>
                </c:pt>
                <c:pt idx="2562">
                  <c:v>0.51240000000000008</c:v>
                </c:pt>
                <c:pt idx="2563">
                  <c:v>0.51260000000000006</c:v>
                </c:pt>
                <c:pt idx="2564">
                  <c:v>0.51280000000000003</c:v>
                </c:pt>
                <c:pt idx="2565">
                  <c:v>0.51300000000000001</c:v>
                </c:pt>
                <c:pt idx="2566">
                  <c:v>0.51319999999999999</c:v>
                </c:pt>
                <c:pt idx="2567">
                  <c:v>0.51340000000000008</c:v>
                </c:pt>
                <c:pt idx="2568">
                  <c:v>0.51360000000000006</c:v>
                </c:pt>
                <c:pt idx="2569">
                  <c:v>0.51380000000000003</c:v>
                </c:pt>
                <c:pt idx="2570">
                  <c:v>0.51400000000000001</c:v>
                </c:pt>
                <c:pt idx="2571">
                  <c:v>0.51419999999999999</c:v>
                </c:pt>
                <c:pt idx="2572">
                  <c:v>0.51440000000000008</c:v>
                </c:pt>
                <c:pt idx="2573">
                  <c:v>0.51460000000000006</c:v>
                </c:pt>
                <c:pt idx="2574">
                  <c:v>0.51480000000000004</c:v>
                </c:pt>
                <c:pt idx="2575">
                  <c:v>0.51500000000000001</c:v>
                </c:pt>
                <c:pt idx="2576">
                  <c:v>0.51519999999999999</c:v>
                </c:pt>
                <c:pt idx="2577">
                  <c:v>0.51539999999999997</c:v>
                </c:pt>
                <c:pt idx="2578">
                  <c:v>0.51560000000000006</c:v>
                </c:pt>
                <c:pt idx="2579">
                  <c:v>0.51580000000000004</c:v>
                </c:pt>
                <c:pt idx="2580">
                  <c:v>0.51600000000000001</c:v>
                </c:pt>
                <c:pt idx="2581">
                  <c:v>0.51619999999999999</c:v>
                </c:pt>
                <c:pt idx="2582">
                  <c:v>0.51639999999999997</c:v>
                </c:pt>
                <c:pt idx="2583">
                  <c:v>0.51660000000000006</c:v>
                </c:pt>
                <c:pt idx="2584">
                  <c:v>0.51680000000000004</c:v>
                </c:pt>
                <c:pt idx="2585">
                  <c:v>0.51700000000000002</c:v>
                </c:pt>
                <c:pt idx="2586">
                  <c:v>0.51719999999999999</c:v>
                </c:pt>
                <c:pt idx="2587">
                  <c:v>0.51739999999999997</c:v>
                </c:pt>
                <c:pt idx="2588">
                  <c:v>0.51760000000000006</c:v>
                </c:pt>
                <c:pt idx="2589">
                  <c:v>0.51780000000000004</c:v>
                </c:pt>
                <c:pt idx="2590">
                  <c:v>0.51800000000000002</c:v>
                </c:pt>
                <c:pt idx="2591">
                  <c:v>0.51819999999999999</c:v>
                </c:pt>
                <c:pt idx="2592">
                  <c:v>0.51839999999999997</c:v>
                </c:pt>
                <c:pt idx="2593">
                  <c:v>0.51860000000000006</c:v>
                </c:pt>
                <c:pt idx="2594">
                  <c:v>0.51880000000000004</c:v>
                </c:pt>
                <c:pt idx="2595">
                  <c:v>0.51900000000000002</c:v>
                </c:pt>
                <c:pt idx="2596">
                  <c:v>0.51919999999999999</c:v>
                </c:pt>
                <c:pt idx="2597">
                  <c:v>0.51939999999999997</c:v>
                </c:pt>
                <c:pt idx="2598">
                  <c:v>0.51960000000000006</c:v>
                </c:pt>
                <c:pt idx="2599">
                  <c:v>0.51980000000000004</c:v>
                </c:pt>
                <c:pt idx="2600">
                  <c:v>0.52</c:v>
                </c:pt>
                <c:pt idx="2601">
                  <c:v>0.5202</c:v>
                </c:pt>
                <c:pt idx="2602">
                  <c:v>0.52039999999999997</c:v>
                </c:pt>
                <c:pt idx="2603">
                  <c:v>0.52060000000000006</c:v>
                </c:pt>
                <c:pt idx="2604">
                  <c:v>0.52080000000000004</c:v>
                </c:pt>
                <c:pt idx="2605">
                  <c:v>0.52100000000000002</c:v>
                </c:pt>
                <c:pt idx="2606">
                  <c:v>0.5212</c:v>
                </c:pt>
                <c:pt idx="2607">
                  <c:v>0.52139999999999997</c:v>
                </c:pt>
                <c:pt idx="2608">
                  <c:v>0.52160000000000006</c:v>
                </c:pt>
                <c:pt idx="2609">
                  <c:v>0.52180000000000004</c:v>
                </c:pt>
                <c:pt idx="2610">
                  <c:v>0.52200000000000002</c:v>
                </c:pt>
                <c:pt idx="2611">
                  <c:v>0.5222</c:v>
                </c:pt>
                <c:pt idx="2612">
                  <c:v>0.52239999999999998</c:v>
                </c:pt>
                <c:pt idx="2613">
                  <c:v>0.52260000000000006</c:v>
                </c:pt>
                <c:pt idx="2614">
                  <c:v>0.52280000000000004</c:v>
                </c:pt>
                <c:pt idx="2615">
                  <c:v>0.52300000000000002</c:v>
                </c:pt>
                <c:pt idx="2616">
                  <c:v>0.5232</c:v>
                </c:pt>
                <c:pt idx="2617">
                  <c:v>0.52339999999999998</c:v>
                </c:pt>
                <c:pt idx="2618">
                  <c:v>0.52360000000000007</c:v>
                </c:pt>
                <c:pt idx="2619">
                  <c:v>0.52380000000000004</c:v>
                </c:pt>
                <c:pt idx="2620">
                  <c:v>0.52400000000000002</c:v>
                </c:pt>
                <c:pt idx="2621">
                  <c:v>0.5242</c:v>
                </c:pt>
                <c:pt idx="2622">
                  <c:v>0.52439999999999998</c:v>
                </c:pt>
                <c:pt idx="2623">
                  <c:v>0.52460000000000007</c:v>
                </c:pt>
                <c:pt idx="2624">
                  <c:v>0.52480000000000004</c:v>
                </c:pt>
                <c:pt idx="2625">
                  <c:v>0.52500000000000002</c:v>
                </c:pt>
                <c:pt idx="2626">
                  <c:v>0.5252</c:v>
                </c:pt>
                <c:pt idx="2627">
                  <c:v>0.52539999999999998</c:v>
                </c:pt>
                <c:pt idx="2628">
                  <c:v>0.52560000000000007</c:v>
                </c:pt>
                <c:pt idx="2629">
                  <c:v>0.52580000000000005</c:v>
                </c:pt>
                <c:pt idx="2630">
                  <c:v>0.52600000000000002</c:v>
                </c:pt>
                <c:pt idx="2631">
                  <c:v>0.5262</c:v>
                </c:pt>
                <c:pt idx="2632">
                  <c:v>0.52639999999999998</c:v>
                </c:pt>
                <c:pt idx="2633">
                  <c:v>0.52660000000000007</c:v>
                </c:pt>
                <c:pt idx="2634">
                  <c:v>0.52680000000000005</c:v>
                </c:pt>
                <c:pt idx="2635">
                  <c:v>0.52700000000000002</c:v>
                </c:pt>
                <c:pt idx="2636">
                  <c:v>0.5272</c:v>
                </c:pt>
                <c:pt idx="2637">
                  <c:v>0.52739999999999998</c:v>
                </c:pt>
                <c:pt idx="2638">
                  <c:v>0.52760000000000007</c:v>
                </c:pt>
                <c:pt idx="2639">
                  <c:v>0.52780000000000005</c:v>
                </c:pt>
                <c:pt idx="2640">
                  <c:v>0.52800000000000002</c:v>
                </c:pt>
                <c:pt idx="2641">
                  <c:v>0.5282</c:v>
                </c:pt>
                <c:pt idx="2642">
                  <c:v>0.52839999999999998</c:v>
                </c:pt>
                <c:pt idx="2643">
                  <c:v>0.52860000000000007</c:v>
                </c:pt>
                <c:pt idx="2644">
                  <c:v>0.52880000000000005</c:v>
                </c:pt>
                <c:pt idx="2645">
                  <c:v>0.52900000000000003</c:v>
                </c:pt>
                <c:pt idx="2646">
                  <c:v>0.5292</c:v>
                </c:pt>
                <c:pt idx="2647">
                  <c:v>0.52939999999999998</c:v>
                </c:pt>
                <c:pt idx="2648">
                  <c:v>0.52960000000000007</c:v>
                </c:pt>
                <c:pt idx="2649">
                  <c:v>0.52980000000000005</c:v>
                </c:pt>
                <c:pt idx="2650">
                  <c:v>0.53</c:v>
                </c:pt>
                <c:pt idx="2651">
                  <c:v>0.5302</c:v>
                </c:pt>
                <c:pt idx="2652">
                  <c:v>0.53039999999999998</c:v>
                </c:pt>
                <c:pt idx="2653">
                  <c:v>0.53060000000000007</c:v>
                </c:pt>
                <c:pt idx="2654">
                  <c:v>0.53080000000000005</c:v>
                </c:pt>
                <c:pt idx="2655">
                  <c:v>0.53100000000000003</c:v>
                </c:pt>
                <c:pt idx="2656">
                  <c:v>0.53120000000000001</c:v>
                </c:pt>
                <c:pt idx="2657">
                  <c:v>0.53139999999999998</c:v>
                </c:pt>
                <c:pt idx="2658">
                  <c:v>0.53160000000000007</c:v>
                </c:pt>
                <c:pt idx="2659">
                  <c:v>0.53180000000000005</c:v>
                </c:pt>
                <c:pt idx="2660">
                  <c:v>0.53200000000000003</c:v>
                </c:pt>
                <c:pt idx="2661">
                  <c:v>0.53220000000000001</c:v>
                </c:pt>
                <c:pt idx="2662">
                  <c:v>0.53239999999999998</c:v>
                </c:pt>
                <c:pt idx="2663">
                  <c:v>0.53260000000000007</c:v>
                </c:pt>
                <c:pt idx="2664">
                  <c:v>0.53280000000000005</c:v>
                </c:pt>
                <c:pt idx="2665">
                  <c:v>0.53300000000000003</c:v>
                </c:pt>
                <c:pt idx="2666">
                  <c:v>0.53320000000000001</c:v>
                </c:pt>
                <c:pt idx="2667">
                  <c:v>0.53339999999999999</c:v>
                </c:pt>
                <c:pt idx="2668">
                  <c:v>0.53360000000000007</c:v>
                </c:pt>
                <c:pt idx="2669">
                  <c:v>0.53380000000000005</c:v>
                </c:pt>
                <c:pt idx="2670">
                  <c:v>0.53400000000000003</c:v>
                </c:pt>
                <c:pt idx="2671">
                  <c:v>0.53420000000000001</c:v>
                </c:pt>
                <c:pt idx="2672">
                  <c:v>0.53439999999999999</c:v>
                </c:pt>
                <c:pt idx="2673">
                  <c:v>0.53460000000000008</c:v>
                </c:pt>
                <c:pt idx="2674">
                  <c:v>0.53480000000000005</c:v>
                </c:pt>
                <c:pt idx="2675">
                  <c:v>0.53500000000000003</c:v>
                </c:pt>
                <c:pt idx="2676">
                  <c:v>0.53520000000000001</c:v>
                </c:pt>
                <c:pt idx="2677">
                  <c:v>0.53539999999999999</c:v>
                </c:pt>
                <c:pt idx="2678">
                  <c:v>0.53560000000000008</c:v>
                </c:pt>
                <c:pt idx="2679">
                  <c:v>0.53580000000000005</c:v>
                </c:pt>
                <c:pt idx="2680">
                  <c:v>0.53600000000000003</c:v>
                </c:pt>
                <c:pt idx="2681">
                  <c:v>0.53620000000000001</c:v>
                </c:pt>
                <c:pt idx="2682">
                  <c:v>0.53639999999999999</c:v>
                </c:pt>
                <c:pt idx="2683">
                  <c:v>0.53660000000000008</c:v>
                </c:pt>
                <c:pt idx="2684">
                  <c:v>0.53680000000000005</c:v>
                </c:pt>
                <c:pt idx="2685">
                  <c:v>0.53700000000000003</c:v>
                </c:pt>
                <c:pt idx="2686">
                  <c:v>0.53720000000000001</c:v>
                </c:pt>
                <c:pt idx="2687">
                  <c:v>0.53739999999999999</c:v>
                </c:pt>
                <c:pt idx="2688">
                  <c:v>0.53760000000000008</c:v>
                </c:pt>
                <c:pt idx="2689">
                  <c:v>0.53780000000000006</c:v>
                </c:pt>
                <c:pt idx="2690">
                  <c:v>0.53800000000000003</c:v>
                </c:pt>
                <c:pt idx="2691">
                  <c:v>0.53820000000000001</c:v>
                </c:pt>
                <c:pt idx="2692">
                  <c:v>0.53839999999999999</c:v>
                </c:pt>
                <c:pt idx="2693">
                  <c:v>0.53860000000000008</c:v>
                </c:pt>
                <c:pt idx="2694">
                  <c:v>0.53880000000000006</c:v>
                </c:pt>
                <c:pt idx="2695">
                  <c:v>0.53900000000000003</c:v>
                </c:pt>
                <c:pt idx="2696">
                  <c:v>0.53920000000000001</c:v>
                </c:pt>
                <c:pt idx="2697">
                  <c:v>0.53939999999999999</c:v>
                </c:pt>
                <c:pt idx="2698">
                  <c:v>0.53960000000000008</c:v>
                </c:pt>
                <c:pt idx="2699">
                  <c:v>0.53980000000000006</c:v>
                </c:pt>
                <c:pt idx="2700">
                  <c:v>0.54</c:v>
                </c:pt>
                <c:pt idx="2701">
                  <c:v>0.54020000000000001</c:v>
                </c:pt>
                <c:pt idx="2702">
                  <c:v>0.54039999999999999</c:v>
                </c:pt>
                <c:pt idx="2703">
                  <c:v>0.54060000000000008</c:v>
                </c:pt>
                <c:pt idx="2704">
                  <c:v>0.54080000000000006</c:v>
                </c:pt>
                <c:pt idx="2705">
                  <c:v>0.54100000000000004</c:v>
                </c:pt>
                <c:pt idx="2706">
                  <c:v>0.54120000000000001</c:v>
                </c:pt>
                <c:pt idx="2707">
                  <c:v>0.54139999999999999</c:v>
                </c:pt>
                <c:pt idx="2708">
                  <c:v>0.54160000000000008</c:v>
                </c:pt>
                <c:pt idx="2709">
                  <c:v>0.54180000000000006</c:v>
                </c:pt>
                <c:pt idx="2710">
                  <c:v>0.54200000000000004</c:v>
                </c:pt>
                <c:pt idx="2711">
                  <c:v>0.54220000000000002</c:v>
                </c:pt>
                <c:pt idx="2712">
                  <c:v>0.54239999999999999</c:v>
                </c:pt>
                <c:pt idx="2713">
                  <c:v>0.54259999999999997</c:v>
                </c:pt>
                <c:pt idx="2714">
                  <c:v>0.54280000000000006</c:v>
                </c:pt>
                <c:pt idx="2715">
                  <c:v>0.54300000000000004</c:v>
                </c:pt>
                <c:pt idx="2716">
                  <c:v>0.54320000000000002</c:v>
                </c:pt>
                <c:pt idx="2717">
                  <c:v>0.54339999999999999</c:v>
                </c:pt>
                <c:pt idx="2718">
                  <c:v>0.54359999999999997</c:v>
                </c:pt>
                <c:pt idx="2719">
                  <c:v>0.54380000000000006</c:v>
                </c:pt>
                <c:pt idx="2720">
                  <c:v>0.54400000000000004</c:v>
                </c:pt>
                <c:pt idx="2721">
                  <c:v>0.54420000000000002</c:v>
                </c:pt>
                <c:pt idx="2722">
                  <c:v>0.5444</c:v>
                </c:pt>
                <c:pt idx="2723">
                  <c:v>0.54459999999999997</c:v>
                </c:pt>
                <c:pt idx="2724">
                  <c:v>0.54480000000000006</c:v>
                </c:pt>
                <c:pt idx="2725">
                  <c:v>0.54500000000000004</c:v>
                </c:pt>
                <c:pt idx="2726">
                  <c:v>0.54520000000000002</c:v>
                </c:pt>
                <c:pt idx="2727">
                  <c:v>0.5454</c:v>
                </c:pt>
                <c:pt idx="2728">
                  <c:v>0.54559999999999997</c:v>
                </c:pt>
                <c:pt idx="2729">
                  <c:v>0.54580000000000006</c:v>
                </c:pt>
                <c:pt idx="2730">
                  <c:v>0.54600000000000004</c:v>
                </c:pt>
                <c:pt idx="2731">
                  <c:v>0.54620000000000002</c:v>
                </c:pt>
                <c:pt idx="2732">
                  <c:v>0.5464</c:v>
                </c:pt>
                <c:pt idx="2733">
                  <c:v>0.54659999999999997</c:v>
                </c:pt>
                <c:pt idx="2734">
                  <c:v>0.54680000000000006</c:v>
                </c:pt>
                <c:pt idx="2735">
                  <c:v>0.54700000000000004</c:v>
                </c:pt>
                <c:pt idx="2736">
                  <c:v>0.54720000000000002</c:v>
                </c:pt>
                <c:pt idx="2737">
                  <c:v>0.5474</c:v>
                </c:pt>
                <c:pt idx="2738">
                  <c:v>0.54759999999999998</c:v>
                </c:pt>
                <c:pt idx="2739">
                  <c:v>0.54780000000000006</c:v>
                </c:pt>
                <c:pt idx="2740">
                  <c:v>0.54800000000000004</c:v>
                </c:pt>
                <c:pt idx="2741">
                  <c:v>0.54820000000000002</c:v>
                </c:pt>
                <c:pt idx="2742">
                  <c:v>0.5484</c:v>
                </c:pt>
                <c:pt idx="2743">
                  <c:v>0.54859999999999998</c:v>
                </c:pt>
                <c:pt idx="2744">
                  <c:v>0.54880000000000007</c:v>
                </c:pt>
                <c:pt idx="2745">
                  <c:v>0.54900000000000004</c:v>
                </c:pt>
                <c:pt idx="2746">
                  <c:v>0.54920000000000002</c:v>
                </c:pt>
                <c:pt idx="2747">
                  <c:v>0.5494</c:v>
                </c:pt>
                <c:pt idx="2748">
                  <c:v>0.54959999999999998</c:v>
                </c:pt>
                <c:pt idx="2749">
                  <c:v>0.54980000000000007</c:v>
                </c:pt>
                <c:pt idx="2750">
                  <c:v>0.55000000000000004</c:v>
                </c:pt>
                <c:pt idx="2751">
                  <c:v>0.55020000000000002</c:v>
                </c:pt>
                <c:pt idx="2752">
                  <c:v>0.5504</c:v>
                </c:pt>
                <c:pt idx="2753">
                  <c:v>0.55059999999999998</c:v>
                </c:pt>
                <c:pt idx="2754">
                  <c:v>0.55080000000000007</c:v>
                </c:pt>
                <c:pt idx="2755">
                  <c:v>0.55100000000000005</c:v>
                </c:pt>
                <c:pt idx="2756">
                  <c:v>0.55120000000000002</c:v>
                </c:pt>
                <c:pt idx="2757">
                  <c:v>0.5514</c:v>
                </c:pt>
                <c:pt idx="2758">
                  <c:v>0.55159999999999998</c:v>
                </c:pt>
                <c:pt idx="2759">
                  <c:v>0.55180000000000007</c:v>
                </c:pt>
                <c:pt idx="2760">
                  <c:v>0.55200000000000005</c:v>
                </c:pt>
                <c:pt idx="2761">
                  <c:v>0.55220000000000002</c:v>
                </c:pt>
                <c:pt idx="2762">
                  <c:v>0.5524</c:v>
                </c:pt>
                <c:pt idx="2763">
                  <c:v>0.55259999999999998</c:v>
                </c:pt>
                <c:pt idx="2764">
                  <c:v>0.55280000000000007</c:v>
                </c:pt>
                <c:pt idx="2765">
                  <c:v>0.55300000000000005</c:v>
                </c:pt>
                <c:pt idx="2766">
                  <c:v>0.55320000000000003</c:v>
                </c:pt>
                <c:pt idx="2767">
                  <c:v>0.5534</c:v>
                </c:pt>
                <c:pt idx="2768">
                  <c:v>0.55359999999999998</c:v>
                </c:pt>
                <c:pt idx="2769">
                  <c:v>0.55380000000000007</c:v>
                </c:pt>
                <c:pt idx="2770">
                  <c:v>0.55400000000000005</c:v>
                </c:pt>
                <c:pt idx="2771">
                  <c:v>0.55420000000000003</c:v>
                </c:pt>
                <c:pt idx="2772">
                  <c:v>0.5544</c:v>
                </c:pt>
                <c:pt idx="2773">
                  <c:v>0.55459999999999998</c:v>
                </c:pt>
                <c:pt idx="2774">
                  <c:v>0.55480000000000007</c:v>
                </c:pt>
                <c:pt idx="2775">
                  <c:v>0.55500000000000005</c:v>
                </c:pt>
                <c:pt idx="2776">
                  <c:v>0.55520000000000003</c:v>
                </c:pt>
                <c:pt idx="2777">
                  <c:v>0.5554</c:v>
                </c:pt>
                <c:pt idx="2778">
                  <c:v>0.55559999999999998</c:v>
                </c:pt>
                <c:pt idx="2779">
                  <c:v>0.55580000000000007</c:v>
                </c:pt>
                <c:pt idx="2780">
                  <c:v>0.55600000000000005</c:v>
                </c:pt>
                <c:pt idx="2781">
                  <c:v>0.55620000000000003</c:v>
                </c:pt>
                <c:pt idx="2782">
                  <c:v>0.55640000000000001</c:v>
                </c:pt>
                <c:pt idx="2783">
                  <c:v>0.55659999999999998</c:v>
                </c:pt>
                <c:pt idx="2784">
                  <c:v>0.55680000000000007</c:v>
                </c:pt>
                <c:pt idx="2785">
                  <c:v>0.55700000000000005</c:v>
                </c:pt>
                <c:pt idx="2786">
                  <c:v>0.55720000000000003</c:v>
                </c:pt>
                <c:pt idx="2787">
                  <c:v>0.55740000000000001</c:v>
                </c:pt>
                <c:pt idx="2788">
                  <c:v>0.55759999999999998</c:v>
                </c:pt>
                <c:pt idx="2789">
                  <c:v>0.55780000000000007</c:v>
                </c:pt>
                <c:pt idx="2790">
                  <c:v>0.55800000000000005</c:v>
                </c:pt>
                <c:pt idx="2791">
                  <c:v>0.55820000000000003</c:v>
                </c:pt>
                <c:pt idx="2792">
                  <c:v>0.55840000000000001</c:v>
                </c:pt>
                <c:pt idx="2793">
                  <c:v>0.55859999999999999</c:v>
                </c:pt>
                <c:pt idx="2794">
                  <c:v>0.55880000000000007</c:v>
                </c:pt>
                <c:pt idx="2795">
                  <c:v>0.55900000000000005</c:v>
                </c:pt>
                <c:pt idx="2796">
                  <c:v>0.55920000000000003</c:v>
                </c:pt>
                <c:pt idx="2797">
                  <c:v>0.55940000000000001</c:v>
                </c:pt>
                <c:pt idx="2798">
                  <c:v>0.55959999999999999</c:v>
                </c:pt>
                <c:pt idx="2799">
                  <c:v>0.55980000000000008</c:v>
                </c:pt>
                <c:pt idx="2800">
                  <c:v>0.56000000000000005</c:v>
                </c:pt>
                <c:pt idx="2801">
                  <c:v>0.56020000000000003</c:v>
                </c:pt>
                <c:pt idx="2802">
                  <c:v>0.56040000000000001</c:v>
                </c:pt>
                <c:pt idx="2803">
                  <c:v>0.56059999999999999</c:v>
                </c:pt>
                <c:pt idx="2804">
                  <c:v>0.56080000000000008</c:v>
                </c:pt>
                <c:pt idx="2805">
                  <c:v>0.56100000000000005</c:v>
                </c:pt>
                <c:pt idx="2806">
                  <c:v>0.56120000000000003</c:v>
                </c:pt>
                <c:pt idx="2807">
                  <c:v>0.56140000000000001</c:v>
                </c:pt>
                <c:pt idx="2808">
                  <c:v>0.56159999999999999</c:v>
                </c:pt>
                <c:pt idx="2809">
                  <c:v>0.56180000000000008</c:v>
                </c:pt>
                <c:pt idx="2810">
                  <c:v>0.56200000000000006</c:v>
                </c:pt>
                <c:pt idx="2811">
                  <c:v>0.56220000000000003</c:v>
                </c:pt>
                <c:pt idx="2812">
                  <c:v>0.56240000000000001</c:v>
                </c:pt>
                <c:pt idx="2813">
                  <c:v>0.56259999999999999</c:v>
                </c:pt>
                <c:pt idx="2814">
                  <c:v>0.56280000000000008</c:v>
                </c:pt>
                <c:pt idx="2815">
                  <c:v>0.56300000000000006</c:v>
                </c:pt>
                <c:pt idx="2816">
                  <c:v>0.56320000000000003</c:v>
                </c:pt>
                <c:pt idx="2817">
                  <c:v>0.56340000000000001</c:v>
                </c:pt>
                <c:pt idx="2818">
                  <c:v>0.56359999999999999</c:v>
                </c:pt>
                <c:pt idx="2819">
                  <c:v>0.56380000000000008</c:v>
                </c:pt>
                <c:pt idx="2820">
                  <c:v>0.56400000000000006</c:v>
                </c:pt>
                <c:pt idx="2821">
                  <c:v>0.56420000000000003</c:v>
                </c:pt>
                <c:pt idx="2822">
                  <c:v>0.56440000000000001</c:v>
                </c:pt>
                <c:pt idx="2823">
                  <c:v>0.56459999999999999</c:v>
                </c:pt>
                <c:pt idx="2824">
                  <c:v>0.56480000000000008</c:v>
                </c:pt>
                <c:pt idx="2825">
                  <c:v>0.56500000000000006</c:v>
                </c:pt>
                <c:pt idx="2826">
                  <c:v>0.56520000000000004</c:v>
                </c:pt>
                <c:pt idx="2827">
                  <c:v>0.56540000000000001</c:v>
                </c:pt>
                <c:pt idx="2828">
                  <c:v>0.56559999999999999</c:v>
                </c:pt>
                <c:pt idx="2829">
                  <c:v>0.56580000000000008</c:v>
                </c:pt>
                <c:pt idx="2830">
                  <c:v>0.56600000000000006</c:v>
                </c:pt>
                <c:pt idx="2831">
                  <c:v>0.56620000000000004</c:v>
                </c:pt>
                <c:pt idx="2832">
                  <c:v>0.56640000000000001</c:v>
                </c:pt>
                <c:pt idx="2833">
                  <c:v>0.56659999999999999</c:v>
                </c:pt>
                <c:pt idx="2834">
                  <c:v>0.56680000000000008</c:v>
                </c:pt>
                <c:pt idx="2835">
                  <c:v>0.56700000000000006</c:v>
                </c:pt>
                <c:pt idx="2836">
                  <c:v>0.56720000000000004</c:v>
                </c:pt>
                <c:pt idx="2837">
                  <c:v>0.56740000000000002</c:v>
                </c:pt>
                <c:pt idx="2838">
                  <c:v>0.56759999999999999</c:v>
                </c:pt>
                <c:pt idx="2839">
                  <c:v>0.56780000000000008</c:v>
                </c:pt>
                <c:pt idx="2840">
                  <c:v>0.56800000000000006</c:v>
                </c:pt>
                <c:pt idx="2841">
                  <c:v>0.56820000000000004</c:v>
                </c:pt>
                <c:pt idx="2842">
                  <c:v>0.56840000000000002</c:v>
                </c:pt>
                <c:pt idx="2843">
                  <c:v>0.56859999999999999</c:v>
                </c:pt>
                <c:pt idx="2844">
                  <c:v>0.56879999999999997</c:v>
                </c:pt>
                <c:pt idx="2845">
                  <c:v>0.56900000000000006</c:v>
                </c:pt>
                <c:pt idx="2846">
                  <c:v>0.56920000000000004</c:v>
                </c:pt>
                <c:pt idx="2847">
                  <c:v>0.56940000000000002</c:v>
                </c:pt>
                <c:pt idx="2848">
                  <c:v>0.5696</c:v>
                </c:pt>
                <c:pt idx="2849">
                  <c:v>0.56979999999999997</c:v>
                </c:pt>
                <c:pt idx="2850">
                  <c:v>0.57000000000000006</c:v>
                </c:pt>
                <c:pt idx="2851">
                  <c:v>0.57020000000000004</c:v>
                </c:pt>
                <c:pt idx="2852">
                  <c:v>0.57040000000000002</c:v>
                </c:pt>
                <c:pt idx="2853">
                  <c:v>0.5706</c:v>
                </c:pt>
                <c:pt idx="2854">
                  <c:v>0.57079999999999997</c:v>
                </c:pt>
                <c:pt idx="2855">
                  <c:v>0.57100000000000006</c:v>
                </c:pt>
                <c:pt idx="2856">
                  <c:v>0.57120000000000004</c:v>
                </c:pt>
                <c:pt idx="2857">
                  <c:v>0.57140000000000002</c:v>
                </c:pt>
                <c:pt idx="2858">
                  <c:v>0.5716</c:v>
                </c:pt>
                <c:pt idx="2859">
                  <c:v>0.57179999999999997</c:v>
                </c:pt>
                <c:pt idx="2860">
                  <c:v>0.57200000000000006</c:v>
                </c:pt>
                <c:pt idx="2861">
                  <c:v>0.57220000000000004</c:v>
                </c:pt>
                <c:pt idx="2862">
                  <c:v>0.57240000000000002</c:v>
                </c:pt>
                <c:pt idx="2863">
                  <c:v>0.5726</c:v>
                </c:pt>
                <c:pt idx="2864">
                  <c:v>0.57279999999999998</c:v>
                </c:pt>
                <c:pt idx="2865">
                  <c:v>0.57300000000000006</c:v>
                </c:pt>
                <c:pt idx="2866">
                  <c:v>0.57320000000000004</c:v>
                </c:pt>
                <c:pt idx="2867">
                  <c:v>0.57340000000000002</c:v>
                </c:pt>
                <c:pt idx="2868">
                  <c:v>0.5736</c:v>
                </c:pt>
                <c:pt idx="2869">
                  <c:v>0.57379999999999998</c:v>
                </c:pt>
                <c:pt idx="2870">
                  <c:v>0.57400000000000007</c:v>
                </c:pt>
                <c:pt idx="2871">
                  <c:v>0.57420000000000004</c:v>
                </c:pt>
                <c:pt idx="2872">
                  <c:v>0.57440000000000002</c:v>
                </c:pt>
                <c:pt idx="2873">
                  <c:v>0.5746</c:v>
                </c:pt>
                <c:pt idx="2874">
                  <c:v>0.57479999999999998</c:v>
                </c:pt>
                <c:pt idx="2875">
                  <c:v>0.57500000000000007</c:v>
                </c:pt>
                <c:pt idx="2876">
                  <c:v>0.57520000000000004</c:v>
                </c:pt>
                <c:pt idx="2877">
                  <c:v>0.57540000000000002</c:v>
                </c:pt>
                <c:pt idx="2878">
                  <c:v>0.5756</c:v>
                </c:pt>
                <c:pt idx="2879">
                  <c:v>0.57579999999999998</c:v>
                </c:pt>
                <c:pt idx="2880">
                  <c:v>0.57600000000000007</c:v>
                </c:pt>
                <c:pt idx="2881">
                  <c:v>0.57620000000000005</c:v>
                </c:pt>
                <c:pt idx="2882">
                  <c:v>0.57640000000000002</c:v>
                </c:pt>
                <c:pt idx="2883">
                  <c:v>0.5766</c:v>
                </c:pt>
                <c:pt idx="2884">
                  <c:v>0.57679999999999998</c:v>
                </c:pt>
                <c:pt idx="2885">
                  <c:v>0.57700000000000007</c:v>
                </c:pt>
                <c:pt idx="2886">
                  <c:v>0.57720000000000005</c:v>
                </c:pt>
                <c:pt idx="2887">
                  <c:v>0.57740000000000002</c:v>
                </c:pt>
                <c:pt idx="2888">
                  <c:v>0.5776</c:v>
                </c:pt>
                <c:pt idx="2889">
                  <c:v>0.57779999999999998</c:v>
                </c:pt>
                <c:pt idx="2890">
                  <c:v>0.57800000000000007</c:v>
                </c:pt>
                <c:pt idx="2891">
                  <c:v>0.57820000000000005</c:v>
                </c:pt>
                <c:pt idx="2892">
                  <c:v>0.57840000000000003</c:v>
                </c:pt>
                <c:pt idx="2893">
                  <c:v>0.5786</c:v>
                </c:pt>
                <c:pt idx="2894">
                  <c:v>0.57879999999999998</c:v>
                </c:pt>
                <c:pt idx="2895">
                  <c:v>0.57900000000000007</c:v>
                </c:pt>
                <c:pt idx="2896">
                  <c:v>0.57920000000000005</c:v>
                </c:pt>
                <c:pt idx="2897">
                  <c:v>0.57940000000000003</c:v>
                </c:pt>
                <c:pt idx="2898">
                  <c:v>0.5796</c:v>
                </c:pt>
                <c:pt idx="2899">
                  <c:v>0.57979999999999998</c:v>
                </c:pt>
                <c:pt idx="2900">
                  <c:v>0.58000000000000007</c:v>
                </c:pt>
                <c:pt idx="2901">
                  <c:v>0.58020000000000005</c:v>
                </c:pt>
                <c:pt idx="2902">
                  <c:v>0.58040000000000003</c:v>
                </c:pt>
                <c:pt idx="2903">
                  <c:v>0.5806</c:v>
                </c:pt>
                <c:pt idx="2904">
                  <c:v>0.58079999999999998</c:v>
                </c:pt>
                <c:pt idx="2905">
                  <c:v>0.58100000000000007</c:v>
                </c:pt>
                <c:pt idx="2906">
                  <c:v>0.58120000000000005</c:v>
                </c:pt>
                <c:pt idx="2907">
                  <c:v>0.58140000000000003</c:v>
                </c:pt>
                <c:pt idx="2908">
                  <c:v>0.58160000000000001</c:v>
                </c:pt>
                <c:pt idx="2909">
                  <c:v>0.58179999999999998</c:v>
                </c:pt>
                <c:pt idx="2910">
                  <c:v>0.58200000000000007</c:v>
                </c:pt>
                <c:pt idx="2911">
                  <c:v>0.58220000000000005</c:v>
                </c:pt>
                <c:pt idx="2912">
                  <c:v>0.58240000000000003</c:v>
                </c:pt>
                <c:pt idx="2913">
                  <c:v>0.58260000000000001</c:v>
                </c:pt>
                <c:pt idx="2914">
                  <c:v>0.58279999999999998</c:v>
                </c:pt>
                <c:pt idx="2915">
                  <c:v>0.58300000000000007</c:v>
                </c:pt>
                <c:pt idx="2916">
                  <c:v>0.58320000000000005</c:v>
                </c:pt>
                <c:pt idx="2917">
                  <c:v>0.58340000000000003</c:v>
                </c:pt>
                <c:pt idx="2918">
                  <c:v>0.58360000000000001</c:v>
                </c:pt>
                <c:pt idx="2919">
                  <c:v>0.58379999999999999</c:v>
                </c:pt>
                <c:pt idx="2920">
                  <c:v>0.58400000000000007</c:v>
                </c:pt>
                <c:pt idx="2921">
                  <c:v>0.58420000000000005</c:v>
                </c:pt>
                <c:pt idx="2922">
                  <c:v>0.58440000000000003</c:v>
                </c:pt>
                <c:pt idx="2923">
                  <c:v>0.58460000000000001</c:v>
                </c:pt>
                <c:pt idx="2924">
                  <c:v>0.58479999999999999</c:v>
                </c:pt>
                <c:pt idx="2925">
                  <c:v>0.58500000000000008</c:v>
                </c:pt>
                <c:pt idx="2926">
                  <c:v>0.58520000000000005</c:v>
                </c:pt>
                <c:pt idx="2927">
                  <c:v>0.58540000000000003</c:v>
                </c:pt>
                <c:pt idx="2928">
                  <c:v>0.58560000000000001</c:v>
                </c:pt>
                <c:pt idx="2929">
                  <c:v>0.58579999999999999</c:v>
                </c:pt>
                <c:pt idx="2930">
                  <c:v>0.58600000000000008</c:v>
                </c:pt>
                <c:pt idx="2931">
                  <c:v>0.58620000000000005</c:v>
                </c:pt>
                <c:pt idx="2932">
                  <c:v>0.58640000000000003</c:v>
                </c:pt>
                <c:pt idx="2933">
                  <c:v>0.58660000000000001</c:v>
                </c:pt>
                <c:pt idx="2934">
                  <c:v>0.58679999999999999</c:v>
                </c:pt>
                <c:pt idx="2935">
                  <c:v>0.58700000000000008</c:v>
                </c:pt>
                <c:pt idx="2936">
                  <c:v>0.58720000000000006</c:v>
                </c:pt>
                <c:pt idx="2937">
                  <c:v>0.58740000000000003</c:v>
                </c:pt>
                <c:pt idx="2938">
                  <c:v>0.58760000000000001</c:v>
                </c:pt>
                <c:pt idx="2939">
                  <c:v>0.58779999999999999</c:v>
                </c:pt>
                <c:pt idx="2940">
                  <c:v>0.58800000000000008</c:v>
                </c:pt>
                <c:pt idx="2941">
                  <c:v>0.58820000000000006</c:v>
                </c:pt>
                <c:pt idx="2942">
                  <c:v>0.58840000000000003</c:v>
                </c:pt>
                <c:pt idx="2943">
                  <c:v>0.58860000000000001</c:v>
                </c:pt>
                <c:pt idx="2944">
                  <c:v>0.58879999999999999</c:v>
                </c:pt>
                <c:pt idx="2945">
                  <c:v>0.58900000000000008</c:v>
                </c:pt>
                <c:pt idx="2946">
                  <c:v>0.58920000000000006</c:v>
                </c:pt>
                <c:pt idx="2947">
                  <c:v>0.58940000000000003</c:v>
                </c:pt>
                <c:pt idx="2948">
                  <c:v>0.58960000000000001</c:v>
                </c:pt>
                <c:pt idx="2949">
                  <c:v>0.58979999999999999</c:v>
                </c:pt>
                <c:pt idx="2950">
                  <c:v>0.59000000000000008</c:v>
                </c:pt>
                <c:pt idx="2951">
                  <c:v>0.59020000000000006</c:v>
                </c:pt>
                <c:pt idx="2952">
                  <c:v>0.59040000000000004</c:v>
                </c:pt>
                <c:pt idx="2953">
                  <c:v>0.59060000000000001</c:v>
                </c:pt>
                <c:pt idx="2954">
                  <c:v>0.59079999999999999</c:v>
                </c:pt>
                <c:pt idx="2955">
                  <c:v>0.59100000000000008</c:v>
                </c:pt>
                <c:pt idx="2956">
                  <c:v>0.59120000000000006</c:v>
                </c:pt>
                <c:pt idx="2957">
                  <c:v>0.59140000000000004</c:v>
                </c:pt>
                <c:pt idx="2958">
                  <c:v>0.59160000000000001</c:v>
                </c:pt>
                <c:pt idx="2959">
                  <c:v>0.59179999999999999</c:v>
                </c:pt>
                <c:pt idx="2960">
                  <c:v>0.59200000000000008</c:v>
                </c:pt>
                <c:pt idx="2961">
                  <c:v>0.59220000000000006</c:v>
                </c:pt>
                <c:pt idx="2962">
                  <c:v>0.59240000000000004</c:v>
                </c:pt>
                <c:pt idx="2963">
                  <c:v>0.59260000000000002</c:v>
                </c:pt>
                <c:pt idx="2964">
                  <c:v>0.59279999999999999</c:v>
                </c:pt>
                <c:pt idx="2965">
                  <c:v>0.59300000000000008</c:v>
                </c:pt>
                <c:pt idx="2966">
                  <c:v>0.59320000000000006</c:v>
                </c:pt>
                <c:pt idx="2967">
                  <c:v>0.59340000000000004</c:v>
                </c:pt>
                <c:pt idx="2968">
                  <c:v>0.59360000000000002</c:v>
                </c:pt>
                <c:pt idx="2969">
                  <c:v>0.59379999999999999</c:v>
                </c:pt>
                <c:pt idx="2970">
                  <c:v>0.59400000000000008</c:v>
                </c:pt>
                <c:pt idx="2971">
                  <c:v>0.59420000000000006</c:v>
                </c:pt>
                <c:pt idx="2972">
                  <c:v>0.59440000000000004</c:v>
                </c:pt>
                <c:pt idx="2973">
                  <c:v>0.59460000000000002</c:v>
                </c:pt>
                <c:pt idx="2974">
                  <c:v>0.5948</c:v>
                </c:pt>
                <c:pt idx="2975">
                  <c:v>0.59499999999999997</c:v>
                </c:pt>
                <c:pt idx="2976">
                  <c:v>0.59520000000000006</c:v>
                </c:pt>
                <c:pt idx="2977">
                  <c:v>0.59540000000000004</c:v>
                </c:pt>
                <c:pt idx="2978">
                  <c:v>0.59560000000000002</c:v>
                </c:pt>
                <c:pt idx="2979">
                  <c:v>0.5958</c:v>
                </c:pt>
                <c:pt idx="2980">
                  <c:v>0.59599999999999997</c:v>
                </c:pt>
                <c:pt idx="2981">
                  <c:v>0.59620000000000006</c:v>
                </c:pt>
                <c:pt idx="2982">
                  <c:v>0.59640000000000004</c:v>
                </c:pt>
                <c:pt idx="2983">
                  <c:v>0.59660000000000002</c:v>
                </c:pt>
                <c:pt idx="2984">
                  <c:v>0.5968</c:v>
                </c:pt>
                <c:pt idx="2985">
                  <c:v>0.59699999999999998</c:v>
                </c:pt>
                <c:pt idx="2986">
                  <c:v>0.59720000000000006</c:v>
                </c:pt>
                <c:pt idx="2987">
                  <c:v>0.59740000000000004</c:v>
                </c:pt>
                <c:pt idx="2988">
                  <c:v>0.59760000000000002</c:v>
                </c:pt>
                <c:pt idx="2989">
                  <c:v>0.5978</c:v>
                </c:pt>
                <c:pt idx="2990">
                  <c:v>0.59799999999999998</c:v>
                </c:pt>
                <c:pt idx="2991">
                  <c:v>0.59820000000000007</c:v>
                </c:pt>
                <c:pt idx="2992">
                  <c:v>0.59840000000000004</c:v>
                </c:pt>
                <c:pt idx="2993">
                  <c:v>0.59860000000000002</c:v>
                </c:pt>
                <c:pt idx="2994">
                  <c:v>0.5988</c:v>
                </c:pt>
                <c:pt idx="2995">
                  <c:v>0.59899999999999998</c:v>
                </c:pt>
                <c:pt idx="2996">
                  <c:v>0.59920000000000007</c:v>
                </c:pt>
                <c:pt idx="2997">
                  <c:v>0.59940000000000004</c:v>
                </c:pt>
                <c:pt idx="2998">
                  <c:v>0.59960000000000002</c:v>
                </c:pt>
                <c:pt idx="2999">
                  <c:v>0.5998</c:v>
                </c:pt>
              </c:numCache>
            </c:numRef>
          </c:xVal>
          <c:yVal>
            <c:numRef>
              <c:f>velTest_3.0!$B$2:$B$3001</c:f>
              <c:numCache>
                <c:formatCode>General</c:formatCode>
                <c:ptCount val="3000"/>
                <c:pt idx="0">
                  <c:v>0</c:v>
                </c:pt>
                <c:pt idx="1">
                  <c:v>-5846.63</c:v>
                </c:pt>
                <c:pt idx="2">
                  <c:v>-5296.06</c:v>
                </c:pt>
                <c:pt idx="3">
                  <c:v>-4636.4799999999996</c:v>
                </c:pt>
                <c:pt idx="4">
                  <c:v>-4051.37</c:v>
                </c:pt>
                <c:pt idx="5">
                  <c:v>-3512.76</c:v>
                </c:pt>
                <c:pt idx="6">
                  <c:v>-3036.78</c:v>
                </c:pt>
                <c:pt idx="7">
                  <c:v>-2666.05</c:v>
                </c:pt>
                <c:pt idx="8">
                  <c:v>-2343.67</c:v>
                </c:pt>
                <c:pt idx="9">
                  <c:v>-2279.14</c:v>
                </c:pt>
                <c:pt idx="10">
                  <c:v>-1987.88</c:v>
                </c:pt>
                <c:pt idx="11">
                  <c:v>-1611.89</c:v>
                </c:pt>
                <c:pt idx="12">
                  <c:v>-1371.78</c:v>
                </c:pt>
                <c:pt idx="13">
                  <c:v>-1220.2</c:v>
                </c:pt>
                <c:pt idx="14">
                  <c:v>-1048.74</c:v>
                </c:pt>
                <c:pt idx="15">
                  <c:v>-939.82600000000002</c:v>
                </c:pt>
                <c:pt idx="16">
                  <c:v>-853.49900000000002</c:v>
                </c:pt>
                <c:pt idx="17">
                  <c:v>-711.28200000000004</c:v>
                </c:pt>
                <c:pt idx="18">
                  <c:v>-473.94499999999999</c:v>
                </c:pt>
                <c:pt idx="19">
                  <c:v>-463.46100000000001</c:v>
                </c:pt>
                <c:pt idx="20">
                  <c:v>-509.87599999999998</c:v>
                </c:pt>
                <c:pt idx="21">
                  <c:v>-493.62400000000002</c:v>
                </c:pt>
                <c:pt idx="22">
                  <c:v>-457.15499999999997</c:v>
                </c:pt>
                <c:pt idx="23">
                  <c:v>-423.44</c:v>
                </c:pt>
                <c:pt idx="24">
                  <c:v>-398.02199999999999</c:v>
                </c:pt>
                <c:pt idx="25">
                  <c:v>-374.11700000000002</c:v>
                </c:pt>
                <c:pt idx="26">
                  <c:v>-386.98099999999999</c:v>
                </c:pt>
                <c:pt idx="27">
                  <c:v>-435.70600000000002</c:v>
                </c:pt>
                <c:pt idx="28">
                  <c:v>-379.04300000000001</c:v>
                </c:pt>
                <c:pt idx="29">
                  <c:v>-293.49799999999999</c:v>
                </c:pt>
                <c:pt idx="30">
                  <c:v>-235.417</c:v>
                </c:pt>
                <c:pt idx="31">
                  <c:v>-200.571</c:v>
                </c:pt>
                <c:pt idx="32">
                  <c:v>-183.489</c:v>
                </c:pt>
                <c:pt idx="33">
                  <c:v>-167.61500000000001</c:v>
                </c:pt>
                <c:pt idx="34">
                  <c:v>-149.11000000000001</c:v>
                </c:pt>
                <c:pt idx="35">
                  <c:v>-94.106200000000001</c:v>
                </c:pt>
                <c:pt idx="36">
                  <c:v>-28.628</c:v>
                </c:pt>
                <c:pt idx="37">
                  <c:v>-32.881100000000004</c:v>
                </c:pt>
                <c:pt idx="38">
                  <c:v>-70.759500000000003</c:v>
                </c:pt>
                <c:pt idx="39">
                  <c:v>-102.45</c:v>
                </c:pt>
                <c:pt idx="40">
                  <c:v>-111.858</c:v>
                </c:pt>
                <c:pt idx="41">
                  <c:v>-113.158</c:v>
                </c:pt>
                <c:pt idx="42">
                  <c:v>-111.526</c:v>
                </c:pt>
                <c:pt idx="43">
                  <c:v>-116.91</c:v>
                </c:pt>
                <c:pt idx="44">
                  <c:v>-144.435</c:v>
                </c:pt>
                <c:pt idx="45">
                  <c:v>-175.148</c:v>
                </c:pt>
                <c:pt idx="46">
                  <c:v>-159.11699999999999</c:v>
                </c:pt>
                <c:pt idx="47">
                  <c:v>-121.79</c:v>
                </c:pt>
                <c:pt idx="48">
                  <c:v>-88.757300000000001</c:v>
                </c:pt>
                <c:pt idx="49">
                  <c:v>-69.310599999999994</c:v>
                </c:pt>
                <c:pt idx="50">
                  <c:v>-58.338299999999997</c:v>
                </c:pt>
                <c:pt idx="51">
                  <c:v>-49.941000000000003</c:v>
                </c:pt>
                <c:pt idx="52">
                  <c:v>-35.381399999999999</c:v>
                </c:pt>
                <c:pt idx="53">
                  <c:v>-5.1685400000000001</c:v>
                </c:pt>
                <c:pt idx="54">
                  <c:v>24.1846</c:v>
                </c:pt>
                <c:pt idx="55">
                  <c:v>18.6525</c:v>
                </c:pt>
                <c:pt idx="56">
                  <c:v>-3.8113999999999999</c:v>
                </c:pt>
                <c:pt idx="57">
                  <c:v>-28.1128</c:v>
                </c:pt>
                <c:pt idx="58">
                  <c:v>-44.825200000000002</c:v>
                </c:pt>
                <c:pt idx="59">
                  <c:v>-52.146700000000003</c:v>
                </c:pt>
                <c:pt idx="60">
                  <c:v>-54.396700000000003</c:v>
                </c:pt>
                <c:pt idx="61">
                  <c:v>-65.002899999999997</c:v>
                </c:pt>
                <c:pt idx="62">
                  <c:v>-84.116399999999999</c:v>
                </c:pt>
                <c:pt idx="63">
                  <c:v>-100.598</c:v>
                </c:pt>
                <c:pt idx="64">
                  <c:v>-96.368700000000004</c:v>
                </c:pt>
                <c:pt idx="65">
                  <c:v>-76.619799999999998</c:v>
                </c:pt>
                <c:pt idx="66">
                  <c:v>-54.204700000000003</c:v>
                </c:pt>
                <c:pt idx="67">
                  <c:v>-38.614400000000003</c:v>
                </c:pt>
                <c:pt idx="68">
                  <c:v>-26.491499999999998</c:v>
                </c:pt>
                <c:pt idx="69">
                  <c:v>-21.515999999999998</c:v>
                </c:pt>
                <c:pt idx="70">
                  <c:v>-7.2915799999999997</c:v>
                </c:pt>
                <c:pt idx="71">
                  <c:v>9.3096800000000002</c:v>
                </c:pt>
                <c:pt idx="72">
                  <c:v>25.636600000000001</c:v>
                </c:pt>
                <c:pt idx="73">
                  <c:v>25.0837</c:v>
                </c:pt>
                <c:pt idx="74">
                  <c:v>10.723000000000001</c:v>
                </c:pt>
                <c:pt idx="75">
                  <c:v>-5.3514400000000002</c:v>
                </c:pt>
                <c:pt idx="76">
                  <c:v>-19.742799999999999</c:v>
                </c:pt>
                <c:pt idx="77">
                  <c:v>-27.1632</c:v>
                </c:pt>
                <c:pt idx="78">
                  <c:v>-33.010599999999997</c:v>
                </c:pt>
                <c:pt idx="79">
                  <c:v>-44.328299999999999</c:v>
                </c:pt>
                <c:pt idx="80">
                  <c:v>-56.044800000000002</c:v>
                </c:pt>
                <c:pt idx="81">
                  <c:v>-66.139700000000005</c:v>
                </c:pt>
                <c:pt idx="82">
                  <c:v>-64.8155</c:v>
                </c:pt>
                <c:pt idx="83">
                  <c:v>-54.132899999999999</c:v>
                </c:pt>
                <c:pt idx="84">
                  <c:v>-40.105899999999998</c:v>
                </c:pt>
                <c:pt idx="85">
                  <c:v>-27.026599999999998</c:v>
                </c:pt>
                <c:pt idx="86">
                  <c:v>-17.0946</c:v>
                </c:pt>
                <c:pt idx="87">
                  <c:v>-11.5207</c:v>
                </c:pt>
                <c:pt idx="88">
                  <c:v>0.62566600000000006</c:v>
                </c:pt>
                <c:pt idx="89">
                  <c:v>12.5596</c:v>
                </c:pt>
                <c:pt idx="90">
                  <c:v>22.404599999999999</c:v>
                </c:pt>
                <c:pt idx="91">
                  <c:v>22.148499999999999</c:v>
                </c:pt>
                <c:pt idx="92">
                  <c:v>13.563599999999999</c:v>
                </c:pt>
                <c:pt idx="93">
                  <c:v>3.4228000000000001</c:v>
                </c:pt>
                <c:pt idx="94">
                  <c:v>-7.9497900000000001</c:v>
                </c:pt>
                <c:pt idx="95">
                  <c:v>-16.413599999999999</c:v>
                </c:pt>
                <c:pt idx="96">
                  <c:v>-21.611499999999999</c:v>
                </c:pt>
                <c:pt idx="97">
                  <c:v>-30.618600000000001</c:v>
                </c:pt>
                <c:pt idx="98">
                  <c:v>-40.279800000000002</c:v>
                </c:pt>
                <c:pt idx="99">
                  <c:v>-46.4816</c:v>
                </c:pt>
                <c:pt idx="100">
                  <c:v>-47.582099999999997</c:v>
                </c:pt>
                <c:pt idx="101">
                  <c:v>-41.126600000000003</c:v>
                </c:pt>
                <c:pt idx="102">
                  <c:v>-30.995000000000001</c:v>
                </c:pt>
                <c:pt idx="103">
                  <c:v>-21.022099999999998</c:v>
                </c:pt>
                <c:pt idx="104">
                  <c:v>-12.988</c:v>
                </c:pt>
                <c:pt idx="105">
                  <c:v>-5.4081000000000001</c:v>
                </c:pt>
                <c:pt idx="106">
                  <c:v>2.3449599999999999</c:v>
                </c:pt>
                <c:pt idx="107">
                  <c:v>12.3032</c:v>
                </c:pt>
                <c:pt idx="108">
                  <c:v>17.278700000000001</c:v>
                </c:pt>
                <c:pt idx="109">
                  <c:v>18.403099999999998</c:v>
                </c:pt>
                <c:pt idx="110">
                  <c:v>14.806800000000001</c:v>
                </c:pt>
                <c:pt idx="111">
                  <c:v>5.3373400000000002</c:v>
                </c:pt>
                <c:pt idx="112">
                  <c:v>-1.9310799999999999</c:v>
                </c:pt>
                <c:pt idx="113">
                  <c:v>-9.4723799999999994</c:v>
                </c:pt>
                <c:pt idx="114">
                  <c:v>-15.986000000000001</c:v>
                </c:pt>
                <c:pt idx="115">
                  <c:v>-21.964300000000001</c:v>
                </c:pt>
                <c:pt idx="116">
                  <c:v>-29.6662</c:v>
                </c:pt>
                <c:pt idx="117">
                  <c:v>-33.473999999999997</c:v>
                </c:pt>
                <c:pt idx="118">
                  <c:v>-34.831800000000001</c:v>
                </c:pt>
                <c:pt idx="119">
                  <c:v>-31.498200000000001</c:v>
                </c:pt>
                <c:pt idx="120">
                  <c:v>-24.167300000000001</c:v>
                </c:pt>
                <c:pt idx="121">
                  <c:v>-15.8368</c:v>
                </c:pt>
                <c:pt idx="122">
                  <c:v>-9.4676799999999997</c:v>
                </c:pt>
                <c:pt idx="123">
                  <c:v>-3.9866799999999998</c:v>
                </c:pt>
                <c:pt idx="124">
                  <c:v>2.7245499999999998</c:v>
                </c:pt>
                <c:pt idx="125">
                  <c:v>8.7899600000000007</c:v>
                </c:pt>
                <c:pt idx="126">
                  <c:v>13.8194</c:v>
                </c:pt>
                <c:pt idx="127">
                  <c:v>15.3202</c:v>
                </c:pt>
                <c:pt idx="128">
                  <c:v>12.607200000000001</c:v>
                </c:pt>
                <c:pt idx="129">
                  <c:v>6.5282799999999996</c:v>
                </c:pt>
                <c:pt idx="130">
                  <c:v>0.62247799999999998</c:v>
                </c:pt>
                <c:pt idx="131">
                  <c:v>-3.9172500000000001</c:v>
                </c:pt>
                <c:pt idx="132">
                  <c:v>-11.239100000000001</c:v>
                </c:pt>
                <c:pt idx="133">
                  <c:v>-16.123999999999999</c:v>
                </c:pt>
                <c:pt idx="134">
                  <c:v>-21.540199999999999</c:v>
                </c:pt>
                <c:pt idx="135">
                  <c:v>-25.073699999999999</c:v>
                </c:pt>
                <c:pt idx="136">
                  <c:v>-26.3749</c:v>
                </c:pt>
                <c:pt idx="137">
                  <c:v>-24.648800000000001</c:v>
                </c:pt>
                <c:pt idx="138">
                  <c:v>-19.237300000000001</c:v>
                </c:pt>
                <c:pt idx="139">
                  <c:v>-13.126200000000001</c:v>
                </c:pt>
                <c:pt idx="140">
                  <c:v>-8.1652100000000001</c:v>
                </c:pt>
                <c:pt idx="141">
                  <c:v>-2.1791399999999999</c:v>
                </c:pt>
                <c:pt idx="142">
                  <c:v>2.7047400000000001</c:v>
                </c:pt>
                <c:pt idx="143">
                  <c:v>8.6575299999999995</c:v>
                </c:pt>
                <c:pt idx="144">
                  <c:v>11.4711</c:v>
                </c:pt>
                <c:pt idx="145">
                  <c:v>13.0044</c:v>
                </c:pt>
                <c:pt idx="146">
                  <c:v>11.283200000000001</c:v>
                </c:pt>
                <c:pt idx="147">
                  <c:v>8.5510800000000007</c:v>
                </c:pt>
                <c:pt idx="148">
                  <c:v>3.3557999999999999</c:v>
                </c:pt>
                <c:pt idx="149">
                  <c:v>-1.6782699999999999</c:v>
                </c:pt>
                <c:pt idx="150">
                  <c:v>-7.13347</c:v>
                </c:pt>
                <c:pt idx="151">
                  <c:v>-11.196899999999999</c:v>
                </c:pt>
                <c:pt idx="152">
                  <c:v>-16.0242</c:v>
                </c:pt>
                <c:pt idx="153">
                  <c:v>-18.745000000000001</c:v>
                </c:pt>
                <c:pt idx="154">
                  <c:v>-19.861000000000001</c:v>
                </c:pt>
                <c:pt idx="155">
                  <c:v>-18.494700000000002</c:v>
                </c:pt>
                <c:pt idx="156">
                  <c:v>-15.2279</c:v>
                </c:pt>
                <c:pt idx="157">
                  <c:v>-10.565200000000001</c:v>
                </c:pt>
                <c:pt idx="158">
                  <c:v>-6.1269400000000003</c:v>
                </c:pt>
                <c:pt idx="159">
                  <c:v>-1.84921</c:v>
                </c:pt>
                <c:pt idx="160">
                  <c:v>2.39385</c:v>
                </c:pt>
                <c:pt idx="161">
                  <c:v>7.0099900000000002</c:v>
                </c:pt>
                <c:pt idx="162">
                  <c:v>9.8502799999999997</c:v>
                </c:pt>
                <c:pt idx="163">
                  <c:v>11.0159</c:v>
                </c:pt>
                <c:pt idx="164">
                  <c:v>10.601800000000001</c:v>
                </c:pt>
                <c:pt idx="165">
                  <c:v>8.1866900000000005</c:v>
                </c:pt>
                <c:pt idx="166">
                  <c:v>4.12148</c:v>
                </c:pt>
                <c:pt idx="167">
                  <c:v>0.36257</c:v>
                </c:pt>
                <c:pt idx="168">
                  <c:v>-3.0925199999999999</c:v>
                </c:pt>
                <c:pt idx="169">
                  <c:v>-7.2589600000000001</c:v>
                </c:pt>
                <c:pt idx="170">
                  <c:v>-9.8014100000000006</c:v>
                </c:pt>
                <c:pt idx="171">
                  <c:v>-12.617000000000001</c:v>
                </c:pt>
                <c:pt idx="172">
                  <c:v>-13.543100000000001</c:v>
                </c:pt>
                <c:pt idx="173">
                  <c:v>-13.3499</c:v>
                </c:pt>
                <c:pt idx="174">
                  <c:v>-12.070600000000001</c:v>
                </c:pt>
                <c:pt idx="175">
                  <c:v>-6.9033300000000004</c:v>
                </c:pt>
                <c:pt idx="176">
                  <c:v>-4.4011800000000001</c:v>
                </c:pt>
                <c:pt idx="177">
                  <c:v>-0.36727799999999999</c:v>
                </c:pt>
                <c:pt idx="178">
                  <c:v>3.6864599999999998</c:v>
                </c:pt>
                <c:pt idx="179">
                  <c:v>6.6246900000000002</c:v>
                </c:pt>
                <c:pt idx="180">
                  <c:v>9.8360699999999994</c:v>
                </c:pt>
                <c:pt idx="181">
                  <c:v>9.8409999999999993</c:v>
                </c:pt>
                <c:pt idx="182">
                  <c:v>10.7926</c:v>
                </c:pt>
                <c:pt idx="183">
                  <c:v>8.9096100000000007</c:v>
                </c:pt>
                <c:pt idx="184">
                  <c:v>6.32273</c:v>
                </c:pt>
                <c:pt idx="185">
                  <c:v>3.6852499999999999</c:v>
                </c:pt>
                <c:pt idx="186">
                  <c:v>-0.32891399999999998</c:v>
                </c:pt>
                <c:pt idx="187">
                  <c:v>-3.0402200000000001</c:v>
                </c:pt>
                <c:pt idx="188">
                  <c:v>-6.4037699999999997</c:v>
                </c:pt>
                <c:pt idx="189">
                  <c:v>-8.0205500000000001</c:v>
                </c:pt>
                <c:pt idx="190">
                  <c:v>-9.2437900000000006</c:v>
                </c:pt>
                <c:pt idx="191">
                  <c:v>-8.95031</c:v>
                </c:pt>
                <c:pt idx="192">
                  <c:v>-7.2200600000000001</c:v>
                </c:pt>
                <c:pt idx="193">
                  <c:v>-4.7172499999999999</c:v>
                </c:pt>
                <c:pt idx="194">
                  <c:v>-1.6008599999999999</c:v>
                </c:pt>
                <c:pt idx="195">
                  <c:v>1.2086399999999999</c:v>
                </c:pt>
                <c:pt idx="196">
                  <c:v>4.2660200000000001</c:v>
                </c:pt>
                <c:pt idx="197">
                  <c:v>7.2459199999999999</c:v>
                </c:pt>
                <c:pt idx="198">
                  <c:v>9.5966699999999996</c:v>
                </c:pt>
                <c:pt idx="199">
                  <c:v>9.6012199999999996</c:v>
                </c:pt>
                <c:pt idx="200">
                  <c:v>11.166700000000001</c:v>
                </c:pt>
                <c:pt idx="201">
                  <c:v>9.4701500000000003</c:v>
                </c:pt>
                <c:pt idx="202">
                  <c:v>7.6532</c:v>
                </c:pt>
                <c:pt idx="203">
                  <c:v>5.0587400000000002</c:v>
                </c:pt>
                <c:pt idx="204">
                  <c:v>2.6251500000000001</c:v>
                </c:pt>
                <c:pt idx="205">
                  <c:v>0.429533</c:v>
                </c:pt>
                <c:pt idx="206">
                  <c:v>-3.0113099999999999</c:v>
                </c:pt>
                <c:pt idx="207">
                  <c:v>-3.4081100000000002</c:v>
                </c:pt>
                <c:pt idx="208">
                  <c:v>-4.3785499999999997</c:v>
                </c:pt>
                <c:pt idx="209">
                  <c:v>-4.5495200000000002</c:v>
                </c:pt>
                <c:pt idx="210">
                  <c:v>-3.4131100000000001</c:v>
                </c:pt>
                <c:pt idx="211">
                  <c:v>-2.3220299999999998</c:v>
                </c:pt>
                <c:pt idx="212">
                  <c:v>0.36624099999999998</c:v>
                </c:pt>
                <c:pt idx="213">
                  <c:v>2.8409399999999998</c:v>
                </c:pt>
                <c:pt idx="214">
                  <c:v>5.6459799999999998</c:v>
                </c:pt>
                <c:pt idx="215">
                  <c:v>7.49125</c:v>
                </c:pt>
                <c:pt idx="216">
                  <c:v>9.0579900000000002</c:v>
                </c:pt>
                <c:pt idx="217">
                  <c:v>10.445</c:v>
                </c:pt>
                <c:pt idx="218">
                  <c:v>10.378299999999999</c:v>
                </c:pt>
                <c:pt idx="219">
                  <c:v>9.7928800000000003</c:v>
                </c:pt>
                <c:pt idx="220">
                  <c:v>9.2700300000000002</c:v>
                </c:pt>
                <c:pt idx="221">
                  <c:v>6.6106299999999996</c:v>
                </c:pt>
                <c:pt idx="222">
                  <c:v>4.82803</c:v>
                </c:pt>
                <c:pt idx="223">
                  <c:v>2.32958</c:v>
                </c:pt>
                <c:pt idx="224">
                  <c:v>0.81100399999999995</c:v>
                </c:pt>
                <c:pt idx="225">
                  <c:v>-0.97418000000000005</c:v>
                </c:pt>
                <c:pt idx="226">
                  <c:v>-1.5402400000000001</c:v>
                </c:pt>
                <c:pt idx="227">
                  <c:v>-1.4760200000000001</c:v>
                </c:pt>
                <c:pt idx="228">
                  <c:v>-1.0871</c:v>
                </c:pt>
                <c:pt idx="229">
                  <c:v>2.20915E-2</c:v>
                </c:pt>
                <c:pt idx="230">
                  <c:v>2.0345300000000002</c:v>
                </c:pt>
                <c:pt idx="231">
                  <c:v>3.8662299999999998</c:v>
                </c:pt>
                <c:pt idx="232">
                  <c:v>5.7166300000000003</c:v>
                </c:pt>
                <c:pt idx="233">
                  <c:v>7.4305300000000001</c:v>
                </c:pt>
                <c:pt idx="234">
                  <c:v>9.20181</c:v>
                </c:pt>
                <c:pt idx="235">
                  <c:v>10.2836</c:v>
                </c:pt>
                <c:pt idx="236">
                  <c:v>10.022600000000001</c:v>
                </c:pt>
                <c:pt idx="237">
                  <c:v>10.4587</c:v>
                </c:pt>
                <c:pt idx="238">
                  <c:v>8.9579599999999999</c:v>
                </c:pt>
                <c:pt idx="239">
                  <c:v>7.5277099999999999</c:v>
                </c:pt>
                <c:pt idx="240">
                  <c:v>5.8561800000000002</c:v>
                </c:pt>
                <c:pt idx="241">
                  <c:v>4.1597400000000002</c:v>
                </c:pt>
                <c:pt idx="242">
                  <c:v>2.7170200000000002</c:v>
                </c:pt>
                <c:pt idx="243">
                  <c:v>1.0273600000000001</c:v>
                </c:pt>
                <c:pt idx="244">
                  <c:v>1.06464</c:v>
                </c:pt>
                <c:pt idx="245">
                  <c:v>0.55706100000000003</c:v>
                </c:pt>
                <c:pt idx="246">
                  <c:v>0.530949</c:v>
                </c:pt>
                <c:pt idx="247">
                  <c:v>1.8678900000000001</c:v>
                </c:pt>
                <c:pt idx="248">
                  <c:v>3.64255</c:v>
                </c:pt>
                <c:pt idx="249">
                  <c:v>4.5450400000000002</c:v>
                </c:pt>
                <c:pt idx="250">
                  <c:v>6.73081</c:v>
                </c:pt>
                <c:pt idx="251">
                  <c:v>8.5438399999999994</c:v>
                </c:pt>
                <c:pt idx="252">
                  <c:v>9.1962200000000003</c:v>
                </c:pt>
                <c:pt idx="253">
                  <c:v>10.1744</c:v>
                </c:pt>
                <c:pt idx="254">
                  <c:v>10.116400000000001</c:v>
                </c:pt>
                <c:pt idx="255">
                  <c:v>10.518800000000001</c:v>
                </c:pt>
                <c:pt idx="256">
                  <c:v>9.6095900000000007</c:v>
                </c:pt>
                <c:pt idx="257">
                  <c:v>8.8918800000000005</c:v>
                </c:pt>
                <c:pt idx="258">
                  <c:v>7.8591499999999996</c:v>
                </c:pt>
                <c:pt idx="259">
                  <c:v>5.6760299999999999</c:v>
                </c:pt>
                <c:pt idx="260">
                  <c:v>4.4714499999999999</c:v>
                </c:pt>
                <c:pt idx="261">
                  <c:v>4.2981999999999996</c:v>
                </c:pt>
                <c:pt idx="262">
                  <c:v>2.7324600000000001</c:v>
                </c:pt>
                <c:pt idx="263">
                  <c:v>3.07063</c:v>
                </c:pt>
                <c:pt idx="264">
                  <c:v>2.9253</c:v>
                </c:pt>
                <c:pt idx="265">
                  <c:v>3.6597900000000001</c:v>
                </c:pt>
                <c:pt idx="266">
                  <c:v>4.7051699999999999</c:v>
                </c:pt>
                <c:pt idx="267">
                  <c:v>5.7654500000000004</c:v>
                </c:pt>
                <c:pt idx="268">
                  <c:v>8.0087899999999994</c:v>
                </c:pt>
                <c:pt idx="269">
                  <c:v>8.6355900000000005</c:v>
                </c:pt>
                <c:pt idx="270">
                  <c:v>9.6169700000000002</c:v>
                </c:pt>
                <c:pt idx="271">
                  <c:v>10.4358</c:v>
                </c:pt>
                <c:pt idx="272">
                  <c:v>10.3192</c:v>
                </c:pt>
                <c:pt idx="273">
                  <c:v>10.253</c:v>
                </c:pt>
                <c:pt idx="274">
                  <c:v>9.9497900000000001</c:v>
                </c:pt>
                <c:pt idx="275">
                  <c:v>9.1735399999999991</c:v>
                </c:pt>
                <c:pt idx="276">
                  <c:v>8.4276300000000006</c:v>
                </c:pt>
                <c:pt idx="277">
                  <c:v>7.1264200000000004</c:v>
                </c:pt>
                <c:pt idx="278">
                  <c:v>5.8789300000000004</c:v>
                </c:pt>
                <c:pt idx="279">
                  <c:v>5.0065099999999996</c:v>
                </c:pt>
                <c:pt idx="280">
                  <c:v>4.3420800000000002</c:v>
                </c:pt>
                <c:pt idx="281">
                  <c:v>4.20458</c:v>
                </c:pt>
                <c:pt idx="282">
                  <c:v>4.3513299999999999</c:v>
                </c:pt>
                <c:pt idx="283">
                  <c:v>4.8542699999999996</c:v>
                </c:pt>
                <c:pt idx="284">
                  <c:v>5.3456900000000003</c:v>
                </c:pt>
                <c:pt idx="285">
                  <c:v>6.3057400000000001</c:v>
                </c:pt>
                <c:pt idx="286">
                  <c:v>7.48529</c:v>
                </c:pt>
                <c:pt idx="287">
                  <c:v>8.47119</c:v>
                </c:pt>
                <c:pt idx="288">
                  <c:v>9.1745199999999993</c:v>
                </c:pt>
                <c:pt idx="289">
                  <c:v>9.7361400000000007</c:v>
                </c:pt>
                <c:pt idx="290">
                  <c:v>10.1717</c:v>
                </c:pt>
                <c:pt idx="291">
                  <c:v>10.092000000000001</c:v>
                </c:pt>
                <c:pt idx="292">
                  <c:v>9.35684</c:v>
                </c:pt>
                <c:pt idx="293">
                  <c:v>8.9007199999999997</c:v>
                </c:pt>
                <c:pt idx="294">
                  <c:v>8.6879100000000005</c:v>
                </c:pt>
                <c:pt idx="295">
                  <c:v>7.3137600000000003</c:v>
                </c:pt>
                <c:pt idx="296">
                  <c:v>6.52982</c:v>
                </c:pt>
                <c:pt idx="297">
                  <c:v>5.79542</c:v>
                </c:pt>
                <c:pt idx="298">
                  <c:v>4.9782999999999999</c:v>
                </c:pt>
                <c:pt idx="299">
                  <c:v>4.6026199999999999</c:v>
                </c:pt>
                <c:pt idx="300">
                  <c:v>5.3263400000000001</c:v>
                </c:pt>
                <c:pt idx="301">
                  <c:v>5.2881099999999996</c:v>
                </c:pt>
                <c:pt idx="302">
                  <c:v>5.7437199999999997</c:v>
                </c:pt>
                <c:pt idx="303">
                  <c:v>6.8602299999999996</c:v>
                </c:pt>
                <c:pt idx="304">
                  <c:v>7.3948</c:v>
                </c:pt>
                <c:pt idx="305">
                  <c:v>8.1508400000000005</c:v>
                </c:pt>
                <c:pt idx="306">
                  <c:v>8.6635299999999997</c:v>
                </c:pt>
                <c:pt idx="307">
                  <c:v>9.6192499999999992</c:v>
                </c:pt>
                <c:pt idx="308">
                  <c:v>9.3933300000000006</c:v>
                </c:pt>
                <c:pt idx="309">
                  <c:v>9.4048300000000005</c:v>
                </c:pt>
                <c:pt idx="310">
                  <c:v>9.3513300000000008</c:v>
                </c:pt>
                <c:pt idx="311">
                  <c:v>9.0016300000000005</c:v>
                </c:pt>
                <c:pt idx="312">
                  <c:v>8.2968499999999992</c:v>
                </c:pt>
                <c:pt idx="313">
                  <c:v>7.4803699999999997</c:v>
                </c:pt>
                <c:pt idx="314">
                  <c:v>7.1492899999999997</c:v>
                </c:pt>
                <c:pt idx="315">
                  <c:v>6.0767300000000004</c:v>
                </c:pt>
                <c:pt idx="316">
                  <c:v>5.6209800000000003</c:v>
                </c:pt>
                <c:pt idx="317">
                  <c:v>5.8539099999999999</c:v>
                </c:pt>
                <c:pt idx="318">
                  <c:v>5.5271699999999999</c:v>
                </c:pt>
                <c:pt idx="319">
                  <c:v>5.4817099999999996</c:v>
                </c:pt>
                <c:pt idx="320">
                  <c:v>6.0742599999999998</c:v>
                </c:pt>
                <c:pt idx="321">
                  <c:v>6.6560699999999997</c:v>
                </c:pt>
                <c:pt idx="322">
                  <c:v>7.0616000000000003</c:v>
                </c:pt>
                <c:pt idx="323">
                  <c:v>8.0252199999999991</c:v>
                </c:pt>
                <c:pt idx="324">
                  <c:v>8.6915999999999993</c:v>
                </c:pt>
                <c:pt idx="325">
                  <c:v>9.1534600000000008</c:v>
                </c:pt>
                <c:pt idx="326">
                  <c:v>9.4592500000000008</c:v>
                </c:pt>
                <c:pt idx="327">
                  <c:v>8.9626099999999997</c:v>
                </c:pt>
                <c:pt idx="328">
                  <c:v>9.3073099999999993</c:v>
                </c:pt>
                <c:pt idx="329">
                  <c:v>8.9422300000000003</c:v>
                </c:pt>
                <c:pt idx="330">
                  <c:v>8.5816700000000008</c:v>
                </c:pt>
                <c:pt idx="331">
                  <c:v>8.0456099999999999</c:v>
                </c:pt>
                <c:pt idx="332">
                  <c:v>7.2543199999999999</c:v>
                </c:pt>
                <c:pt idx="333">
                  <c:v>6.6143999999999998</c:v>
                </c:pt>
                <c:pt idx="334">
                  <c:v>6.2378299999999998</c:v>
                </c:pt>
                <c:pt idx="335">
                  <c:v>6.4832999999999998</c:v>
                </c:pt>
                <c:pt idx="336">
                  <c:v>6.3449099999999996</c:v>
                </c:pt>
                <c:pt idx="337">
                  <c:v>6.1708999999999996</c:v>
                </c:pt>
                <c:pt idx="338">
                  <c:v>6.5554399999999999</c:v>
                </c:pt>
                <c:pt idx="339">
                  <c:v>6.9898800000000003</c:v>
                </c:pt>
                <c:pt idx="340">
                  <c:v>7.5278099999999997</c:v>
                </c:pt>
                <c:pt idx="341">
                  <c:v>8.1173400000000004</c:v>
                </c:pt>
                <c:pt idx="342">
                  <c:v>9.0468100000000007</c:v>
                </c:pt>
                <c:pt idx="343">
                  <c:v>9.19224</c:v>
                </c:pt>
                <c:pt idx="344">
                  <c:v>9.3446700000000007</c:v>
                </c:pt>
                <c:pt idx="345">
                  <c:v>9.3709500000000006</c:v>
                </c:pt>
                <c:pt idx="346">
                  <c:v>9.8475599999999996</c:v>
                </c:pt>
                <c:pt idx="347">
                  <c:v>9.3778600000000001</c:v>
                </c:pt>
                <c:pt idx="348">
                  <c:v>9.2557500000000008</c:v>
                </c:pt>
                <c:pt idx="349">
                  <c:v>8.37988</c:v>
                </c:pt>
                <c:pt idx="350">
                  <c:v>8.6814099999999996</c:v>
                </c:pt>
                <c:pt idx="351">
                  <c:v>8.7288800000000002</c:v>
                </c:pt>
                <c:pt idx="352">
                  <c:v>7.9313700000000003</c:v>
                </c:pt>
                <c:pt idx="353">
                  <c:v>8.0826700000000002</c:v>
                </c:pt>
                <c:pt idx="354">
                  <c:v>8.1287699999999994</c:v>
                </c:pt>
                <c:pt idx="355">
                  <c:v>8.2247699999999995</c:v>
                </c:pt>
                <c:pt idx="356">
                  <c:v>8.9739100000000001</c:v>
                </c:pt>
                <c:pt idx="357">
                  <c:v>9.6029800000000005</c:v>
                </c:pt>
                <c:pt idx="358">
                  <c:v>9.7929700000000004</c:v>
                </c:pt>
                <c:pt idx="359">
                  <c:v>10.369300000000001</c:v>
                </c:pt>
                <c:pt idx="360">
                  <c:v>11.130100000000001</c:v>
                </c:pt>
                <c:pt idx="361">
                  <c:v>11.411899999999999</c:v>
                </c:pt>
                <c:pt idx="362">
                  <c:v>12.0008</c:v>
                </c:pt>
                <c:pt idx="363">
                  <c:v>12.2446</c:v>
                </c:pt>
                <c:pt idx="364">
                  <c:v>12.231</c:v>
                </c:pt>
                <c:pt idx="365">
                  <c:v>11.506600000000001</c:v>
                </c:pt>
                <c:pt idx="366">
                  <c:v>10.9277</c:v>
                </c:pt>
                <c:pt idx="367">
                  <c:v>10.6134</c:v>
                </c:pt>
                <c:pt idx="368">
                  <c:v>10.179399999999999</c:v>
                </c:pt>
                <c:pt idx="369">
                  <c:v>9.4412000000000003</c:v>
                </c:pt>
                <c:pt idx="370">
                  <c:v>8.8442299999999996</c:v>
                </c:pt>
                <c:pt idx="371">
                  <c:v>8.1635100000000005</c:v>
                </c:pt>
                <c:pt idx="372">
                  <c:v>7.8760000000000003</c:v>
                </c:pt>
                <c:pt idx="373">
                  <c:v>7.6844400000000004</c:v>
                </c:pt>
                <c:pt idx="374">
                  <c:v>7.1674300000000004</c:v>
                </c:pt>
                <c:pt idx="375">
                  <c:v>7.8077100000000002</c:v>
                </c:pt>
                <c:pt idx="376">
                  <c:v>8.1548300000000005</c:v>
                </c:pt>
                <c:pt idx="377">
                  <c:v>7.9990100000000002</c:v>
                </c:pt>
                <c:pt idx="378">
                  <c:v>8.0752600000000001</c:v>
                </c:pt>
                <c:pt idx="379">
                  <c:v>8.7050599999999996</c:v>
                </c:pt>
                <c:pt idx="380">
                  <c:v>8.5183400000000002</c:v>
                </c:pt>
                <c:pt idx="381">
                  <c:v>9.0536600000000007</c:v>
                </c:pt>
                <c:pt idx="382">
                  <c:v>9.3128700000000002</c:v>
                </c:pt>
                <c:pt idx="383">
                  <c:v>9.0807900000000004</c:v>
                </c:pt>
                <c:pt idx="384">
                  <c:v>8.9181899999999992</c:v>
                </c:pt>
                <c:pt idx="385">
                  <c:v>8.5405999999999995</c:v>
                </c:pt>
                <c:pt idx="386">
                  <c:v>8.1815499999999997</c:v>
                </c:pt>
                <c:pt idx="387">
                  <c:v>7.7770799999999998</c:v>
                </c:pt>
                <c:pt idx="388">
                  <c:v>7.4869700000000003</c:v>
                </c:pt>
                <c:pt idx="389">
                  <c:v>7.2458299999999998</c:v>
                </c:pt>
                <c:pt idx="390">
                  <c:v>7.0758200000000002</c:v>
                </c:pt>
                <c:pt idx="391">
                  <c:v>6.88931</c:v>
                </c:pt>
                <c:pt idx="392">
                  <c:v>7.0424899999999999</c:v>
                </c:pt>
                <c:pt idx="393">
                  <c:v>7.6498299999999997</c:v>
                </c:pt>
                <c:pt idx="394">
                  <c:v>7.7461799999999998</c:v>
                </c:pt>
                <c:pt idx="395">
                  <c:v>8.0120799999999992</c:v>
                </c:pt>
                <c:pt idx="396">
                  <c:v>8.2371499999999997</c:v>
                </c:pt>
                <c:pt idx="397">
                  <c:v>8.2575099999999999</c:v>
                </c:pt>
                <c:pt idx="398">
                  <c:v>8.63687</c:v>
                </c:pt>
                <c:pt idx="399">
                  <c:v>8.38626</c:v>
                </c:pt>
                <c:pt idx="400">
                  <c:v>8.7245500000000007</c:v>
                </c:pt>
                <c:pt idx="401">
                  <c:v>8.7277500000000003</c:v>
                </c:pt>
                <c:pt idx="402">
                  <c:v>8.4353899999999999</c:v>
                </c:pt>
                <c:pt idx="403">
                  <c:v>8.3311499999999992</c:v>
                </c:pt>
                <c:pt idx="404">
                  <c:v>8.3550000000000004</c:v>
                </c:pt>
                <c:pt idx="405">
                  <c:v>8.0580300000000005</c:v>
                </c:pt>
                <c:pt idx="406">
                  <c:v>7.6951499999999999</c:v>
                </c:pt>
                <c:pt idx="407">
                  <c:v>7.4574999999999996</c:v>
                </c:pt>
                <c:pt idx="408">
                  <c:v>7.5882100000000001</c:v>
                </c:pt>
                <c:pt idx="409">
                  <c:v>7.1851900000000004</c:v>
                </c:pt>
                <c:pt idx="410">
                  <c:v>7.0981500000000004</c:v>
                </c:pt>
                <c:pt idx="411">
                  <c:v>7.1181799999999997</c:v>
                </c:pt>
                <c:pt idx="412">
                  <c:v>7.4893900000000002</c:v>
                </c:pt>
                <c:pt idx="413">
                  <c:v>7.7124199999999998</c:v>
                </c:pt>
                <c:pt idx="414">
                  <c:v>7.5186500000000001</c:v>
                </c:pt>
                <c:pt idx="415">
                  <c:v>7.5617700000000001</c:v>
                </c:pt>
                <c:pt idx="416">
                  <c:v>7.7969900000000001</c:v>
                </c:pt>
                <c:pt idx="417">
                  <c:v>7.9587000000000003</c:v>
                </c:pt>
                <c:pt idx="418">
                  <c:v>7.8510499999999999</c:v>
                </c:pt>
                <c:pt idx="419">
                  <c:v>7.8223099999999999</c:v>
                </c:pt>
                <c:pt idx="420">
                  <c:v>8.1544699999999999</c:v>
                </c:pt>
                <c:pt idx="421">
                  <c:v>7.6637899999999997</c:v>
                </c:pt>
                <c:pt idx="422">
                  <c:v>7.9126700000000003</c:v>
                </c:pt>
                <c:pt idx="423">
                  <c:v>7.3969100000000001</c:v>
                </c:pt>
                <c:pt idx="424">
                  <c:v>7.0107799999999996</c:v>
                </c:pt>
                <c:pt idx="425">
                  <c:v>6.8628400000000003</c:v>
                </c:pt>
                <c:pt idx="426">
                  <c:v>6.1604400000000004</c:v>
                </c:pt>
                <c:pt idx="427">
                  <c:v>6.1274199999999999</c:v>
                </c:pt>
                <c:pt idx="428">
                  <c:v>6.0724799999999997</c:v>
                </c:pt>
                <c:pt idx="429">
                  <c:v>6.2713099999999997</c:v>
                </c:pt>
                <c:pt idx="430">
                  <c:v>6.4602500000000003</c:v>
                </c:pt>
                <c:pt idx="431">
                  <c:v>6.4030699999999996</c:v>
                </c:pt>
                <c:pt idx="432">
                  <c:v>6.5766499999999999</c:v>
                </c:pt>
                <c:pt idx="433">
                  <c:v>6.7939999999999996</c:v>
                </c:pt>
                <c:pt idx="434">
                  <c:v>6.7564599999999997</c:v>
                </c:pt>
                <c:pt idx="435">
                  <c:v>6.7577100000000003</c:v>
                </c:pt>
                <c:pt idx="436">
                  <c:v>6.8980899999999998</c:v>
                </c:pt>
                <c:pt idx="437">
                  <c:v>6.5735400000000004</c:v>
                </c:pt>
                <c:pt idx="438">
                  <c:v>6.3681000000000001</c:v>
                </c:pt>
                <c:pt idx="439">
                  <c:v>6.4634</c:v>
                </c:pt>
                <c:pt idx="440">
                  <c:v>6.75441</c:v>
                </c:pt>
                <c:pt idx="441">
                  <c:v>6.2087399999999997</c:v>
                </c:pt>
                <c:pt idx="442">
                  <c:v>6.3426999999999998</c:v>
                </c:pt>
                <c:pt idx="443">
                  <c:v>6.2991999999999999</c:v>
                </c:pt>
                <c:pt idx="444">
                  <c:v>5.67577</c:v>
                </c:pt>
                <c:pt idx="445">
                  <c:v>5.6264399999999997</c:v>
                </c:pt>
                <c:pt idx="446">
                  <c:v>6.2512499999999998</c:v>
                </c:pt>
                <c:pt idx="447">
                  <c:v>6.0730599999999999</c:v>
                </c:pt>
                <c:pt idx="448">
                  <c:v>6.9025400000000001</c:v>
                </c:pt>
                <c:pt idx="449">
                  <c:v>6.9126899999999996</c:v>
                </c:pt>
                <c:pt idx="450">
                  <c:v>7.0836600000000001</c:v>
                </c:pt>
                <c:pt idx="451">
                  <c:v>7.3044700000000002</c:v>
                </c:pt>
                <c:pt idx="452">
                  <c:v>7.2761199999999997</c:v>
                </c:pt>
                <c:pt idx="453">
                  <c:v>7.2313499999999999</c:v>
                </c:pt>
                <c:pt idx="454">
                  <c:v>6.9368499999999997</c:v>
                </c:pt>
                <c:pt idx="455">
                  <c:v>7.3576899999999998</c:v>
                </c:pt>
                <c:pt idx="456">
                  <c:v>7.4423000000000004</c:v>
                </c:pt>
                <c:pt idx="457">
                  <c:v>7.20878</c:v>
                </c:pt>
                <c:pt idx="458">
                  <c:v>7.08908</c:v>
                </c:pt>
                <c:pt idx="459">
                  <c:v>7.2053099999999999</c:v>
                </c:pt>
                <c:pt idx="460">
                  <c:v>6.7229599999999996</c:v>
                </c:pt>
                <c:pt idx="461">
                  <c:v>6.7495900000000004</c:v>
                </c:pt>
                <c:pt idx="462">
                  <c:v>6.6284299999999998</c:v>
                </c:pt>
                <c:pt idx="463">
                  <c:v>6.91052</c:v>
                </c:pt>
                <c:pt idx="464">
                  <c:v>7.0251999999999999</c:v>
                </c:pt>
                <c:pt idx="465">
                  <c:v>6.9173299999999998</c:v>
                </c:pt>
                <c:pt idx="466">
                  <c:v>7.1873199999999997</c:v>
                </c:pt>
                <c:pt idx="467">
                  <c:v>7.3488199999999999</c:v>
                </c:pt>
                <c:pt idx="468">
                  <c:v>7.5981500000000004</c:v>
                </c:pt>
                <c:pt idx="469">
                  <c:v>7.5551899999999996</c:v>
                </c:pt>
                <c:pt idx="470">
                  <c:v>7.4427599999999998</c:v>
                </c:pt>
                <c:pt idx="471">
                  <c:v>7.5564900000000002</c:v>
                </c:pt>
                <c:pt idx="472">
                  <c:v>7.5731099999999998</c:v>
                </c:pt>
                <c:pt idx="473">
                  <c:v>7.2312399999999997</c:v>
                </c:pt>
                <c:pt idx="474">
                  <c:v>7.4404199999999996</c:v>
                </c:pt>
                <c:pt idx="475">
                  <c:v>7.5105599999999999</c:v>
                </c:pt>
                <c:pt idx="476">
                  <c:v>7.6754499999999997</c:v>
                </c:pt>
                <c:pt idx="477">
                  <c:v>7.2537599999999998</c:v>
                </c:pt>
                <c:pt idx="478">
                  <c:v>7.5297400000000003</c:v>
                </c:pt>
                <c:pt idx="479">
                  <c:v>7.7398999999999996</c:v>
                </c:pt>
                <c:pt idx="480">
                  <c:v>7.8550500000000003</c:v>
                </c:pt>
                <c:pt idx="481">
                  <c:v>7.8024199999999997</c:v>
                </c:pt>
                <c:pt idx="482">
                  <c:v>7.6914999999999996</c:v>
                </c:pt>
                <c:pt idx="483">
                  <c:v>7.5858299999999996</c:v>
                </c:pt>
                <c:pt idx="484">
                  <c:v>7.5999699999999999</c:v>
                </c:pt>
                <c:pt idx="485">
                  <c:v>7.5293200000000002</c:v>
                </c:pt>
                <c:pt idx="486">
                  <c:v>7.8015299999999996</c:v>
                </c:pt>
                <c:pt idx="487">
                  <c:v>8.0925799999999999</c:v>
                </c:pt>
                <c:pt idx="488">
                  <c:v>7.8343400000000001</c:v>
                </c:pt>
                <c:pt idx="489">
                  <c:v>8.1420300000000001</c:v>
                </c:pt>
                <c:pt idx="490">
                  <c:v>8.4607200000000002</c:v>
                </c:pt>
                <c:pt idx="491">
                  <c:v>7.91127</c:v>
                </c:pt>
                <c:pt idx="492">
                  <c:v>7.56168</c:v>
                </c:pt>
                <c:pt idx="493">
                  <c:v>7.4196200000000001</c:v>
                </c:pt>
                <c:pt idx="494">
                  <c:v>7.0878699999999997</c:v>
                </c:pt>
                <c:pt idx="495">
                  <c:v>7.26675</c:v>
                </c:pt>
                <c:pt idx="496">
                  <c:v>7.3807200000000002</c:v>
                </c:pt>
                <c:pt idx="497">
                  <c:v>7.2924499999999997</c:v>
                </c:pt>
                <c:pt idx="498">
                  <c:v>7.3253599999999999</c:v>
                </c:pt>
                <c:pt idx="499">
                  <c:v>7.8261900000000004</c:v>
                </c:pt>
                <c:pt idx="500">
                  <c:v>8.3240499999999997</c:v>
                </c:pt>
                <c:pt idx="501">
                  <c:v>8.3399800000000006</c:v>
                </c:pt>
                <c:pt idx="502">
                  <c:v>8.8384300000000007</c:v>
                </c:pt>
                <c:pt idx="503">
                  <c:v>8.5899400000000004</c:v>
                </c:pt>
                <c:pt idx="504">
                  <c:v>8.44468</c:v>
                </c:pt>
                <c:pt idx="505">
                  <c:v>8.8842199999999991</c:v>
                </c:pt>
                <c:pt idx="506">
                  <c:v>8.6820599999999999</c:v>
                </c:pt>
                <c:pt idx="507">
                  <c:v>8.8813800000000001</c:v>
                </c:pt>
                <c:pt idx="508">
                  <c:v>8.9548500000000004</c:v>
                </c:pt>
                <c:pt idx="509">
                  <c:v>9.2117599999999999</c:v>
                </c:pt>
                <c:pt idx="510">
                  <c:v>8.9764800000000005</c:v>
                </c:pt>
                <c:pt idx="511">
                  <c:v>8.9965200000000003</c:v>
                </c:pt>
                <c:pt idx="512">
                  <c:v>8.8754200000000001</c:v>
                </c:pt>
                <c:pt idx="513">
                  <c:v>8.5183900000000001</c:v>
                </c:pt>
                <c:pt idx="514">
                  <c:v>8.6052300000000006</c:v>
                </c:pt>
                <c:pt idx="515">
                  <c:v>8.4667600000000007</c:v>
                </c:pt>
                <c:pt idx="516">
                  <c:v>8.4018899999999999</c:v>
                </c:pt>
                <c:pt idx="517">
                  <c:v>8.6956799999999994</c:v>
                </c:pt>
                <c:pt idx="518">
                  <c:v>8.6720799999999993</c:v>
                </c:pt>
                <c:pt idx="519">
                  <c:v>8.9655799999999992</c:v>
                </c:pt>
                <c:pt idx="520">
                  <c:v>8.8025099999999998</c:v>
                </c:pt>
                <c:pt idx="521">
                  <c:v>8.7183100000000007</c:v>
                </c:pt>
                <c:pt idx="522">
                  <c:v>9.0103600000000004</c:v>
                </c:pt>
                <c:pt idx="523">
                  <c:v>8.9357900000000008</c:v>
                </c:pt>
                <c:pt idx="524">
                  <c:v>8.8958600000000008</c:v>
                </c:pt>
                <c:pt idx="525">
                  <c:v>8.9520499999999998</c:v>
                </c:pt>
                <c:pt idx="526">
                  <c:v>8.8935600000000008</c:v>
                </c:pt>
                <c:pt idx="527">
                  <c:v>8.9841300000000004</c:v>
                </c:pt>
                <c:pt idx="528">
                  <c:v>8.9978599999999993</c:v>
                </c:pt>
                <c:pt idx="529">
                  <c:v>9.1694099999999992</c:v>
                </c:pt>
                <c:pt idx="530">
                  <c:v>9.1694099999999992</c:v>
                </c:pt>
                <c:pt idx="531">
                  <c:v>8.5386699999999998</c:v>
                </c:pt>
                <c:pt idx="532">
                  <c:v>8.5791799999999991</c:v>
                </c:pt>
                <c:pt idx="533">
                  <c:v>8.5097100000000001</c:v>
                </c:pt>
                <c:pt idx="534">
                  <c:v>8.6012199999999996</c:v>
                </c:pt>
                <c:pt idx="535">
                  <c:v>9.2535600000000002</c:v>
                </c:pt>
                <c:pt idx="536">
                  <c:v>9.2816100000000006</c:v>
                </c:pt>
                <c:pt idx="537">
                  <c:v>9.4291499999999999</c:v>
                </c:pt>
                <c:pt idx="538">
                  <c:v>9.5890900000000006</c:v>
                </c:pt>
                <c:pt idx="539">
                  <c:v>9.4056800000000003</c:v>
                </c:pt>
                <c:pt idx="540">
                  <c:v>9.1522299999999994</c:v>
                </c:pt>
                <c:pt idx="541">
                  <c:v>9.0344999999999995</c:v>
                </c:pt>
                <c:pt idx="542">
                  <c:v>8.5026299999999999</c:v>
                </c:pt>
                <c:pt idx="543">
                  <c:v>9.0070099999999993</c:v>
                </c:pt>
                <c:pt idx="544">
                  <c:v>8.8763100000000001</c:v>
                </c:pt>
                <c:pt idx="545">
                  <c:v>9.2691800000000004</c:v>
                </c:pt>
                <c:pt idx="546">
                  <c:v>9.5112799999999993</c:v>
                </c:pt>
                <c:pt idx="547">
                  <c:v>9.59131</c:v>
                </c:pt>
                <c:pt idx="548">
                  <c:v>9.6560000000000006</c:v>
                </c:pt>
                <c:pt idx="549">
                  <c:v>9.7108899999999991</c:v>
                </c:pt>
                <c:pt idx="550">
                  <c:v>9.2692800000000002</c:v>
                </c:pt>
                <c:pt idx="551">
                  <c:v>9.0294899999999991</c:v>
                </c:pt>
                <c:pt idx="552">
                  <c:v>8.7734000000000005</c:v>
                </c:pt>
                <c:pt idx="553">
                  <c:v>9.1594200000000008</c:v>
                </c:pt>
                <c:pt idx="554">
                  <c:v>9.3351799999999994</c:v>
                </c:pt>
                <c:pt idx="555">
                  <c:v>9.3196700000000003</c:v>
                </c:pt>
                <c:pt idx="556">
                  <c:v>9.3997600000000006</c:v>
                </c:pt>
                <c:pt idx="557">
                  <c:v>9.28721</c:v>
                </c:pt>
                <c:pt idx="558">
                  <c:v>9.3589099999999998</c:v>
                </c:pt>
                <c:pt idx="559">
                  <c:v>9.6236499999999996</c:v>
                </c:pt>
                <c:pt idx="560">
                  <c:v>9.8280100000000008</c:v>
                </c:pt>
                <c:pt idx="561">
                  <c:v>9.6742799999999995</c:v>
                </c:pt>
                <c:pt idx="562">
                  <c:v>9.4416899999999995</c:v>
                </c:pt>
                <c:pt idx="563">
                  <c:v>9.3315900000000003</c:v>
                </c:pt>
                <c:pt idx="564">
                  <c:v>9.2635699999999996</c:v>
                </c:pt>
                <c:pt idx="565">
                  <c:v>9.4869699999999995</c:v>
                </c:pt>
                <c:pt idx="566">
                  <c:v>9.3353800000000007</c:v>
                </c:pt>
                <c:pt idx="567">
                  <c:v>9.0525599999999997</c:v>
                </c:pt>
                <c:pt idx="568">
                  <c:v>9.1405700000000003</c:v>
                </c:pt>
                <c:pt idx="569">
                  <c:v>9.0575200000000002</c:v>
                </c:pt>
                <c:pt idx="570">
                  <c:v>9.15001</c:v>
                </c:pt>
                <c:pt idx="571">
                  <c:v>9.2120300000000004</c:v>
                </c:pt>
                <c:pt idx="572">
                  <c:v>9.54922</c:v>
                </c:pt>
                <c:pt idx="573">
                  <c:v>9.3651</c:v>
                </c:pt>
                <c:pt idx="574">
                  <c:v>9.4364000000000008</c:v>
                </c:pt>
                <c:pt idx="575">
                  <c:v>9.86538</c:v>
                </c:pt>
                <c:pt idx="576">
                  <c:v>9.9458300000000008</c:v>
                </c:pt>
                <c:pt idx="577">
                  <c:v>9.9994499999999995</c:v>
                </c:pt>
                <c:pt idx="578">
                  <c:v>9.9152500000000003</c:v>
                </c:pt>
                <c:pt idx="579">
                  <c:v>10.2081</c:v>
                </c:pt>
                <c:pt idx="580">
                  <c:v>10.251200000000001</c:v>
                </c:pt>
                <c:pt idx="581">
                  <c:v>10.1511</c:v>
                </c:pt>
                <c:pt idx="582">
                  <c:v>9.9571500000000004</c:v>
                </c:pt>
                <c:pt idx="583">
                  <c:v>9.7254799999999992</c:v>
                </c:pt>
                <c:pt idx="584">
                  <c:v>9.2310700000000008</c:v>
                </c:pt>
                <c:pt idx="585">
                  <c:v>9.1786399999999997</c:v>
                </c:pt>
                <c:pt idx="586">
                  <c:v>9.4678799999999992</c:v>
                </c:pt>
                <c:pt idx="587">
                  <c:v>9.5975300000000008</c:v>
                </c:pt>
                <c:pt idx="588">
                  <c:v>9.8622300000000003</c:v>
                </c:pt>
                <c:pt idx="589">
                  <c:v>9.3883700000000001</c:v>
                </c:pt>
                <c:pt idx="590">
                  <c:v>9.8144200000000001</c:v>
                </c:pt>
                <c:pt idx="591">
                  <c:v>10.127000000000001</c:v>
                </c:pt>
                <c:pt idx="592">
                  <c:v>9.8479399999999995</c:v>
                </c:pt>
                <c:pt idx="593">
                  <c:v>9.9621399999999998</c:v>
                </c:pt>
                <c:pt idx="594">
                  <c:v>10.2241</c:v>
                </c:pt>
                <c:pt idx="595">
                  <c:v>10.046799999999999</c:v>
                </c:pt>
                <c:pt idx="596">
                  <c:v>9.7362400000000004</c:v>
                </c:pt>
                <c:pt idx="597">
                  <c:v>9.6539900000000003</c:v>
                </c:pt>
                <c:pt idx="598">
                  <c:v>10.066000000000001</c:v>
                </c:pt>
                <c:pt idx="599">
                  <c:v>9.7504200000000001</c:v>
                </c:pt>
                <c:pt idx="600">
                  <c:v>9.8906700000000001</c:v>
                </c:pt>
                <c:pt idx="601">
                  <c:v>10.2944</c:v>
                </c:pt>
                <c:pt idx="602">
                  <c:v>10.301</c:v>
                </c:pt>
                <c:pt idx="603">
                  <c:v>10.2987</c:v>
                </c:pt>
                <c:pt idx="604">
                  <c:v>9.8795000000000002</c:v>
                </c:pt>
                <c:pt idx="605">
                  <c:v>9.9121199999999998</c:v>
                </c:pt>
                <c:pt idx="606">
                  <c:v>10.317299999999999</c:v>
                </c:pt>
                <c:pt idx="607">
                  <c:v>10.462899999999999</c:v>
                </c:pt>
                <c:pt idx="608">
                  <c:v>10.9209</c:v>
                </c:pt>
                <c:pt idx="609">
                  <c:v>10.523400000000001</c:v>
                </c:pt>
                <c:pt idx="610">
                  <c:v>9.9114400000000007</c:v>
                </c:pt>
                <c:pt idx="611">
                  <c:v>9.8413799999999991</c:v>
                </c:pt>
                <c:pt idx="612">
                  <c:v>9.8058800000000002</c:v>
                </c:pt>
                <c:pt idx="613">
                  <c:v>10.4282</c:v>
                </c:pt>
                <c:pt idx="614">
                  <c:v>10.2974</c:v>
                </c:pt>
                <c:pt idx="615">
                  <c:v>10.3949</c:v>
                </c:pt>
                <c:pt idx="616">
                  <c:v>10.682</c:v>
                </c:pt>
                <c:pt idx="617">
                  <c:v>10.4032</c:v>
                </c:pt>
                <c:pt idx="618">
                  <c:v>9.7869700000000002</c:v>
                </c:pt>
                <c:pt idx="619">
                  <c:v>10.6485</c:v>
                </c:pt>
                <c:pt idx="620">
                  <c:v>10.9663</c:v>
                </c:pt>
                <c:pt idx="621">
                  <c:v>10.9666</c:v>
                </c:pt>
                <c:pt idx="622">
                  <c:v>10.653</c:v>
                </c:pt>
                <c:pt idx="623">
                  <c:v>10.3492</c:v>
                </c:pt>
                <c:pt idx="624">
                  <c:v>10.0745</c:v>
                </c:pt>
                <c:pt idx="625">
                  <c:v>9.9976199999999995</c:v>
                </c:pt>
                <c:pt idx="626">
                  <c:v>10.1562</c:v>
                </c:pt>
                <c:pt idx="627">
                  <c:v>10.522399999999999</c:v>
                </c:pt>
                <c:pt idx="628">
                  <c:v>10.071099999999999</c:v>
                </c:pt>
                <c:pt idx="629">
                  <c:v>9.6351399999999998</c:v>
                </c:pt>
                <c:pt idx="630">
                  <c:v>9.4855499999999999</c:v>
                </c:pt>
                <c:pt idx="631">
                  <c:v>9.5680999999999994</c:v>
                </c:pt>
                <c:pt idx="632">
                  <c:v>10.2464</c:v>
                </c:pt>
                <c:pt idx="633">
                  <c:v>10.715</c:v>
                </c:pt>
                <c:pt idx="634">
                  <c:v>10.7925</c:v>
                </c:pt>
                <c:pt idx="635">
                  <c:v>10.779400000000001</c:v>
                </c:pt>
                <c:pt idx="636">
                  <c:v>10.5608</c:v>
                </c:pt>
                <c:pt idx="637">
                  <c:v>10.6225</c:v>
                </c:pt>
                <c:pt idx="638">
                  <c:v>10.550700000000001</c:v>
                </c:pt>
                <c:pt idx="639">
                  <c:v>10.616099999999999</c:v>
                </c:pt>
                <c:pt idx="640">
                  <c:v>10.652200000000001</c:v>
                </c:pt>
                <c:pt idx="641">
                  <c:v>9.9442799999999991</c:v>
                </c:pt>
                <c:pt idx="642">
                  <c:v>9.9771099999999997</c:v>
                </c:pt>
                <c:pt idx="643">
                  <c:v>10.1805</c:v>
                </c:pt>
                <c:pt idx="644">
                  <c:v>10.5273</c:v>
                </c:pt>
                <c:pt idx="645">
                  <c:v>10.773199999999999</c:v>
                </c:pt>
                <c:pt idx="646">
                  <c:v>10.394500000000001</c:v>
                </c:pt>
                <c:pt idx="647">
                  <c:v>10.1092</c:v>
                </c:pt>
                <c:pt idx="648">
                  <c:v>9.9333100000000005</c:v>
                </c:pt>
                <c:pt idx="649">
                  <c:v>10.085599999999999</c:v>
                </c:pt>
                <c:pt idx="650">
                  <c:v>10.1904</c:v>
                </c:pt>
                <c:pt idx="651">
                  <c:v>10.6501</c:v>
                </c:pt>
                <c:pt idx="652">
                  <c:v>10.7035</c:v>
                </c:pt>
                <c:pt idx="653">
                  <c:v>11.1168</c:v>
                </c:pt>
                <c:pt idx="654">
                  <c:v>11.1068</c:v>
                </c:pt>
                <c:pt idx="655">
                  <c:v>11.4712</c:v>
                </c:pt>
                <c:pt idx="656">
                  <c:v>11.3025</c:v>
                </c:pt>
                <c:pt idx="657">
                  <c:v>11.084300000000001</c:v>
                </c:pt>
                <c:pt idx="658">
                  <c:v>10.6623</c:v>
                </c:pt>
                <c:pt idx="659">
                  <c:v>10.434100000000001</c:v>
                </c:pt>
                <c:pt idx="660">
                  <c:v>10.504</c:v>
                </c:pt>
                <c:pt idx="661">
                  <c:v>10.2356</c:v>
                </c:pt>
                <c:pt idx="662">
                  <c:v>10.6744</c:v>
                </c:pt>
                <c:pt idx="663">
                  <c:v>10.876099999999999</c:v>
                </c:pt>
                <c:pt idx="664">
                  <c:v>10.758800000000001</c:v>
                </c:pt>
                <c:pt idx="665">
                  <c:v>10.2494</c:v>
                </c:pt>
                <c:pt idx="666">
                  <c:v>10.420400000000001</c:v>
                </c:pt>
                <c:pt idx="667">
                  <c:v>10.489000000000001</c:v>
                </c:pt>
                <c:pt idx="668">
                  <c:v>10.526400000000001</c:v>
                </c:pt>
                <c:pt idx="669">
                  <c:v>10.684200000000001</c:v>
                </c:pt>
                <c:pt idx="670">
                  <c:v>10.961</c:v>
                </c:pt>
                <c:pt idx="671">
                  <c:v>10.9709</c:v>
                </c:pt>
                <c:pt idx="672">
                  <c:v>10.9861</c:v>
                </c:pt>
                <c:pt idx="673">
                  <c:v>10.805999999999999</c:v>
                </c:pt>
                <c:pt idx="674">
                  <c:v>10.311400000000001</c:v>
                </c:pt>
                <c:pt idx="675">
                  <c:v>10.283899999999999</c:v>
                </c:pt>
                <c:pt idx="676">
                  <c:v>10.7544</c:v>
                </c:pt>
                <c:pt idx="677">
                  <c:v>11.106</c:v>
                </c:pt>
                <c:pt idx="678">
                  <c:v>10.969200000000001</c:v>
                </c:pt>
                <c:pt idx="679">
                  <c:v>11.113799999999999</c:v>
                </c:pt>
                <c:pt idx="680">
                  <c:v>11.2277</c:v>
                </c:pt>
                <c:pt idx="681">
                  <c:v>10.5456</c:v>
                </c:pt>
                <c:pt idx="682">
                  <c:v>10.5943</c:v>
                </c:pt>
                <c:pt idx="683">
                  <c:v>10.774800000000001</c:v>
                </c:pt>
                <c:pt idx="684">
                  <c:v>10.688599999999999</c:v>
                </c:pt>
                <c:pt idx="685">
                  <c:v>10.228400000000001</c:v>
                </c:pt>
                <c:pt idx="686">
                  <c:v>10.7745</c:v>
                </c:pt>
                <c:pt idx="687">
                  <c:v>11.197800000000001</c:v>
                </c:pt>
                <c:pt idx="688">
                  <c:v>11.235200000000001</c:v>
                </c:pt>
                <c:pt idx="689">
                  <c:v>10.9194</c:v>
                </c:pt>
                <c:pt idx="690">
                  <c:v>10.6844</c:v>
                </c:pt>
                <c:pt idx="691">
                  <c:v>10.794499999999999</c:v>
                </c:pt>
                <c:pt idx="692">
                  <c:v>10.99</c:v>
                </c:pt>
                <c:pt idx="693">
                  <c:v>11.252599999999999</c:v>
                </c:pt>
                <c:pt idx="694">
                  <c:v>10.9834</c:v>
                </c:pt>
                <c:pt idx="695">
                  <c:v>10.7911</c:v>
                </c:pt>
                <c:pt idx="696">
                  <c:v>10.877599999999999</c:v>
                </c:pt>
                <c:pt idx="697">
                  <c:v>11.4445</c:v>
                </c:pt>
                <c:pt idx="698">
                  <c:v>11.9955</c:v>
                </c:pt>
                <c:pt idx="699">
                  <c:v>12.208399999999999</c:v>
                </c:pt>
                <c:pt idx="700">
                  <c:v>11.7865</c:v>
                </c:pt>
                <c:pt idx="701">
                  <c:v>11.612299999999999</c:v>
                </c:pt>
                <c:pt idx="702">
                  <c:v>11.523899999999999</c:v>
                </c:pt>
                <c:pt idx="703">
                  <c:v>11.2766</c:v>
                </c:pt>
                <c:pt idx="704">
                  <c:v>11.2326</c:v>
                </c:pt>
                <c:pt idx="705">
                  <c:v>11.018800000000001</c:v>
                </c:pt>
                <c:pt idx="706">
                  <c:v>11.024699999999999</c:v>
                </c:pt>
                <c:pt idx="707">
                  <c:v>10.9079</c:v>
                </c:pt>
                <c:pt idx="708">
                  <c:v>10.9061</c:v>
                </c:pt>
                <c:pt idx="709">
                  <c:v>11.001899999999999</c:v>
                </c:pt>
                <c:pt idx="710">
                  <c:v>10.7553</c:v>
                </c:pt>
                <c:pt idx="711">
                  <c:v>11.1999</c:v>
                </c:pt>
                <c:pt idx="712">
                  <c:v>11.067299999999999</c:v>
                </c:pt>
                <c:pt idx="713">
                  <c:v>10.6988</c:v>
                </c:pt>
                <c:pt idx="714">
                  <c:v>10.6869</c:v>
                </c:pt>
                <c:pt idx="715">
                  <c:v>10.485300000000001</c:v>
                </c:pt>
                <c:pt idx="716">
                  <c:v>10.841900000000001</c:v>
                </c:pt>
                <c:pt idx="717">
                  <c:v>11.0837</c:v>
                </c:pt>
                <c:pt idx="718">
                  <c:v>11.409700000000001</c:v>
                </c:pt>
                <c:pt idx="719">
                  <c:v>11.761200000000001</c:v>
                </c:pt>
                <c:pt idx="720">
                  <c:v>11.6578</c:v>
                </c:pt>
                <c:pt idx="721">
                  <c:v>11.4406</c:v>
                </c:pt>
                <c:pt idx="722">
                  <c:v>11.3085</c:v>
                </c:pt>
                <c:pt idx="723">
                  <c:v>10.956899999999999</c:v>
                </c:pt>
                <c:pt idx="724">
                  <c:v>11.241400000000001</c:v>
                </c:pt>
                <c:pt idx="725">
                  <c:v>11.416499999999999</c:v>
                </c:pt>
                <c:pt idx="726">
                  <c:v>11.3515</c:v>
                </c:pt>
                <c:pt idx="727">
                  <c:v>11.53</c:v>
                </c:pt>
                <c:pt idx="728">
                  <c:v>11.6774</c:v>
                </c:pt>
                <c:pt idx="729">
                  <c:v>11.658300000000001</c:v>
                </c:pt>
                <c:pt idx="730">
                  <c:v>12.0665</c:v>
                </c:pt>
                <c:pt idx="731">
                  <c:v>11.3865</c:v>
                </c:pt>
                <c:pt idx="732">
                  <c:v>11.181100000000001</c:v>
                </c:pt>
                <c:pt idx="733">
                  <c:v>11.2791</c:v>
                </c:pt>
                <c:pt idx="734">
                  <c:v>11.644299999999999</c:v>
                </c:pt>
                <c:pt idx="735">
                  <c:v>11.861800000000001</c:v>
                </c:pt>
                <c:pt idx="736">
                  <c:v>11.945499999999999</c:v>
                </c:pt>
                <c:pt idx="737">
                  <c:v>11.3581</c:v>
                </c:pt>
                <c:pt idx="738">
                  <c:v>10.8819</c:v>
                </c:pt>
                <c:pt idx="739">
                  <c:v>10.430099999999999</c:v>
                </c:pt>
                <c:pt idx="740">
                  <c:v>10.688499999999999</c:v>
                </c:pt>
                <c:pt idx="741">
                  <c:v>11.1496</c:v>
                </c:pt>
                <c:pt idx="742">
                  <c:v>11.619300000000001</c:v>
                </c:pt>
                <c:pt idx="743">
                  <c:v>11.9373</c:v>
                </c:pt>
                <c:pt idx="744">
                  <c:v>12.0427</c:v>
                </c:pt>
                <c:pt idx="745">
                  <c:v>11.865500000000001</c:v>
                </c:pt>
                <c:pt idx="746">
                  <c:v>11.1343</c:v>
                </c:pt>
                <c:pt idx="747">
                  <c:v>10.923999999999999</c:v>
                </c:pt>
                <c:pt idx="748">
                  <c:v>10.523199999999999</c:v>
                </c:pt>
                <c:pt idx="749">
                  <c:v>10.5106</c:v>
                </c:pt>
                <c:pt idx="750">
                  <c:v>10.657299999999999</c:v>
                </c:pt>
                <c:pt idx="751">
                  <c:v>10.9993</c:v>
                </c:pt>
                <c:pt idx="752">
                  <c:v>11.827400000000001</c:v>
                </c:pt>
                <c:pt idx="753">
                  <c:v>11.5898</c:v>
                </c:pt>
                <c:pt idx="754">
                  <c:v>11.4291</c:v>
                </c:pt>
                <c:pt idx="755">
                  <c:v>11.561299999999999</c:v>
                </c:pt>
                <c:pt idx="756">
                  <c:v>11.1892</c:v>
                </c:pt>
                <c:pt idx="757">
                  <c:v>10.882</c:v>
                </c:pt>
                <c:pt idx="758">
                  <c:v>10.729699999999999</c:v>
                </c:pt>
                <c:pt idx="759">
                  <c:v>10.265499999999999</c:v>
                </c:pt>
                <c:pt idx="760">
                  <c:v>10.579599999999999</c:v>
                </c:pt>
                <c:pt idx="761">
                  <c:v>10.7797</c:v>
                </c:pt>
                <c:pt idx="762">
                  <c:v>11.0444</c:v>
                </c:pt>
                <c:pt idx="763">
                  <c:v>11.179</c:v>
                </c:pt>
                <c:pt idx="764">
                  <c:v>10.7674</c:v>
                </c:pt>
                <c:pt idx="765">
                  <c:v>10.913</c:v>
                </c:pt>
                <c:pt idx="766">
                  <c:v>11.5219</c:v>
                </c:pt>
                <c:pt idx="767">
                  <c:v>11.540900000000001</c:v>
                </c:pt>
                <c:pt idx="768">
                  <c:v>11.078900000000001</c:v>
                </c:pt>
                <c:pt idx="769">
                  <c:v>10.8003</c:v>
                </c:pt>
                <c:pt idx="770">
                  <c:v>10.6996</c:v>
                </c:pt>
                <c:pt idx="771">
                  <c:v>11.4468</c:v>
                </c:pt>
                <c:pt idx="772">
                  <c:v>11.5749</c:v>
                </c:pt>
                <c:pt idx="773">
                  <c:v>11.692299999999999</c:v>
                </c:pt>
                <c:pt idx="774">
                  <c:v>11.6967</c:v>
                </c:pt>
                <c:pt idx="775">
                  <c:v>11.1172</c:v>
                </c:pt>
                <c:pt idx="776">
                  <c:v>11.2281</c:v>
                </c:pt>
                <c:pt idx="777">
                  <c:v>11.0006</c:v>
                </c:pt>
                <c:pt idx="778">
                  <c:v>10.9718</c:v>
                </c:pt>
                <c:pt idx="779">
                  <c:v>11.24</c:v>
                </c:pt>
                <c:pt idx="780">
                  <c:v>11.0596</c:v>
                </c:pt>
                <c:pt idx="781">
                  <c:v>10.9275</c:v>
                </c:pt>
                <c:pt idx="782">
                  <c:v>10.9857</c:v>
                </c:pt>
                <c:pt idx="783">
                  <c:v>10.864800000000001</c:v>
                </c:pt>
                <c:pt idx="784">
                  <c:v>11.206099999999999</c:v>
                </c:pt>
                <c:pt idx="785">
                  <c:v>11.348100000000001</c:v>
                </c:pt>
                <c:pt idx="786">
                  <c:v>11.452199999999999</c:v>
                </c:pt>
                <c:pt idx="787">
                  <c:v>11.8249</c:v>
                </c:pt>
                <c:pt idx="788">
                  <c:v>12.0161</c:v>
                </c:pt>
                <c:pt idx="789">
                  <c:v>11.7211</c:v>
                </c:pt>
                <c:pt idx="790">
                  <c:v>11.803699999999999</c:v>
                </c:pt>
                <c:pt idx="791">
                  <c:v>11.4566</c:v>
                </c:pt>
                <c:pt idx="792">
                  <c:v>11.489800000000001</c:v>
                </c:pt>
                <c:pt idx="793">
                  <c:v>11.197900000000001</c:v>
                </c:pt>
                <c:pt idx="794">
                  <c:v>11.3964</c:v>
                </c:pt>
                <c:pt idx="795">
                  <c:v>11.6646</c:v>
                </c:pt>
                <c:pt idx="796">
                  <c:v>11.9078</c:v>
                </c:pt>
                <c:pt idx="797">
                  <c:v>11.960900000000001</c:v>
                </c:pt>
                <c:pt idx="798">
                  <c:v>11.4442</c:v>
                </c:pt>
                <c:pt idx="799">
                  <c:v>11.2803</c:v>
                </c:pt>
                <c:pt idx="800">
                  <c:v>11.0098</c:v>
                </c:pt>
                <c:pt idx="801">
                  <c:v>10.8704</c:v>
                </c:pt>
                <c:pt idx="802">
                  <c:v>11.229900000000001</c:v>
                </c:pt>
                <c:pt idx="803">
                  <c:v>10.930300000000001</c:v>
                </c:pt>
                <c:pt idx="804">
                  <c:v>11.722099999999999</c:v>
                </c:pt>
                <c:pt idx="805">
                  <c:v>11.4032</c:v>
                </c:pt>
                <c:pt idx="806">
                  <c:v>11.1075</c:v>
                </c:pt>
                <c:pt idx="807">
                  <c:v>11.4099</c:v>
                </c:pt>
                <c:pt idx="808">
                  <c:v>11.5404</c:v>
                </c:pt>
                <c:pt idx="809">
                  <c:v>11.7318</c:v>
                </c:pt>
                <c:pt idx="810">
                  <c:v>11.4107</c:v>
                </c:pt>
                <c:pt idx="811">
                  <c:v>11.2209</c:v>
                </c:pt>
                <c:pt idx="812">
                  <c:v>10.8825</c:v>
                </c:pt>
                <c:pt idx="813">
                  <c:v>11.125400000000001</c:v>
                </c:pt>
                <c:pt idx="814">
                  <c:v>11.1731</c:v>
                </c:pt>
                <c:pt idx="815">
                  <c:v>11.444100000000001</c:v>
                </c:pt>
                <c:pt idx="816">
                  <c:v>11.299799999999999</c:v>
                </c:pt>
                <c:pt idx="817">
                  <c:v>11.317500000000001</c:v>
                </c:pt>
                <c:pt idx="818">
                  <c:v>11.186400000000001</c:v>
                </c:pt>
                <c:pt idx="819">
                  <c:v>11.2438</c:v>
                </c:pt>
                <c:pt idx="820">
                  <c:v>11.6633</c:v>
                </c:pt>
                <c:pt idx="821">
                  <c:v>12.2018</c:v>
                </c:pt>
                <c:pt idx="822">
                  <c:v>12.4384</c:v>
                </c:pt>
                <c:pt idx="823">
                  <c:v>12.082000000000001</c:v>
                </c:pt>
                <c:pt idx="824">
                  <c:v>11.878</c:v>
                </c:pt>
                <c:pt idx="825">
                  <c:v>11.4686</c:v>
                </c:pt>
                <c:pt idx="826">
                  <c:v>11.646800000000001</c:v>
                </c:pt>
                <c:pt idx="827">
                  <c:v>11.6724</c:v>
                </c:pt>
                <c:pt idx="828">
                  <c:v>11.8803</c:v>
                </c:pt>
                <c:pt idx="829">
                  <c:v>11.604900000000001</c:v>
                </c:pt>
                <c:pt idx="830">
                  <c:v>11.190200000000001</c:v>
                </c:pt>
                <c:pt idx="831">
                  <c:v>11.0608</c:v>
                </c:pt>
                <c:pt idx="832">
                  <c:v>10.7561</c:v>
                </c:pt>
                <c:pt idx="833">
                  <c:v>11.2012</c:v>
                </c:pt>
                <c:pt idx="834">
                  <c:v>11.411199999999999</c:v>
                </c:pt>
                <c:pt idx="835">
                  <c:v>11.0563</c:v>
                </c:pt>
                <c:pt idx="836">
                  <c:v>10.757300000000001</c:v>
                </c:pt>
                <c:pt idx="837">
                  <c:v>11.204700000000001</c:v>
                </c:pt>
                <c:pt idx="838">
                  <c:v>11.570399999999999</c:v>
                </c:pt>
                <c:pt idx="839">
                  <c:v>12.223699999999999</c:v>
                </c:pt>
                <c:pt idx="840">
                  <c:v>12.1012</c:v>
                </c:pt>
                <c:pt idx="841">
                  <c:v>12.275</c:v>
                </c:pt>
                <c:pt idx="842">
                  <c:v>11.819900000000001</c:v>
                </c:pt>
                <c:pt idx="843">
                  <c:v>11.838200000000001</c:v>
                </c:pt>
                <c:pt idx="844">
                  <c:v>11.4383</c:v>
                </c:pt>
                <c:pt idx="845">
                  <c:v>11.485200000000001</c:v>
                </c:pt>
                <c:pt idx="846">
                  <c:v>12.3134</c:v>
                </c:pt>
                <c:pt idx="847">
                  <c:v>11.9077</c:v>
                </c:pt>
                <c:pt idx="848">
                  <c:v>12.150700000000001</c:v>
                </c:pt>
                <c:pt idx="849">
                  <c:v>12.1381</c:v>
                </c:pt>
                <c:pt idx="850">
                  <c:v>11.931900000000001</c:v>
                </c:pt>
                <c:pt idx="851">
                  <c:v>12.034599999999999</c:v>
                </c:pt>
                <c:pt idx="852">
                  <c:v>11.2554</c:v>
                </c:pt>
                <c:pt idx="853">
                  <c:v>11.1349</c:v>
                </c:pt>
                <c:pt idx="854">
                  <c:v>11.0784</c:v>
                </c:pt>
                <c:pt idx="855">
                  <c:v>11.1005</c:v>
                </c:pt>
                <c:pt idx="856">
                  <c:v>11.3789</c:v>
                </c:pt>
                <c:pt idx="857">
                  <c:v>11.563700000000001</c:v>
                </c:pt>
                <c:pt idx="858">
                  <c:v>12.071300000000001</c:v>
                </c:pt>
                <c:pt idx="859">
                  <c:v>12.269399999999999</c:v>
                </c:pt>
                <c:pt idx="860">
                  <c:v>11.7479</c:v>
                </c:pt>
                <c:pt idx="861">
                  <c:v>11.784800000000001</c:v>
                </c:pt>
                <c:pt idx="862">
                  <c:v>11.645</c:v>
                </c:pt>
                <c:pt idx="863">
                  <c:v>11.630800000000001</c:v>
                </c:pt>
                <c:pt idx="864">
                  <c:v>11.180300000000001</c:v>
                </c:pt>
                <c:pt idx="865">
                  <c:v>10.826700000000001</c:v>
                </c:pt>
                <c:pt idx="866">
                  <c:v>11.0101</c:v>
                </c:pt>
                <c:pt idx="867">
                  <c:v>10.7134</c:v>
                </c:pt>
                <c:pt idx="868">
                  <c:v>10.991899999999999</c:v>
                </c:pt>
                <c:pt idx="869">
                  <c:v>11.230399999999999</c:v>
                </c:pt>
                <c:pt idx="870">
                  <c:v>11.743</c:v>
                </c:pt>
                <c:pt idx="871">
                  <c:v>11.9437</c:v>
                </c:pt>
                <c:pt idx="872">
                  <c:v>11.944599999999999</c:v>
                </c:pt>
                <c:pt idx="873">
                  <c:v>11.708500000000001</c:v>
                </c:pt>
                <c:pt idx="874">
                  <c:v>11.488</c:v>
                </c:pt>
                <c:pt idx="875">
                  <c:v>11.217599999999999</c:v>
                </c:pt>
                <c:pt idx="876">
                  <c:v>11.206</c:v>
                </c:pt>
                <c:pt idx="877">
                  <c:v>10.8119</c:v>
                </c:pt>
                <c:pt idx="878">
                  <c:v>10.587899999999999</c:v>
                </c:pt>
                <c:pt idx="879">
                  <c:v>10.451499999999999</c:v>
                </c:pt>
                <c:pt idx="880">
                  <c:v>10.6564</c:v>
                </c:pt>
                <c:pt idx="881">
                  <c:v>11.2082</c:v>
                </c:pt>
                <c:pt idx="882">
                  <c:v>11.708299999999999</c:v>
                </c:pt>
                <c:pt idx="883">
                  <c:v>11.6135</c:v>
                </c:pt>
                <c:pt idx="884">
                  <c:v>11.271000000000001</c:v>
                </c:pt>
                <c:pt idx="885">
                  <c:v>11.027799999999999</c:v>
                </c:pt>
                <c:pt idx="886">
                  <c:v>10.988200000000001</c:v>
                </c:pt>
                <c:pt idx="887">
                  <c:v>10.8468</c:v>
                </c:pt>
                <c:pt idx="888">
                  <c:v>10.854699999999999</c:v>
                </c:pt>
                <c:pt idx="889">
                  <c:v>11.406700000000001</c:v>
                </c:pt>
                <c:pt idx="890">
                  <c:v>11.454800000000001</c:v>
                </c:pt>
                <c:pt idx="891">
                  <c:v>11.406000000000001</c:v>
                </c:pt>
                <c:pt idx="892">
                  <c:v>11.284000000000001</c:v>
                </c:pt>
                <c:pt idx="893">
                  <c:v>11.8344</c:v>
                </c:pt>
                <c:pt idx="894">
                  <c:v>11.3697</c:v>
                </c:pt>
                <c:pt idx="895">
                  <c:v>11.119400000000001</c:v>
                </c:pt>
                <c:pt idx="896">
                  <c:v>10.6488</c:v>
                </c:pt>
                <c:pt idx="897">
                  <c:v>11.123100000000001</c:v>
                </c:pt>
                <c:pt idx="898">
                  <c:v>10.766299999999999</c:v>
                </c:pt>
                <c:pt idx="899">
                  <c:v>10.939</c:v>
                </c:pt>
                <c:pt idx="900">
                  <c:v>11.1584</c:v>
                </c:pt>
                <c:pt idx="901">
                  <c:v>11.2181</c:v>
                </c:pt>
                <c:pt idx="902">
                  <c:v>11.136900000000001</c:v>
                </c:pt>
                <c:pt idx="903">
                  <c:v>11.1929</c:v>
                </c:pt>
                <c:pt idx="904">
                  <c:v>11.0366</c:v>
                </c:pt>
                <c:pt idx="905">
                  <c:v>11.749000000000001</c:v>
                </c:pt>
                <c:pt idx="906">
                  <c:v>11.6264</c:v>
                </c:pt>
                <c:pt idx="907">
                  <c:v>11.7735</c:v>
                </c:pt>
                <c:pt idx="908">
                  <c:v>11.392300000000001</c:v>
                </c:pt>
                <c:pt idx="909">
                  <c:v>11.2172</c:v>
                </c:pt>
                <c:pt idx="910">
                  <c:v>10.771800000000001</c:v>
                </c:pt>
                <c:pt idx="911">
                  <c:v>10.519299999999999</c:v>
                </c:pt>
                <c:pt idx="912">
                  <c:v>10.707800000000001</c:v>
                </c:pt>
                <c:pt idx="913">
                  <c:v>10.887499999999999</c:v>
                </c:pt>
                <c:pt idx="914">
                  <c:v>10.5847</c:v>
                </c:pt>
                <c:pt idx="915">
                  <c:v>10.496499999999999</c:v>
                </c:pt>
                <c:pt idx="916">
                  <c:v>10.7552</c:v>
                </c:pt>
                <c:pt idx="917">
                  <c:v>11.402799999999999</c:v>
                </c:pt>
                <c:pt idx="918">
                  <c:v>11.0337</c:v>
                </c:pt>
                <c:pt idx="919">
                  <c:v>11.2087</c:v>
                </c:pt>
                <c:pt idx="920">
                  <c:v>11.2021</c:v>
                </c:pt>
                <c:pt idx="921">
                  <c:v>11.7796</c:v>
                </c:pt>
                <c:pt idx="922">
                  <c:v>11.462999999999999</c:v>
                </c:pt>
                <c:pt idx="923">
                  <c:v>11.2803</c:v>
                </c:pt>
                <c:pt idx="924">
                  <c:v>11.884</c:v>
                </c:pt>
                <c:pt idx="925">
                  <c:v>12.027100000000001</c:v>
                </c:pt>
                <c:pt idx="926">
                  <c:v>11.725099999999999</c:v>
                </c:pt>
                <c:pt idx="927">
                  <c:v>11.467499999999999</c:v>
                </c:pt>
                <c:pt idx="928">
                  <c:v>11.3405</c:v>
                </c:pt>
                <c:pt idx="929">
                  <c:v>11.6372</c:v>
                </c:pt>
                <c:pt idx="930">
                  <c:v>11.143000000000001</c:v>
                </c:pt>
                <c:pt idx="931">
                  <c:v>11.0608</c:v>
                </c:pt>
                <c:pt idx="932">
                  <c:v>11.407500000000001</c:v>
                </c:pt>
                <c:pt idx="933">
                  <c:v>11.782400000000001</c:v>
                </c:pt>
                <c:pt idx="934">
                  <c:v>10.9444</c:v>
                </c:pt>
                <c:pt idx="935">
                  <c:v>10.683</c:v>
                </c:pt>
                <c:pt idx="936">
                  <c:v>10.803599999999999</c:v>
                </c:pt>
                <c:pt idx="937">
                  <c:v>11.5123</c:v>
                </c:pt>
                <c:pt idx="938">
                  <c:v>11.0555</c:v>
                </c:pt>
                <c:pt idx="939">
                  <c:v>11.813000000000001</c:v>
                </c:pt>
                <c:pt idx="940">
                  <c:v>11.8893</c:v>
                </c:pt>
                <c:pt idx="941">
                  <c:v>11.8371</c:v>
                </c:pt>
                <c:pt idx="942">
                  <c:v>11.2418</c:v>
                </c:pt>
                <c:pt idx="943">
                  <c:v>11.324199999999999</c:v>
                </c:pt>
                <c:pt idx="944">
                  <c:v>11.193300000000001</c:v>
                </c:pt>
                <c:pt idx="945">
                  <c:v>11.5548</c:v>
                </c:pt>
                <c:pt idx="946">
                  <c:v>11.1089</c:v>
                </c:pt>
                <c:pt idx="947">
                  <c:v>11.8302</c:v>
                </c:pt>
                <c:pt idx="948">
                  <c:v>11.3584</c:v>
                </c:pt>
                <c:pt idx="949">
                  <c:v>11.116099999999999</c:v>
                </c:pt>
                <c:pt idx="950">
                  <c:v>10.013500000000001</c:v>
                </c:pt>
                <c:pt idx="951">
                  <c:v>10.395799999999999</c:v>
                </c:pt>
                <c:pt idx="952">
                  <c:v>10.5878</c:v>
                </c:pt>
                <c:pt idx="953">
                  <c:v>10.695399999999999</c:v>
                </c:pt>
                <c:pt idx="954">
                  <c:v>10.6493</c:v>
                </c:pt>
                <c:pt idx="955">
                  <c:v>10.7818</c:v>
                </c:pt>
                <c:pt idx="956">
                  <c:v>10.8307</c:v>
                </c:pt>
                <c:pt idx="957">
                  <c:v>10.722799999999999</c:v>
                </c:pt>
                <c:pt idx="958">
                  <c:v>10.714399999999999</c:v>
                </c:pt>
                <c:pt idx="959">
                  <c:v>10.769299999999999</c:v>
                </c:pt>
                <c:pt idx="960">
                  <c:v>11.0357</c:v>
                </c:pt>
                <c:pt idx="961">
                  <c:v>11.087999999999999</c:v>
                </c:pt>
                <c:pt idx="962">
                  <c:v>11.4091</c:v>
                </c:pt>
                <c:pt idx="963">
                  <c:v>11.6427</c:v>
                </c:pt>
                <c:pt idx="964">
                  <c:v>11.7652</c:v>
                </c:pt>
                <c:pt idx="965">
                  <c:v>11.6957</c:v>
                </c:pt>
                <c:pt idx="966">
                  <c:v>10.981999999999999</c:v>
                </c:pt>
                <c:pt idx="967">
                  <c:v>11.1241</c:v>
                </c:pt>
                <c:pt idx="968">
                  <c:v>10.067299999999999</c:v>
                </c:pt>
                <c:pt idx="969">
                  <c:v>10.279500000000001</c:v>
                </c:pt>
                <c:pt idx="970">
                  <c:v>10.230700000000001</c:v>
                </c:pt>
                <c:pt idx="971">
                  <c:v>10.592499999999999</c:v>
                </c:pt>
                <c:pt idx="972">
                  <c:v>11.252800000000001</c:v>
                </c:pt>
                <c:pt idx="973">
                  <c:v>11.694599999999999</c:v>
                </c:pt>
                <c:pt idx="974">
                  <c:v>11.084199999999999</c:v>
                </c:pt>
                <c:pt idx="975">
                  <c:v>11.0275</c:v>
                </c:pt>
                <c:pt idx="976">
                  <c:v>10.693300000000001</c:v>
                </c:pt>
                <c:pt idx="977">
                  <c:v>10.2492</c:v>
                </c:pt>
                <c:pt idx="978">
                  <c:v>10.416600000000001</c:v>
                </c:pt>
                <c:pt idx="979">
                  <c:v>10.1168</c:v>
                </c:pt>
                <c:pt idx="980">
                  <c:v>9.7831399999999995</c:v>
                </c:pt>
                <c:pt idx="981">
                  <c:v>9.9611499999999999</c:v>
                </c:pt>
                <c:pt idx="982">
                  <c:v>10.3371</c:v>
                </c:pt>
                <c:pt idx="983">
                  <c:v>10.9305</c:v>
                </c:pt>
                <c:pt idx="984">
                  <c:v>11.3055</c:v>
                </c:pt>
                <c:pt idx="985">
                  <c:v>11.888500000000001</c:v>
                </c:pt>
                <c:pt idx="986">
                  <c:v>11.7864</c:v>
                </c:pt>
                <c:pt idx="987">
                  <c:v>11.652900000000001</c:v>
                </c:pt>
                <c:pt idx="988">
                  <c:v>10.7911</c:v>
                </c:pt>
                <c:pt idx="989">
                  <c:v>10.335800000000001</c:v>
                </c:pt>
                <c:pt idx="990">
                  <c:v>9.9172999999999991</c:v>
                </c:pt>
                <c:pt idx="991">
                  <c:v>9.9226899999999993</c:v>
                </c:pt>
                <c:pt idx="992">
                  <c:v>9.3180800000000001</c:v>
                </c:pt>
                <c:pt idx="993">
                  <c:v>10.25</c:v>
                </c:pt>
                <c:pt idx="994">
                  <c:v>10.005100000000001</c:v>
                </c:pt>
                <c:pt idx="995">
                  <c:v>10.4274</c:v>
                </c:pt>
                <c:pt idx="996">
                  <c:v>9.92042</c:v>
                </c:pt>
                <c:pt idx="997">
                  <c:v>10.715400000000001</c:v>
                </c:pt>
                <c:pt idx="998">
                  <c:v>10.6267</c:v>
                </c:pt>
                <c:pt idx="999">
                  <c:v>10.745799999999999</c:v>
                </c:pt>
                <c:pt idx="1000">
                  <c:v>10.647</c:v>
                </c:pt>
                <c:pt idx="1001">
                  <c:v>11.2065</c:v>
                </c:pt>
                <c:pt idx="1002">
                  <c:v>11.1426</c:v>
                </c:pt>
                <c:pt idx="1003">
                  <c:v>10.8521</c:v>
                </c:pt>
                <c:pt idx="1004">
                  <c:v>10.425700000000001</c:v>
                </c:pt>
                <c:pt idx="1005">
                  <c:v>10.3119</c:v>
                </c:pt>
                <c:pt idx="1006">
                  <c:v>9.7027699999999992</c:v>
                </c:pt>
                <c:pt idx="1007">
                  <c:v>9.4563900000000007</c:v>
                </c:pt>
                <c:pt idx="1008">
                  <c:v>9.9908999999999999</c:v>
                </c:pt>
                <c:pt idx="1009">
                  <c:v>10.3201</c:v>
                </c:pt>
                <c:pt idx="1010">
                  <c:v>10.408799999999999</c:v>
                </c:pt>
                <c:pt idx="1011">
                  <c:v>10.436500000000001</c:v>
                </c:pt>
                <c:pt idx="1012">
                  <c:v>11.0748</c:v>
                </c:pt>
                <c:pt idx="1013">
                  <c:v>11.627800000000001</c:v>
                </c:pt>
                <c:pt idx="1014">
                  <c:v>11.0215</c:v>
                </c:pt>
                <c:pt idx="1015">
                  <c:v>10.1709</c:v>
                </c:pt>
                <c:pt idx="1016">
                  <c:v>10.113799999999999</c:v>
                </c:pt>
                <c:pt idx="1017">
                  <c:v>9.7385599999999997</c:v>
                </c:pt>
                <c:pt idx="1018">
                  <c:v>9.3849400000000003</c:v>
                </c:pt>
                <c:pt idx="1019">
                  <c:v>9.4644600000000008</c:v>
                </c:pt>
                <c:pt idx="1020">
                  <c:v>10.469200000000001</c:v>
                </c:pt>
                <c:pt idx="1021">
                  <c:v>10.489699999999999</c:v>
                </c:pt>
                <c:pt idx="1022">
                  <c:v>10.2746</c:v>
                </c:pt>
                <c:pt idx="1023">
                  <c:v>10.484</c:v>
                </c:pt>
                <c:pt idx="1024">
                  <c:v>10.472</c:v>
                </c:pt>
                <c:pt idx="1025">
                  <c:v>9.9239499999999996</c:v>
                </c:pt>
                <c:pt idx="1026">
                  <c:v>10.021699999999999</c:v>
                </c:pt>
                <c:pt idx="1027">
                  <c:v>10.3497</c:v>
                </c:pt>
                <c:pt idx="1028">
                  <c:v>11.2224</c:v>
                </c:pt>
                <c:pt idx="1029">
                  <c:v>10.4549</c:v>
                </c:pt>
                <c:pt idx="1030">
                  <c:v>10.2197</c:v>
                </c:pt>
                <c:pt idx="1031">
                  <c:v>9.9223599999999994</c:v>
                </c:pt>
                <c:pt idx="1032">
                  <c:v>10.1625</c:v>
                </c:pt>
                <c:pt idx="1033">
                  <c:v>9.77651</c:v>
                </c:pt>
                <c:pt idx="1034">
                  <c:v>10.1655</c:v>
                </c:pt>
                <c:pt idx="1035">
                  <c:v>10.7361</c:v>
                </c:pt>
                <c:pt idx="1036">
                  <c:v>10.755000000000001</c:v>
                </c:pt>
                <c:pt idx="1037">
                  <c:v>10.675800000000001</c:v>
                </c:pt>
                <c:pt idx="1038">
                  <c:v>10.136100000000001</c:v>
                </c:pt>
                <c:pt idx="1039">
                  <c:v>10.298299999999999</c:v>
                </c:pt>
                <c:pt idx="1040">
                  <c:v>10.0204</c:v>
                </c:pt>
                <c:pt idx="1041">
                  <c:v>10.0182</c:v>
                </c:pt>
                <c:pt idx="1042">
                  <c:v>10.025700000000001</c:v>
                </c:pt>
                <c:pt idx="1043">
                  <c:v>10.162000000000001</c:v>
                </c:pt>
                <c:pt idx="1044">
                  <c:v>10.290900000000001</c:v>
                </c:pt>
                <c:pt idx="1045">
                  <c:v>10.2163</c:v>
                </c:pt>
                <c:pt idx="1046">
                  <c:v>10.401400000000001</c:v>
                </c:pt>
                <c:pt idx="1047">
                  <c:v>10.4976</c:v>
                </c:pt>
                <c:pt idx="1048">
                  <c:v>10.5549</c:v>
                </c:pt>
                <c:pt idx="1049">
                  <c:v>10.607200000000001</c:v>
                </c:pt>
                <c:pt idx="1050">
                  <c:v>10.5565</c:v>
                </c:pt>
                <c:pt idx="1051">
                  <c:v>10.5633</c:v>
                </c:pt>
                <c:pt idx="1052">
                  <c:v>10.2926</c:v>
                </c:pt>
                <c:pt idx="1053">
                  <c:v>10.0793</c:v>
                </c:pt>
                <c:pt idx="1054">
                  <c:v>10.1501</c:v>
                </c:pt>
                <c:pt idx="1055">
                  <c:v>10.3026</c:v>
                </c:pt>
                <c:pt idx="1056">
                  <c:v>10.1492</c:v>
                </c:pt>
                <c:pt idx="1057">
                  <c:v>9.9951799999999995</c:v>
                </c:pt>
                <c:pt idx="1058">
                  <c:v>10.0289</c:v>
                </c:pt>
                <c:pt idx="1059">
                  <c:v>9.7333300000000005</c:v>
                </c:pt>
                <c:pt idx="1060">
                  <c:v>9.3273600000000005</c:v>
                </c:pt>
                <c:pt idx="1061">
                  <c:v>9.6706800000000008</c:v>
                </c:pt>
                <c:pt idx="1062">
                  <c:v>9.8487799999999996</c:v>
                </c:pt>
                <c:pt idx="1063">
                  <c:v>9.6418999999999997</c:v>
                </c:pt>
                <c:pt idx="1064">
                  <c:v>9.79087</c:v>
                </c:pt>
                <c:pt idx="1065">
                  <c:v>9.8705099999999995</c:v>
                </c:pt>
                <c:pt idx="1066">
                  <c:v>10.1061</c:v>
                </c:pt>
                <c:pt idx="1067">
                  <c:v>9.4734999999999996</c:v>
                </c:pt>
                <c:pt idx="1068">
                  <c:v>9.8100100000000001</c:v>
                </c:pt>
                <c:pt idx="1069">
                  <c:v>9.9886999999999997</c:v>
                </c:pt>
                <c:pt idx="1070">
                  <c:v>10.003500000000001</c:v>
                </c:pt>
                <c:pt idx="1071">
                  <c:v>9.3673800000000007</c:v>
                </c:pt>
                <c:pt idx="1072">
                  <c:v>9.7252299999999998</c:v>
                </c:pt>
                <c:pt idx="1073">
                  <c:v>10.411899999999999</c:v>
                </c:pt>
                <c:pt idx="1074">
                  <c:v>10.087999999999999</c:v>
                </c:pt>
                <c:pt idx="1075">
                  <c:v>9.6078399999999995</c:v>
                </c:pt>
                <c:pt idx="1076">
                  <c:v>9.8736800000000002</c:v>
                </c:pt>
                <c:pt idx="1077">
                  <c:v>10.4594</c:v>
                </c:pt>
                <c:pt idx="1078">
                  <c:v>10.121</c:v>
                </c:pt>
                <c:pt idx="1079">
                  <c:v>10.049799999999999</c:v>
                </c:pt>
                <c:pt idx="1080">
                  <c:v>10.745699999999999</c:v>
                </c:pt>
                <c:pt idx="1081">
                  <c:v>10.6242</c:v>
                </c:pt>
                <c:pt idx="1082">
                  <c:v>9.8175799999999995</c:v>
                </c:pt>
                <c:pt idx="1083">
                  <c:v>9.4129699999999996</c:v>
                </c:pt>
                <c:pt idx="1084">
                  <c:v>9.6551200000000001</c:v>
                </c:pt>
                <c:pt idx="1085">
                  <c:v>9.5712799999999998</c:v>
                </c:pt>
                <c:pt idx="1086">
                  <c:v>8.9268400000000003</c:v>
                </c:pt>
                <c:pt idx="1087">
                  <c:v>9.6882300000000008</c:v>
                </c:pt>
                <c:pt idx="1088">
                  <c:v>9.9611300000000007</c:v>
                </c:pt>
                <c:pt idx="1089">
                  <c:v>9.8189399999999996</c:v>
                </c:pt>
                <c:pt idx="1090">
                  <c:v>9.2453699999999994</c:v>
                </c:pt>
                <c:pt idx="1091">
                  <c:v>9.7518499999999992</c:v>
                </c:pt>
                <c:pt idx="1092">
                  <c:v>9.8027200000000008</c:v>
                </c:pt>
                <c:pt idx="1093">
                  <c:v>9.2953499999999991</c:v>
                </c:pt>
                <c:pt idx="1094">
                  <c:v>9.2785499999999992</c:v>
                </c:pt>
                <c:pt idx="1095">
                  <c:v>10.0725</c:v>
                </c:pt>
                <c:pt idx="1096">
                  <c:v>9.4575399999999998</c:v>
                </c:pt>
                <c:pt idx="1097">
                  <c:v>9.0271399999999993</c:v>
                </c:pt>
                <c:pt idx="1098">
                  <c:v>8.8100699999999996</c:v>
                </c:pt>
                <c:pt idx="1099">
                  <c:v>9.0497999999999994</c:v>
                </c:pt>
                <c:pt idx="1100">
                  <c:v>8.5215300000000003</c:v>
                </c:pt>
                <c:pt idx="1101">
                  <c:v>8.8858499999999996</c:v>
                </c:pt>
                <c:pt idx="1102">
                  <c:v>9.7419100000000007</c:v>
                </c:pt>
                <c:pt idx="1103">
                  <c:v>9.77041</c:v>
                </c:pt>
                <c:pt idx="1104">
                  <c:v>9.2809899999999992</c:v>
                </c:pt>
                <c:pt idx="1105">
                  <c:v>9.4856400000000001</c:v>
                </c:pt>
                <c:pt idx="1106">
                  <c:v>9.6736400000000007</c:v>
                </c:pt>
                <c:pt idx="1107">
                  <c:v>9.4153699999999994</c:v>
                </c:pt>
                <c:pt idx="1108">
                  <c:v>9.1538400000000006</c:v>
                </c:pt>
                <c:pt idx="1109">
                  <c:v>9.4087200000000006</c:v>
                </c:pt>
                <c:pt idx="1110">
                  <c:v>9.3337000000000003</c:v>
                </c:pt>
                <c:pt idx="1111">
                  <c:v>8.8747100000000003</c:v>
                </c:pt>
                <c:pt idx="1112">
                  <c:v>9.2643599999999999</c:v>
                </c:pt>
                <c:pt idx="1113">
                  <c:v>9.5623400000000007</c:v>
                </c:pt>
                <c:pt idx="1114">
                  <c:v>9.0217700000000001</c:v>
                </c:pt>
                <c:pt idx="1115">
                  <c:v>8.2608200000000007</c:v>
                </c:pt>
                <c:pt idx="1116">
                  <c:v>9.0752199999999998</c:v>
                </c:pt>
                <c:pt idx="1117">
                  <c:v>9.5564999999999998</c:v>
                </c:pt>
                <c:pt idx="1118">
                  <c:v>9.6810399999999994</c:v>
                </c:pt>
                <c:pt idx="1119">
                  <c:v>9.8233300000000003</c:v>
                </c:pt>
                <c:pt idx="1120">
                  <c:v>10.8391</c:v>
                </c:pt>
                <c:pt idx="1121">
                  <c:v>10.437799999999999</c:v>
                </c:pt>
                <c:pt idx="1122">
                  <c:v>9.2185299999999994</c:v>
                </c:pt>
                <c:pt idx="1123">
                  <c:v>9.4747599999999998</c:v>
                </c:pt>
                <c:pt idx="1124">
                  <c:v>9.7994299999999992</c:v>
                </c:pt>
                <c:pt idx="1125">
                  <c:v>9.4932400000000001</c:v>
                </c:pt>
                <c:pt idx="1126">
                  <c:v>8.9681800000000003</c:v>
                </c:pt>
                <c:pt idx="1127">
                  <c:v>9.0174299999999992</c:v>
                </c:pt>
                <c:pt idx="1128">
                  <c:v>9.0378600000000002</c:v>
                </c:pt>
                <c:pt idx="1129">
                  <c:v>8.5014000000000003</c:v>
                </c:pt>
                <c:pt idx="1130">
                  <c:v>8.4646100000000004</c:v>
                </c:pt>
                <c:pt idx="1131">
                  <c:v>9.5198099999999997</c:v>
                </c:pt>
                <c:pt idx="1132">
                  <c:v>9.5212000000000003</c:v>
                </c:pt>
                <c:pt idx="1133">
                  <c:v>9.0816999999999997</c:v>
                </c:pt>
                <c:pt idx="1134">
                  <c:v>8.6889500000000002</c:v>
                </c:pt>
                <c:pt idx="1135">
                  <c:v>8.8381500000000006</c:v>
                </c:pt>
                <c:pt idx="1136">
                  <c:v>8.5663300000000007</c:v>
                </c:pt>
                <c:pt idx="1137">
                  <c:v>8.1877899999999997</c:v>
                </c:pt>
                <c:pt idx="1138">
                  <c:v>8.5819100000000006</c:v>
                </c:pt>
                <c:pt idx="1139">
                  <c:v>8.8175100000000004</c:v>
                </c:pt>
                <c:pt idx="1140">
                  <c:v>9.0497800000000002</c:v>
                </c:pt>
                <c:pt idx="1141">
                  <c:v>9.1243599999999994</c:v>
                </c:pt>
                <c:pt idx="1142">
                  <c:v>9.1466700000000003</c:v>
                </c:pt>
                <c:pt idx="1143">
                  <c:v>9.8776700000000002</c:v>
                </c:pt>
                <c:pt idx="1144">
                  <c:v>9.57456</c:v>
                </c:pt>
                <c:pt idx="1145">
                  <c:v>10.1175</c:v>
                </c:pt>
                <c:pt idx="1146">
                  <c:v>9.9559899999999999</c:v>
                </c:pt>
                <c:pt idx="1147">
                  <c:v>9.8132300000000008</c:v>
                </c:pt>
                <c:pt idx="1148">
                  <c:v>8.8881300000000003</c:v>
                </c:pt>
                <c:pt idx="1149">
                  <c:v>8.7995400000000004</c:v>
                </c:pt>
                <c:pt idx="1150">
                  <c:v>8.8660999999999994</c:v>
                </c:pt>
                <c:pt idx="1151">
                  <c:v>9.0145999999999997</c:v>
                </c:pt>
                <c:pt idx="1152">
                  <c:v>9.0906099999999999</c:v>
                </c:pt>
                <c:pt idx="1153">
                  <c:v>8.8592300000000002</c:v>
                </c:pt>
                <c:pt idx="1154">
                  <c:v>8.9203799999999998</c:v>
                </c:pt>
                <c:pt idx="1155">
                  <c:v>9.1892800000000001</c:v>
                </c:pt>
                <c:pt idx="1156">
                  <c:v>9.4945500000000003</c:v>
                </c:pt>
                <c:pt idx="1157">
                  <c:v>9.8444699999999994</c:v>
                </c:pt>
                <c:pt idx="1158">
                  <c:v>9.4342799999999993</c:v>
                </c:pt>
                <c:pt idx="1159">
                  <c:v>9.75746</c:v>
                </c:pt>
                <c:pt idx="1160">
                  <c:v>9.2800399999999996</c:v>
                </c:pt>
                <c:pt idx="1161">
                  <c:v>8.9687900000000003</c:v>
                </c:pt>
                <c:pt idx="1162">
                  <c:v>8.4232899999999997</c:v>
                </c:pt>
                <c:pt idx="1163">
                  <c:v>8.8970000000000002</c:v>
                </c:pt>
                <c:pt idx="1164">
                  <c:v>8.6085600000000007</c:v>
                </c:pt>
                <c:pt idx="1165">
                  <c:v>8.1693800000000003</c:v>
                </c:pt>
                <c:pt idx="1166">
                  <c:v>8.4155499999999996</c:v>
                </c:pt>
                <c:pt idx="1167">
                  <c:v>8.3726699999999994</c:v>
                </c:pt>
                <c:pt idx="1168">
                  <c:v>8.2801100000000005</c:v>
                </c:pt>
                <c:pt idx="1169">
                  <c:v>7.9963300000000004</c:v>
                </c:pt>
                <c:pt idx="1170">
                  <c:v>8.4628499999999995</c:v>
                </c:pt>
                <c:pt idx="1171">
                  <c:v>8.4965100000000007</c:v>
                </c:pt>
                <c:pt idx="1172">
                  <c:v>8.28369</c:v>
                </c:pt>
                <c:pt idx="1173">
                  <c:v>8.2161500000000007</c:v>
                </c:pt>
                <c:pt idx="1174">
                  <c:v>9.4597099999999994</c:v>
                </c:pt>
                <c:pt idx="1175">
                  <c:v>10.1557</c:v>
                </c:pt>
                <c:pt idx="1176">
                  <c:v>9.7708399999999997</c:v>
                </c:pt>
                <c:pt idx="1177">
                  <c:v>9.2465299999999999</c:v>
                </c:pt>
                <c:pt idx="1178">
                  <c:v>9.2543399999999991</c:v>
                </c:pt>
                <c:pt idx="1179">
                  <c:v>8.5593299999999992</c:v>
                </c:pt>
                <c:pt idx="1180">
                  <c:v>7.9191099999999999</c:v>
                </c:pt>
                <c:pt idx="1181">
                  <c:v>8.2985199999999999</c:v>
                </c:pt>
                <c:pt idx="1182">
                  <c:v>8.4570699999999999</c:v>
                </c:pt>
                <c:pt idx="1183">
                  <c:v>8.8730700000000002</c:v>
                </c:pt>
                <c:pt idx="1184">
                  <c:v>8.9006399999999992</c:v>
                </c:pt>
                <c:pt idx="1185">
                  <c:v>9.0628100000000007</c:v>
                </c:pt>
                <c:pt idx="1186">
                  <c:v>9.05823</c:v>
                </c:pt>
                <c:pt idx="1187">
                  <c:v>8.8446999999999996</c:v>
                </c:pt>
                <c:pt idx="1188">
                  <c:v>8.5910799999999998</c:v>
                </c:pt>
                <c:pt idx="1189">
                  <c:v>8.1704500000000007</c:v>
                </c:pt>
                <c:pt idx="1190">
                  <c:v>8.4925599999999992</c:v>
                </c:pt>
                <c:pt idx="1191">
                  <c:v>8.0836900000000007</c:v>
                </c:pt>
                <c:pt idx="1192">
                  <c:v>7.6908599999999998</c:v>
                </c:pt>
                <c:pt idx="1193">
                  <c:v>8.5521399999999996</c:v>
                </c:pt>
                <c:pt idx="1194">
                  <c:v>8.9617699999999996</c:v>
                </c:pt>
                <c:pt idx="1195">
                  <c:v>8.7979900000000004</c:v>
                </c:pt>
                <c:pt idx="1196">
                  <c:v>8.2976100000000006</c:v>
                </c:pt>
                <c:pt idx="1197">
                  <c:v>8.8046699999999998</c:v>
                </c:pt>
                <c:pt idx="1198">
                  <c:v>8.9560399999999998</c:v>
                </c:pt>
                <c:pt idx="1199">
                  <c:v>8.4668500000000009</c:v>
                </c:pt>
                <c:pt idx="1200">
                  <c:v>8.2826599999999999</c:v>
                </c:pt>
                <c:pt idx="1201">
                  <c:v>8.2981400000000001</c:v>
                </c:pt>
                <c:pt idx="1202">
                  <c:v>7.8117299999999998</c:v>
                </c:pt>
                <c:pt idx="1203">
                  <c:v>7.82653</c:v>
                </c:pt>
                <c:pt idx="1204">
                  <c:v>8.1281199999999991</c:v>
                </c:pt>
                <c:pt idx="1205">
                  <c:v>8.7807200000000005</c:v>
                </c:pt>
                <c:pt idx="1206">
                  <c:v>8.6676099999999998</c:v>
                </c:pt>
                <c:pt idx="1207">
                  <c:v>8.9827200000000005</c:v>
                </c:pt>
                <c:pt idx="1208">
                  <c:v>9.1581499999999991</c:v>
                </c:pt>
                <c:pt idx="1209">
                  <c:v>8.8670500000000008</c:v>
                </c:pt>
                <c:pt idx="1210">
                  <c:v>8.7322600000000001</c:v>
                </c:pt>
                <c:pt idx="1211">
                  <c:v>8.5866399999999992</c:v>
                </c:pt>
                <c:pt idx="1212">
                  <c:v>8.4355399999999996</c:v>
                </c:pt>
                <c:pt idx="1213">
                  <c:v>8.4434000000000005</c:v>
                </c:pt>
                <c:pt idx="1214">
                  <c:v>8.3617799999999995</c:v>
                </c:pt>
                <c:pt idx="1215">
                  <c:v>8.7928899999999999</c:v>
                </c:pt>
                <c:pt idx="1216">
                  <c:v>8.6588799999999999</c:v>
                </c:pt>
                <c:pt idx="1217">
                  <c:v>8.82043</c:v>
                </c:pt>
                <c:pt idx="1218">
                  <c:v>9.0283599999999993</c:v>
                </c:pt>
                <c:pt idx="1219">
                  <c:v>8.1560699999999997</c:v>
                </c:pt>
                <c:pt idx="1220">
                  <c:v>8.1899700000000006</c:v>
                </c:pt>
                <c:pt idx="1221">
                  <c:v>8.4017900000000001</c:v>
                </c:pt>
                <c:pt idx="1222">
                  <c:v>8.6847100000000008</c:v>
                </c:pt>
                <c:pt idx="1223">
                  <c:v>8.1921900000000001</c:v>
                </c:pt>
                <c:pt idx="1224">
                  <c:v>8.2400699999999993</c:v>
                </c:pt>
                <c:pt idx="1225">
                  <c:v>8.3020600000000009</c:v>
                </c:pt>
                <c:pt idx="1226">
                  <c:v>7.6480100000000002</c:v>
                </c:pt>
                <c:pt idx="1227">
                  <c:v>7.55464</c:v>
                </c:pt>
                <c:pt idx="1228">
                  <c:v>7.9467999999999996</c:v>
                </c:pt>
                <c:pt idx="1229">
                  <c:v>8.3932900000000004</c:v>
                </c:pt>
                <c:pt idx="1230">
                  <c:v>8.4832999999999998</c:v>
                </c:pt>
                <c:pt idx="1231">
                  <c:v>9.1519499999999994</c:v>
                </c:pt>
                <c:pt idx="1232">
                  <c:v>9.4648699999999995</c:v>
                </c:pt>
                <c:pt idx="1233">
                  <c:v>8.5168400000000002</c:v>
                </c:pt>
                <c:pt idx="1234">
                  <c:v>7.8766400000000001</c:v>
                </c:pt>
                <c:pt idx="1235">
                  <c:v>8.0064200000000003</c:v>
                </c:pt>
                <c:pt idx="1236">
                  <c:v>7.5749399999999998</c:v>
                </c:pt>
                <c:pt idx="1237">
                  <c:v>6.9068500000000004</c:v>
                </c:pt>
                <c:pt idx="1238">
                  <c:v>7.2580799999999996</c:v>
                </c:pt>
                <c:pt idx="1239">
                  <c:v>8.3225700000000007</c:v>
                </c:pt>
                <c:pt idx="1240">
                  <c:v>8.3082200000000004</c:v>
                </c:pt>
                <c:pt idx="1241">
                  <c:v>8.2059700000000007</c:v>
                </c:pt>
                <c:pt idx="1242">
                  <c:v>8.7913499999999996</c:v>
                </c:pt>
                <c:pt idx="1243">
                  <c:v>8.9300599999999992</c:v>
                </c:pt>
                <c:pt idx="1244">
                  <c:v>7.9754100000000001</c:v>
                </c:pt>
                <c:pt idx="1245">
                  <c:v>7.5047699999999997</c:v>
                </c:pt>
                <c:pt idx="1246">
                  <c:v>8.08263</c:v>
                </c:pt>
                <c:pt idx="1247">
                  <c:v>7.56515</c:v>
                </c:pt>
                <c:pt idx="1248">
                  <c:v>7.36219</c:v>
                </c:pt>
                <c:pt idx="1249">
                  <c:v>7.4321099999999998</c:v>
                </c:pt>
                <c:pt idx="1250">
                  <c:v>7.8395299999999999</c:v>
                </c:pt>
                <c:pt idx="1251">
                  <c:v>7.5125599999999997</c:v>
                </c:pt>
                <c:pt idx="1252">
                  <c:v>8.2187400000000004</c:v>
                </c:pt>
                <c:pt idx="1253">
                  <c:v>9.0572300000000006</c:v>
                </c:pt>
                <c:pt idx="1254">
                  <c:v>8.9112399999999994</c:v>
                </c:pt>
                <c:pt idx="1255">
                  <c:v>8.5733300000000003</c:v>
                </c:pt>
                <c:pt idx="1256">
                  <c:v>8.7530400000000004</c:v>
                </c:pt>
                <c:pt idx="1257">
                  <c:v>8.8163999999999998</c:v>
                </c:pt>
                <c:pt idx="1258">
                  <c:v>8.2525600000000008</c:v>
                </c:pt>
                <c:pt idx="1259">
                  <c:v>7.5944599999999998</c:v>
                </c:pt>
                <c:pt idx="1260">
                  <c:v>7.1930699999999996</c:v>
                </c:pt>
                <c:pt idx="1261">
                  <c:v>7.2219199999999999</c:v>
                </c:pt>
                <c:pt idx="1262">
                  <c:v>6.8898999999999999</c:v>
                </c:pt>
                <c:pt idx="1263">
                  <c:v>7.0579200000000002</c:v>
                </c:pt>
                <c:pt idx="1264">
                  <c:v>7.7672800000000004</c:v>
                </c:pt>
                <c:pt idx="1265">
                  <c:v>7.7972099999999998</c:v>
                </c:pt>
                <c:pt idx="1266">
                  <c:v>7.9139699999999999</c:v>
                </c:pt>
                <c:pt idx="1267">
                  <c:v>7.9474200000000002</c:v>
                </c:pt>
                <c:pt idx="1268">
                  <c:v>7.9862399999999996</c:v>
                </c:pt>
                <c:pt idx="1269">
                  <c:v>7.7809200000000001</c:v>
                </c:pt>
                <c:pt idx="1270">
                  <c:v>7.5604699999999996</c:v>
                </c:pt>
                <c:pt idx="1271">
                  <c:v>7.8155999999999999</c:v>
                </c:pt>
                <c:pt idx="1272">
                  <c:v>8.0516199999999998</c:v>
                </c:pt>
                <c:pt idx="1273">
                  <c:v>7.7836600000000002</c:v>
                </c:pt>
                <c:pt idx="1274">
                  <c:v>7.7263299999999999</c:v>
                </c:pt>
                <c:pt idx="1275">
                  <c:v>8.2444600000000001</c:v>
                </c:pt>
                <c:pt idx="1276">
                  <c:v>7.9609199999999998</c:v>
                </c:pt>
                <c:pt idx="1277">
                  <c:v>7.8761099999999997</c:v>
                </c:pt>
                <c:pt idx="1278">
                  <c:v>7.7061500000000001</c:v>
                </c:pt>
                <c:pt idx="1279">
                  <c:v>7.8266600000000004</c:v>
                </c:pt>
                <c:pt idx="1280">
                  <c:v>7.6437600000000003</c:v>
                </c:pt>
                <c:pt idx="1281">
                  <c:v>6.9079499999999996</c:v>
                </c:pt>
                <c:pt idx="1282">
                  <c:v>6.9866299999999999</c:v>
                </c:pt>
                <c:pt idx="1283">
                  <c:v>7.1213300000000004</c:v>
                </c:pt>
                <c:pt idx="1284">
                  <c:v>7.2097300000000004</c:v>
                </c:pt>
                <c:pt idx="1285">
                  <c:v>7.61578</c:v>
                </c:pt>
                <c:pt idx="1286">
                  <c:v>7.8534699999999997</c:v>
                </c:pt>
                <c:pt idx="1287">
                  <c:v>7.8528799999999999</c:v>
                </c:pt>
                <c:pt idx="1288">
                  <c:v>7.4610799999999999</c:v>
                </c:pt>
                <c:pt idx="1289">
                  <c:v>7.3501500000000002</c:v>
                </c:pt>
                <c:pt idx="1290">
                  <c:v>7.2524899999999999</c:v>
                </c:pt>
                <c:pt idx="1291">
                  <c:v>7.2521000000000004</c:v>
                </c:pt>
                <c:pt idx="1292">
                  <c:v>7.4589800000000004</c:v>
                </c:pt>
                <c:pt idx="1293">
                  <c:v>7.6544299999999996</c:v>
                </c:pt>
                <c:pt idx="1294">
                  <c:v>7.8661300000000001</c:v>
                </c:pt>
                <c:pt idx="1295">
                  <c:v>7.7789200000000003</c:v>
                </c:pt>
                <c:pt idx="1296">
                  <c:v>7.6449699999999998</c:v>
                </c:pt>
                <c:pt idx="1297">
                  <c:v>7.5391000000000004</c:v>
                </c:pt>
                <c:pt idx="1298">
                  <c:v>6.9678899999999997</c:v>
                </c:pt>
                <c:pt idx="1299">
                  <c:v>6.7336099999999997</c:v>
                </c:pt>
                <c:pt idx="1300">
                  <c:v>6.9557900000000004</c:v>
                </c:pt>
                <c:pt idx="1301">
                  <c:v>6.8889500000000004</c:v>
                </c:pt>
                <c:pt idx="1302">
                  <c:v>7.0916499999999996</c:v>
                </c:pt>
                <c:pt idx="1303">
                  <c:v>7.1605699999999999</c:v>
                </c:pt>
                <c:pt idx="1304">
                  <c:v>7.0025199999999996</c:v>
                </c:pt>
                <c:pt idx="1305">
                  <c:v>6.9253</c:v>
                </c:pt>
                <c:pt idx="1306">
                  <c:v>6.7005999999999997</c:v>
                </c:pt>
                <c:pt idx="1307">
                  <c:v>6.8022799999999997</c:v>
                </c:pt>
                <c:pt idx="1308">
                  <c:v>7.0917399999999997</c:v>
                </c:pt>
                <c:pt idx="1309">
                  <c:v>7.5896999999999997</c:v>
                </c:pt>
                <c:pt idx="1310">
                  <c:v>7.5891200000000003</c:v>
                </c:pt>
                <c:pt idx="1311">
                  <c:v>7.7175200000000004</c:v>
                </c:pt>
                <c:pt idx="1312">
                  <c:v>7.8154300000000001</c:v>
                </c:pt>
                <c:pt idx="1313">
                  <c:v>7.0072299999999998</c:v>
                </c:pt>
                <c:pt idx="1314">
                  <c:v>6.5631300000000001</c:v>
                </c:pt>
                <c:pt idx="1315">
                  <c:v>6.6149100000000001</c:v>
                </c:pt>
                <c:pt idx="1316">
                  <c:v>6.9825799999999996</c:v>
                </c:pt>
                <c:pt idx="1317">
                  <c:v>6.8186299999999997</c:v>
                </c:pt>
                <c:pt idx="1318">
                  <c:v>6.85412</c:v>
                </c:pt>
                <c:pt idx="1319">
                  <c:v>7.1536</c:v>
                </c:pt>
                <c:pt idx="1320">
                  <c:v>6.9543100000000004</c:v>
                </c:pt>
                <c:pt idx="1321">
                  <c:v>6.4211999999999998</c:v>
                </c:pt>
                <c:pt idx="1322">
                  <c:v>6.7284600000000001</c:v>
                </c:pt>
                <c:pt idx="1323">
                  <c:v>7.4162400000000002</c:v>
                </c:pt>
                <c:pt idx="1324">
                  <c:v>7.1211599999999997</c:v>
                </c:pt>
                <c:pt idx="1325">
                  <c:v>6.8115899999999998</c:v>
                </c:pt>
                <c:pt idx="1326">
                  <c:v>6.83331</c:v>
                </c:pt>
                <c:pt idx="1327">
                  <c:v>6.3053299999999997</c:v>
                </c:pt>
                <c:pt idx="1328">
                  <c:v>5.6746600000000003</c:v>
                </c:pt>
                <c:pt idx="1329">
                  <c:v>6.2843400000000003</c:v>
                </c:pt>
                <c:pt idx="1330">
                  <c:v>6.9653099999999997</c:v>
                </c:pt>
                <c:pt idx="1331">
                  <c:v>6.8329000000000004</c:v>
                </c:pt>
                <c:pt idx="1332">
                  <c:v>6.7907900000000003</c:v>
                </c:pt>
                <c:pt idx="1333">
                  <c:v>7.1122399999999999</c:v>
                </c:pt>
                <c:pt idx="1334">
                  <c:v>6.8953499999999996</c:v>
                </c:pt>
                <c:pt idx="1335">
                  <c:v>6.2337100000000003</c:v>
                </c:pt>
                <c:pt idx="1336">
                  <c:v>6.46767</c:v>
                </c:pt>
                <c:pt idx="1337">
                  <c:v>7.0414199999999996</c:v>
                </c:pt>
                <c:pt idx="1338">
                  <c:v>6.7001999999999997</c:v>
                </c:pt>
                <c:pt idx="1339">
                  <c:v>6.7644599999999997</c:v>
                </c:pt>
                <c:pt idx="1340">
                  <c:v>7.0190200000000003</c:v>
                </c:pt>
                <c:pt idx="1341">
                  <c:v>7.1125499999999997</c:v>
                </c:pt>
                <c:pt idx="1342">
                  <c:v>6.5728499999999999</c:v>
                </c:pt>
                <c:pt idx="1343">
                  <c:v>6.9091399999999998</c:v>
                </c:pt>
                <c:pt idx="1344">
                  <c:v>7.3827699999999998</c:v>
                </c:pt>
                <c:pt idx="1345">
                  <c:v>7.2480500000000001</c:v>
                </c:pt>
                <c:pt idx="1346">
                  <c:v>6.66812</c:v>
                </c:pt>
                <c:pt idx="1347">
                  <c:v>6.8882899999999996</c:v>
                </c:pt>
                <c:pt idx="1348">
                  <c:v>7.1744000000000003</c:v>
                </c:pt>
                <c:pt idx="1349">
                  <c:v>6.3329800000000001</c:v>
                </c:pt>
                <c:pt idx="1350">
                  <c:v>6.1168399999999998</c:v>
                </c:pt>
                <c:pt idx="1351">
                  <c:v>6.2747200000000003</c:v>
                </c:pt>
                <c:pt idx="1352">
                  <c:v>6.3115899999999998</c:v>
                </c:pt>
                <c:pt idx="1353">
                  <c:v>6.3894799999999998</c:v>
                </c:pt>
                <c:pt idx="1354">
                  <c:v>6.5693999999999999</c:v>
                </c:pt>
                <c:pt idx="1355">
                  <c:v>7.0501100000000001</c:v>
                </c:pt>
                <c:pt idx="1356">
                  <c:v>6.7580799999999996</c:v>
                </c:pt>
                <c:pt idx="1357">
                  <c:v>6.9847400000000004</c:v>
                </c:pt>
                <c:pt idx="1358">
                  <c:v>7.0801999999999996</c:v>
                </c:pt>
                <c:pt idx="1359">
                  <c:v>6.62174</c:v>
                </c:pt>
                <c:pt idx="1360">
                  <c:v>6.3305300000000004</c:v>
                </c:pt>
                <c:pt idx="1361">
                  <c:v>6.16838</c:v>
                </c:pt>
                <c:pt idx="1362">
                  <c:v>6.0978700000000003</c:v>
                </c:pt>
                <c:pt idx="1363">
                  <c:v>6.12256</c:v>
                </c:pt>
                <c:pt idx="1364">
                  <c:v>5.4910600000000001</c:v>
                </c:pt>
                <c:pt idx="1365">
                  <c:v>5.8917400000000004</c:v>
                </c:pt>
                <c:pt idx="1366">
                  <c:v>6.1886299999999999</c:v>
                </c:pt>
                <c:pt idx="1367">
                  <c:v>6.2319699999999996</c:v>
                </c:pt>
                <c:pt idx="1368">
                  <c:v>6.4660200000000003</c:v>
                </c:pt>
                <c:pt idx="1369">
                  <c:v>5.9900799999999998</c:v>
                </c:pt>
                <c:pt idx="1370">
                  <c:v>6.1766699999999997</c:v>
                </c:pt>
                <c:pt idx="1371">
                  <c:v>6.3967599999999996</c:v>
                </c:pt>
                <c:pt idx="1372">
                  <c:v>6.2171000000000003</c:v>
                </c:pt>
                <c:pt idx="1373">
                  <c:v>6.5111699999999999</c:v>
                </c:pt>
                <c:pt idx="1374">
                  <c:v>6.8990600000000004</c:v>
                </c:pt>
                <c:pt idx="1375">
                  <c:v>6.6701300000000003</c:v>
                </c:pt>
                <c:pt idx="1376">
                  <c:v>6.83263</c:v>
                </c:pt>
                <c:pt idx="1377">
                  <c:v>6.4463900000000001</c:v>
                </c:pt>
                <c:pt idx="1378">
                  <c:v>6.22682</c:v>
                </c:pt>
                <c:pt idx="1379">
                  <c:v>6.0477600000000002</c:v>
                </c:pt>
                <c:pt idx="1380">
                  <c:v>6.0350700000000002</c:v>
                </c:pt>
                <c:pt idx="1381">
                  <c:v>6.5288599999999999</c:v>
                </c:pt>
                <c:pt idx="1382">
                  <c:v>6.6091899999999999</c:v>
                </c:pt>
                <c:pt idx="1383">
                  <c:v>6.1745700000000001</c:v>
                </c:pt>
                <c:pt idx="1384">
                  <c:v>6.3289900000000001</c:v>
                </c:pt>
                <c:pt idx="1385">
                  <c:v>5.9089299999999998</c:v>
                </c:pt>
                <c:pt idx="1386">
                  <c:v>5.74397</c:v>
                </c:pt>
                <c:pt idx="1387">
                  <c:v>5.5622699999999998</c:v>
                </c:pt>
                <c:pt idx="1388">
                  <c:v>5.4860100000000003</c:v>
                </c:pt>
                <c:pt idx="1389">
                  <c:v>5.5390300000000003</c:v>
                </c:pt>
                <c:pt idx="1390">
                  <c:v>5.4722600000000003</c:v>
                </c:pt>
                <c:pt idx="1391">
                  <c:v>5.7735000000000003</c:v>
                </c:pt>
                <c:pt idx="1392">
                  <c:v>6.2704899999999997</c:v>
                </c:pt>
                <c:pt idx="1393">
                  <c:v>6.3243200000000002</c:v>
                </c:pt>
                <c:pt idx="1394">
                  <c:v>6.4589100000000004</c:v>
                </c:pt>
                <c:pt idx="1395">
                  <c:v>6.3979499999999998</c:v>
                </c:pt>
                <c:pt idx="1396">
                  <c:v>6.2683499999999999</c:v>
                </c:pt>
                <c:pt idx="1397">
                  <c:v>5.7516699999999998</c:v>
                </c:pt>
                <c:pt idx="1398">
                  <c:v>5.7780800000000001</c:v>
                </c:pt>
                <c:pt idx="1399">
                  <c:v>5.9905999999999997</c:v>
                </c:pt>
                <c:pt idx="1400">
                  <c:v>5.7286999999999999</c:v>
                </c:pt>
                <c:pt idx="1401">
                  <c:v>5.81114</c:v>
                </c:pt>
                <c:pt idx="1402">
                  <c:v>6.2863899999999999</c:v>
                </c:pt>
                <c:pt idx="1403">
                  <c:v>6.2349600000000001</c:v>
                </c:pt>
                <c:pt idx="1404">
                  <c:v>6.2109899999999998</c:v>
                </c:pt>
                <c:pt idx="1405">
                  <c:v>6.4725700000000002</c:v>
                </c:pt>
                <c:pt idx="1406">
                  <c:v>6.2019299999999999</c:v>
                </c:pt>
                <c:pt idx="1407">
                  <c:v>6.6493200000000003</c:v>
                </c:pt>
                <c:pt idx="1408">
                  <c:v>6.7767400000000002</c:v>
                </c:pt>
                <c:pt idx="1409">
                  <c:v>6.4919500000000001</c:v>
                </c:pt>
                <c:pt idx="1410">
                  <c:v>6.0421699999999996</c:v>
                </c:pt>
                <c:pt idx="1411">
                  <c:v>5.4156500000000003</c:v>
                </c:pt>
                <c:pt idx="1412">
                  <c:v>5.8060900000000002</c:v>
                </c:pt>
                <c:pt idx="1413">
                  <c:v>6.1034600000000001</c:v>
                </c:pt>
                <c:pt idx="1414">
                  <c:v>6.1574400000000002</c:v>
                </c:pt>
                <c:pt idx="1415">
                  <c:v>5.9997199999999999</c:v>
                </c:pt>
                <c:pt idx="1416">
                  <c:v>5.8380599999999996</c:v>
                </c:pt>
                <c:pt idx="1417">
                  <c:v>5.3205299999999998</c:v>
                </c:pt>
                <c:pt idx="1418">
                  <c:v>5.1708499999999997</c:v>
                </c:pt>
                <c:pt idx="1419">
                  <c:v>5.8842400000000001</c:v>
                </c:pt>
                <c:pt idx="1420">
                  <c:v>6.1881199999999996</c:v>
                </c:pt>
                <c:pt idx="1421">
                  <c:v>5.77867</c:v>
                </c:pt>
                <c:pt idx="1422">
                  <c:v>6.2095000000000002</c:v>
                </c:pt>
                <c:pt idx="1423">
                  <c:v>6.2931900000000001</c:v>
                </c:pt>
                <c:pt idx="1424">
                  <c:v>5.8636699999999999</c:v>
                </c:pt>
                <c:pt idx="1425">
                  <c:v>6.2474800000000004</c:v>
                </c:pt>
                <c:pt idx="1426">
                  <c:v>6.2221399999999996</c:v>
                </c:pt>
                <c:pt idx="1427">
                  <c:v>5.8934100000000003</c:v>
                </c:pt>
                <c:pt idx="1428">
                  <c:v>5.5334300000000001</c:v>
                </c:pt>
                <c:pt idx="1429">
                  <c:v>5.4144300000000003</c:v>
                </c:pt>
                <c:pt idx="1430">
                  <c:v>5.8482000000000003</c:v>
                </c:pt>
                <c:pt idx="1431">
                  <c:v>5.6834800000000003</c:v>
                </c:pt>
                <c:pt idx="1432">
                  <c:v>5.7987700000000002</c:v>
                </c:pt>
                <c:pt idx="1433">
                  <c:v>5.9647100000000002</c:v>
                </c:pt>
                <c:pt idx="1434">
                  <c:v>5.7443299999999997</c:v>
                </c:pt>
                <c:pt idx="1435">
                  <c:v>5.7113399999999999</c:v>
                </c:pt>
                <c:pt idx="1436">
                  <c:v>5.4631699999999999</c:v>
                </c:pt>
                <c:pt idx="1437">
                  <c:v>5.6308600000000002</c:v>
                </c:pt>
                <c:pt idx="1438">
                  <c:v>5.7162899999999999</c:v>
                </c:pt>
                <c:pt idx="1439">
                  <c:v>5.89168</c:v>
                </c:pt>
                <c:pt idx="1440">
                  <c:v>6.0897800000000002</c:v>
                </c:pt>
                <c:pt idx="1441">
                  <c:v>5.8754400000000002</c:v>
                </c:pt>
                <c:pt idx="1442">
                  <c:v>5.5843400000000001</c:v>
                </c:pt>
                <c:pt idx="1443">
                  <c:v>5.53904</c:v>
                </c:pt>
                <c:pt idx="1444">
                  <c:v>5.8422799999999997</c:v>
                </c:pt>
                <c:pt idx="1445">
                  <c:v>5.9468100000000002</c:v>
                </c:pt>
                <c:pt idx="1446">
                  <c:v>5.7671099999999997</c:v>
                </c:pt>
                <c:pt idx="1447">
                  <c:v>6.0299800000000001</c:v>
                </c:pt>
                <c:pt idx="1448">
                  <c:v>5.7150699999999999</c:v>
                </c:pt>
                <c:pt idx="1449">
                  <c:v>5.8777799999999996</c:v>
                </c:pt>
                <c:pt idx="1450">
                  <c:v>5.83338</c:v>
                </c:pt>
                <c:pt idx="1451">
                  <c:v>5.2854000000000001</c:v>
                </c:pt>
                <c:pt idx="1452">
                  <c:v>4.9678800000000001</c:v>
                </c:pt>
                <c:pt idx="1453">
                  <c:v>4.77034</c:v>
                </c:pt>
                <c:pt idx="1454">
                  <c:v>4.7391300000000003</c:v>
                </c:pt>
                <c:pt idx="1455">
                  <c:v>5.3502799999999997</c:v>
                </c:pt>
                <c:pt idx="1456">
                  <c:v>5.5972400000000002</c:v>
                </c:pt>
                <c:pt idx="1457">
                  <c:v>5.68086</c:v>
                </c:pt>
                <c:pt idx="1458">
                  <c:v>6.0185700000000004</c:v>
                </c:pt>
                <c:pt idx="1459">
                  <c:v>6.0360199999999997</c:v>
                </c:pt>
                <c:pt idx="1460">
                  <c:v>5.8083299999999998</c:v>
                </c:pt>
                <c:pt idx="1461">
                  <c:v>5.7976599999999996</c:v>
                </c:pt>
                <c:pt idx="1462">
                  <c:v>5.4282500000000002</c:v>
                </c:pt>
                <c:pt idx="1463">
                  <c:v>5.1166</c:v>
                </c:pt>
                <c:pt idx="1464">
                  <c:v>5.09009</c:v>
                </c:pt>
                <c:pt idx="1465">
                  <c:v>4.9898499999999997</c:v>
                </c:pt>
                <c:pt idx="1466">
                  <c:v>5.2271400000000003</c:v>
                </c:pt>
                <c:pt idx="1467">
                  <c:v>5.6912900000000004</c:v>
                </c:pt>
                <c:pt idx="1468">
                  <c:v>5.9890299999999996</c:v>
                </c:pt>
                <c:pt idx="1469">
                  <c:v>5.7787199999999999</c:v>
                </c:pt>
                <c:pt idx="1470">
                  <c:v>5.4550200000000002</c:v>
                </c:pt>
                <c:pt idx="1471">
                  <c:v>5.2858400000000003</c:v>
                </c:pt>
                <c:pt idx="1472">
                  <c:v>5.26945</c:v>
                </c:pt>
                <c:pt idx="1473">
                  <c:v>5.3177899999999996</c:v>
                </c:pt>
                <c:pt idx="1474">
                  <c:v>5.2560099999999998</c:v>
                </c:pt>
                <c:pt idx="1475">
                  <c:v>5.0239500000000001</c:v>
                </c:pt>
                <c:pt idx="1476">
                  <c:v>5.0191400000000002</c:v>
                </c:pt>
                <c:pt idx="1477">
                  <c:v>5.2708000000000004</c:v>
                </c:pt>
                <c:pt idx="1478">
                  <c:v>5.2521500000000003</c:v>
                </c:pt>
                <c:pt idx="1479">
                  <c:v>5.4865399999999998</c:v>
                </c:pt>
                <c:pt idx="1480">
                  <c:v>5.5341899999999997</c:v>
                </c:pt>
                <c:pt idx="1481">
                  <c:v>5.3260300000000003</c:v>
                </c:pt>
                <c:pt idx="1482">
                  <c:v>4.88096</c:v>
                </c:pt>
                <c:pt idx="1483">
                  <c:v>4.6399800000000004</c:v>
                </c:pt>
                <c:pt idx="1484">
                  <c:v>4.7074600000000002</c:v>
                </c:pt>
                <c:pt idx="1485">
                  <c:v>4.9550700000000001</c:v>
                </c:pt>
                <c:pt idx="1486">
                  <c:v>5.2147199999999998</c:v>
                </c:pt>
                <c:pt idx="1487">
                  <c:v>5.6544100000000004</c:v>
                </c:pt>
                <c:pt idx="1488">
                  <c:v>5.7815700000000003</c:v>
                </c:pt>
                <c:pt idx="1489">
                  <c:v>5.5068200000000003</c:v>
                </c:pt>
                <c:pt idx="1490">
                  <c:v>5.5342799999999999</c:v>
                </c:pt>
                <c:pt idx="1491">
                  <c:v>5.5064399999999996</c:v>
                </c:pt>
                <c:pt idx="1492">
                  <c:v>5.5007900000000003</c:v>
                </c:pt>
                <c:pt idx="1493">
                  <c:v>5.54643</c:v>
                </c:pt>
                <c:pt idx="1494">
                  <c:v>5.28017</c:v>
                </c:pt>
                <c:pt idx="1495">
                  <c:v>4.7200199999999999</c:v>
                </c:pt>
                <c:pt idx="1496">
                  <c:v>4.4692800000000004</c:v>
                </c:pt>
                <c:pt idx="1497">
                  <c:v>4.54589</c:v>
                </c:pt>
                <c:pt idx="1498">
                  <c:v>4.89527</c:v>
                </c:pt>
                <c:pt idx="1499">
                  <c:v>5.2382999999999997</c:v>
                </c:pt>
                <c:pt idx="1500">
                  <c:v>5.4895699999999996</c:v>
                </c:pt>
                <c:pt idx="1501">
                  <c:v>5.4669499999999998</c:v>
                </c:pt>
                <c:pt idx="1502">
                  <c:v>5.2233700000000001</c:v>
                </c:pt>
                <c:pt idx="1503">
                  <c:v>4.9693399999999999</c:v>
                </c:pt>
                <c:pt idx="1504">
                  <c:v>4.6676299999999999</c:v>
                </c:pt>
                <c:pt idx="1505">
                  <c:v>4.4046500000000002</c:v>
                </c:pt>
                <c:pt idx="1506">
                  <c:v>4.6531200000000004</c:v>
                </c:pt>
                <c:pt idx="1507">
                  <c:v>4.7551399999999999</c:v>
                </c:pt>
                <c:pt idx="1508">
                  <c:v>5.2422700000000004</c:v>
                </c:pt>
                <c:pt idx="1509">
                  <c:v>5.5200800000000001</c:v>
                </c:pt>
                <c:pt idx="1510">
                  <c:v>5.1079800000000004</c:v>
                </c:pt>
                <c:pt idx="1511">
                  <c:v>4.9494699999999998</c:v>
                </c:pt>
                <c:pt idx="1512">
                  <c:v>5.0467500000000003</c:v>
                </c:pt>
                <c:pt idx="1513">
                  <c:v>5.0694100000000004</c:v>
                </c:pt>
                <c:pt idx="1514">
                  <c:v>5.30152</c:v>
                </c:pt>
                <c:pt idx="1515">
                  <c:v>5.2244200000000003</c:v>
                </c:pt>
                <c:pt idx="1516">
                  <c:v>4.6680400000000004</c:v>
                </c:pt>
                <c:pt idx="1517">
                  <c:v>4.3535199999999996</c:v>
                </c:pt>
                <c:pt idx="1518">
                  <c:v>4.6649000000000003</c:v>
                </c:pt>
                <c:pt idx="1519">
                  <c:v>4.9932999999999996</c:v>
                </c:pt>
                <c:pt idx="1520">
                  <c:v>4.99003</c:v>
                </c:pt>
                <c:pt idx="1521">
                  <c:v>4.9860300000000004</c:v>
                </c:pt>
                <c:pt idx="1522">
                  <c:v>4.6949399999999999</c:v>
                </c:pt>
                <c:pt idx="1523">
                  <c:v>4.3011699999999999</c:v>
                </c:pt>
                <c:pt idx="1524">
                  <c:v>4.2081900000000001</c:v>
                </c:pt>
                <c:pt idx="1525">
                  <c:v>4.4236500000000003</c:v>
                </c:pt>
                <c:pt idx="1526">
                  <c:v>4.5262599999999997</c:v>
                </c:pt>
                <c:pt idx="1527">
                  <c:v>4.6537600000000001</c:v>
                </c:pt>
                <c:pt idx="1528">
                  <c:v>4.7744600000000004</c:v>
                </c:pt>
                <c:pt idx="1529">
                  <c:v>4.3814900000000003</c:v>
                </c:pt>
                <c:pt idx="1530">
                  <c:v>4.2654399999999999</c:v>
                </c:pt>
                <c:pt idx="1531">
                  <c:v>4.4384600000000001</c:v>
                </c:pt>
                <c:pt idx="1532">
                  <c:v>4.4976599999999998</c:v>
                </c:pt>
                <c:pt idx="1533">
                  <c:v>4.6707200000000002</c:v>
                </c:pt>
                <c:pt idx="1534">
                  <c:v>4.8680099999999999</c:v>
                </c:pt>
                <c:pt idx="1535">
                  <c:v>4.5571299999999999</c:v>
                </c:pt>
                <c:pt idx="1536">
                  <c:v>4.5388400000000004</c:v>
                </c:pt>
                <c:pt idx="1537">
                  <c:v>4.3519899999999998</c:v>
                </c:pt>
                <c:pt idx="1538">
                  <c:v>4.04087</c:v>
                </c:pt>
                <c:pt idx="1539">
                  <c:v>4.2568299999999999</c:v>
                </c:pt>
                <c:pt idx="1540">
                  <c:v>4.6204000000000001</c:v>
                </c:pt>
                <c:pt idx="1541">
                  <c:v>4.9027500000000002</c:v>
                </c:pt>
                <c:pt idx="1542">
                  <c:v>5.0779800000000002</c:v>
                </c:pt>
                <c:pt idx="1543">
                  <c:v>4.9032799999999996</c:v>
                </c:pt>
                <c:pt idx="1544">
                  <c:v>4.5485100000000003</c:v>
                </c:pt>
                <c:pt idx="1545">
                  <c:v>4.1497599999999997</c:v>
                </c:pt>
                <c:pt idx="1546">
                  <c:v>4.0780700000000003</c:v>
                </c:pt>
                <c:pt idx="1547">
                  <c:v>4.27712</c:v>
                </c:pt>
                <c:pt idx="1548">
                  <c:v>4.4567500000000004</c:v>
                </c:pt>
                <c:pt idx="1549">
                  <c:v>4.4171199999999997</c:v>
                </c:pt>
                <c:pt idx="1550">
                  <c:v>4.2023799999999998</c:v>
                </c:pt>
                <c:pt idx="1551">
                  <c:v>4.0711199999999996</c:v>
                </c:pt>
                <c:pt idx="1552">
                  <c:v>3.8642099999999999</c:v>
                </c:pt>
                <c:pt idx="1553">
                  <c:v>3.90977</c:v>
                </c:pt>
                <c:pt idx="1554">
                  <c:v>4.3411900000000001</c:v>
                </c:pt>
                <c:pt idx="1555">
                  <c:v>4.4448699999999999</c:v>
                </c:pt>
                <c:pt idx="1556">
                  <c:v>4.4867100000000004</c:v>
                </c:pt>
                <c:pt idx="1557">
                  <c:v>4.6757200000000001</c:v>
                </c:pt>
                <c:pt idx="1558">
                  <c:v>4.7009299999999996</c:v>
                </c:pt>
                <c:pt idx="1559">
                  <c:v>4.6582100000000004</c:v>
                </c:pt>
                <c:pt idx="1560">
                  <c:v>4.6003600000000002</c:v>
                </c:pt>
                <c:pt idx="1561">
                  <c:v>4.3680000000000003</c:v>
                </c:pt>
                <c:pt idx="1562">
                  <c:v>4.1625399999999999</c:v>
                </c:pt>
                <c:pt idx="1563">
                  <c:v>4.2962100000000003</c:v>
                </c:pt>
                <c:pt idx="1564">
                  <c:v>4.2428800000000004</c:v>
                </c:pt>
                <c:pt idx="1565">
                  <c:v>4.3358100000000004</c:v>
                </c:pt>
                <c:pt idx="1566">
                  <c:v>4.43154</c:v>
                </c:pt>
                <c:pt idx="1567">
                  <c:v>4.3037400000000003</c:v>
                </c:pt>
                <c:pt idx="1568">
                  <c:v>4.3332899999999999</c:v>
                </c:pt>
                <c:pt idx="1569">
                  <c:v>4.3961499999999996</c:v>
                </c:pt>
                <c:pt idx="1570">
                  <c:v>4.3374499999999996</c:v>
                </c:pt>
                <c:pt idx="1571">
                  <c:v>4.5213299999999998</c:v>
                </c:pt>
                <c:pt idx="1572">
                  <c:v>4.6421299999999999</c:v>
                </c:pt>
                <c:pt idx="1573">
                  <c:v>4.76281</c:v>
                </c:pt>
                <c:pt idx="1574">
                  <c:v>4.4468199999999998</c:v>
                </c:pt>
                <c:pt idx="1575">
                  <c:v>4.0745699999999996</c:v>
                </c:pt>
                <c:pt idx="1576">
                  <c:v>3.83649</c:v>
                </c:pt>
                <c:pt idx="1577">
                  <c:v>3.7741899999999999</c:v>
                </c:pt>
                <c:pt idx="1578">
                  <c:v>4.0709999999999997</c:v>
                </c:pt>
                <c:pt idx="1579">
                  <c:v>4.2206299999999999</c:v>
                </c:pt>
                <c:pt idx="1580">
                  <c:v>4.0422200000000004</c:v>
                </c:pt>
                <c:pt idx="1581">
                  <c:v>4.2305099999999998</c:v>
                </c:pt>
                <c:pt idx="1582">
                  <c:v>4.3416300000000003</c:v>
                </c:pt>
                <c:pt idx="1583">
                  <c:v>4.40815</c:v>
                </c:pt>
                <c:pt idx="1584">
                  <c:v>4.39086</c:v>
                </c:pt>
                <c:pt idx="1585">
                  <c:v>4.1224499999999997</c:v>
                </c:pt>
                <c:pt idx="1586">
                  <c:v>3.75027</c:v>
                </c:pt>
                <c:pt idx="1587">
                  <c:v>3.49668</c:v>
                </c:pt>
                <c:pt idx="1588">
                  <c:v>3.6939199999999999</c:v>
                </c:pt>
                <c:pt idx="1589">
                  <c:v>3.9595500000000001</c:v>
                </c:pt>
                <c:pt idx="1590">
                  <c:v>4.2749300000000003</c:v>
                </c:pt>
                <c:pt idx="1591">
                  <c:v>4.3771699999999996</c:v>
                </c:pt>
                <c:pt idx="1592">
                  <c:v>4.1185299999999998</c:v>
                </c:pt>
                <c:pt idx="1593">
                  <c:v>3.8902899999999998</c:v>
                </c:pt>
                <c:pt idx="1594">
                  <c:v>3.97723</c:v>
                </c:pt>
                <c:pt idx="1595">
                  <c:v>3.8449499999999999</c:v>
                </c:pt>
                <c:pt idx="1596">
                  <c:v>3.8868299999999998</c:v>
                </c:pt>
                <c:pt idx="1597">
                  <c:v>4.11449</c:v>
                </c:pt>
                <c:pt idx="1598">
                  <c:v>4.1880199999999999</c:v>
                </c:pt>
                <c:pt idx="1599">
                  <c:v>4.2367400000000002</c:v>
                </c:pt>
                <c:pt idx="1600">
                  <c:v>4.2035999999999998</c:v>
                </c:pt>
                <c:pt idx="1601">
                  <c:v>4.18079</c:v>
                </c:pt>
                <c:pt idx="1602">
                  <c:v>4.2732999999999999</c:v>
                </c:pt>
                <c:pt idx="1603">
                  <c:v>4.0534400000000002</c:v>
                </c:pt>
                <c:pt idx="1604">
                  <c:v>4.0269899999999996</c:v>
                </c:pt>
                <c:pt idx="1605">
                  <c:v>3.9738199999999999</c:v>
                </c:pt>
                <c:pt idx="1606">
                  <c:v>3.8113299999999999</c:v>
                </c:pt>
                <c:pt idx="1607">
                  <c:v>4.0423799999999996</c:v>
                </c:pt>
                <c:pt idx="1608">
                  <c:v>4.0332999999999997</c:v>
                </c:pt>
                <c:pt idx="1609">
                  <c:v>4.1106100000000003</c:v>
                </c:pt>
                <c:pt idx="1610">
                  <c:v>4.0629499999999998</c:v>
                </c:pt>
                <c:pt idx="1611">
                  <c:v>3.89093</c:v>
                </c:pt>
                <c:pt idx="1612">
                  <c:v>4.0018000000000002</c:v>
                </c:pt>
                <c:pt idx="1613">
                  <c:v>4.13565</c:v>
                </c:pt>
                <c:pt idx="1614">
                  <c:v>4.37249</c:v>
                </c:pt>
                <c:pt idx="1615">
                  <c:v>4.4032</c:v>
                </c:pt>
                <c:pt idx="1616">
                  <c:v>4.2199400000000002</c:v>
                </c:pt>
                <c:pt idx="1617">
                  <c:v>4.1721899999999996</c:v>
                </c:pt>
                <c:pt idx="1618">
                  <c:v>4.0228099999999998</c:v>
                </c:pt>
                <c:pt idx="1619">
                  <c:v>3.8366799999999999</c:v>
                </c:pt>
                <c:pt idx="1620">
                  <c:v>3.7737699999999998</c:v>
                </c:pt>
                <c:pt idx="1621">
                  <c:v>3.7334499999999999</c:v>
                </c:pt>
                <c:pt idx="1622">
                  <c:v>3.7309600000000001</c:v>
                </c:pt>
                <c:pt idx="1623">
                  <c:v>3.76668</c:v>
                </c:pt>
                <c:pt idx="1624">
                  <c:v>3.7320700000000002</c:v>
                </c:pt>
                <c:pt idx="1625">
                  <c:v>3.9107699999999999</c:v>
                </c:pt>
                <c:pt idx="1626">
                  <c:v>4.28348</c:v>
                </c:pt>
                <c:pt idx="1627">
                  <c:v>4.3078399999999997</c:v>
                </c:pt>
                <c:pt idx="1628">
                  <c:v>4.0830200000000003</c:v>
                </c:pt>
                <c:pt idx="1629">
                  <c:v>3.9062000000000001</c:v>
                </c:pt>
                <c:pt idx="1630">
                  <c:v>3.9935900000000002</c:v>
                </c:pt>
                <c:pt idx="1631">
                  <c:v>3.88361</c:v>
                </c:pt>
                <c:pt idx="1632">
                  <c:v>3.8310399999999998</c:v>
                </c:pt>
                <c:pt idx="1633">
                  <c:v>3.7488999999999999</c:v>
                </c:pt>
                <c:pt idx="1634">
                  <c:v>3.4529700000000001</c:v>
                </c:pt>
                <c:pt idx="1635">
                  <c:v>3.4062999999999999</c:v>
                </c:pt>
                <c:pt idx="1636">
                  <c:v>3.5054099999999999</c:v>
                </c:pt>
                <c:pt idx="1637">
                  <c:v>3.7445200000000001</c:v>
                </c:pt>
                <c:pt idx="1638">
                  <c:v>4.04765</c:v>
                </c:pt>
                <c:pt idx="1639">
                  <c:v>4.2550100000000004</c:v>
                </c:pt>
                <c:pt idx="1640">
                  <c:v>4.2425699999999997</c:v>
                </c:pt>
                <c:pt idx="1641">
                  <c:v>4.3403</c:v>
                </c:pt>
                <c:pt idx="1642">
                  <c:v>4.3318399999999997</c:v>
                </c:pt>
                <c:pt idx="1643">
                  <c:v>4.2467800000000002</c:v>
                </c:pt>
                <c:pt idx="1644">
                  <c:v>4.0073299999999996</c:v>
                </c:pt>
                <c:pt idx="1645">
                  <c:v>3.6579700000000002</c:v>
                </c:pt>
                <c:pt idx="1646">
                  <c:v>3.26322</c:v>
                </c:pt>
                <c:pt idx="1647">
                  <c:v>3.11816</c:v>
                </c:pt>
                <c:pt idx="1648">
                  <c:v>3.1682999999999999</c:v>
                </c:pt>
                <c:pt idx="1649">
                  <c:v>3.3351000000000002</c:v>
                </c:pt>
                <c:pt idx="1650">
                  <c:v>3.5497200000000002</c:v>
                </c:pt>
                <c:pt idx="1651">
                  <c:v>3.96834</c:v>
                </c:pt>
                <c:pt idx="1652">
                  <c:v>4.3492600000000001</c:v>
                </c:pt>
                <c:pt idx="1653">
                  <c:v>4.3434200000000001</c:v>
                </c:pt>
                <c:pt idx="1654">
                  <c:v>4.18926</c:v>
                </c:pt>
                <c:pt idx="1655">
                  <c:v>3.8692000000000002</c:v>
                </c:pt>
                <c:pt idx="1656">
                  <c:v>3.49552</c:v>
                </c:pt>
                <c:pt idx="1657">
                  <c:v>3.3586999999999998</c:v>
                </c:pt>
                <c:pt idx="1658">
                  <c:v>3.3159900000000002</c:v>
                </c:pt>
                <c:pt idx="1659">
                  <c:v>3.5149300000000001</c:v>
                </c:pt>
                <c:pt idx="1660">
                  <c:v>3.83216</c:v>
                </c:pt>
                <c:pt idx="1661">
                  <c:v>3.9773499999999999</c:v>
                </c:pt>
                <c:pt idx="1662">
                  <c:v>3.9626199999999998</c:v>
                </c:pt>
                <c:pt idx="1663">
                  <c:v>3.7342399999999998</c:v>
                </c:pt>
                <c:pt idx="1664">
                  <c:v>3.64839</c:v>
                </c:pt>
                <c:pt idx="1665">
                  <c:v>3.6372800000000001</c:v>
                </c:pt>
                <c:pt idx="1666">
                  <c:v>3.7336200000000002</c:v>
                </c:pt>
                <c:pt idx="1667">
                  <c:v>3.7945199999999999</c:v>
                </c:pt>
                <c:pt idx="1668">
                  <c:v>3.7098900000000001</c:v>
                </c:pt>
                <c:pt idx="1669">
                  <c:v>3.7136300000000002</c:v>
                </c:pt>
                <c:pt idx="1670">
                  <c:v>3.7215799999999999</c:v>
                </c:pt>
                <c:pt idx="1671">
                  <c:v>3.7397399999999998</c:v>
                </c:pt>
                <c:pt idx="1672">
                  <c:v>3.84423</c:v>
                </c:pt>
                <c:pt idx="1673">
                  <c:v>3.99716</c:v>
                </c:pt>
                <c:pt idx="1674">
                  <c:v>3.77217</c:v>
                </c:pt>
                <c:pt idx="1675">
                  <c:v>3.6059899999999998</c:v>
                </c:pt>
                <c:pt idx="1676">
                  <c:v>3.6192199999999999</c:v>
                </c:pt>
                <c:pt idx="1677">
                  <c:v>3.5511400000000002</c:v>
                </c:pt>
                <c:pt idx="1678">
                  <c:v>3.4849899999999998</c:v>
                </c:pt>
                <c:pt idx="1679">
                  <c:v>3.5407700000000002</c:v>
                </c:pt>
                <c:pt idx="1680">
                  <c:v>3.6130399999999998</c:v>
                </c:pt>
                <c:pt idx="1681">
                  <c:v>3.7965800000000001</c:v>
                </c:pt>
                <c:pt idx="1682">
                  <c:v>3.9854099999999999</c:v>
                </c:pt>
                <c:pt idx="1683">
                  <c:v>4.0121200000000004</c:v>
                </c:pt>
                <c:pt idx="1684">
                  <c:v>4.1299599999999996</c:v>
                </c:pt>
                <c:pt idx="1685">
                  <c:v>4.1627900000000002</c:v>
                </c:pt>
                <c:pt idx="1686">
                  <c:v>3.8971900000000002</c:v>
                </c:pt>
                <c:pt idx="1687">
                  <c:v>3.5379499999999999</c:v>
                </c:pt>
                <c:pt idx="1688">
                  <c:v>3.4266899999999998</c:v>
                </c:pt>
                <c:pt idx="1689">
                  <c:v>3.36307</c:v>
                </c:pt>
                <c:pt idx="1690">
                  <c:v>3.4165800000000002</c:v>
                </c:pt>
                <c:pt idx="1691">
                  <c:v>3.5244399999999998</c:v>
                </c:pt>
                <c:pt idx="1692">
                  <c:v>3.6872600000000002</c:v>
                </c:pt>
                <c:pt idx="1693">
                  <c:v>3.9470200000000002</c:v>
                </c:pt>
                <c:pt idx="1694">
                  <c:v>4.1492100000000001</c:v>
                </c:pt>
                <c:pt idx="1695">
                  <c:v>4.1286800000000001</c:v>
                </c:pt>
                <c:pt idx="1696">
                  <c:v>3.8669699999999998</c:v>
                </c:pt>
                <c:pt idx="1697">
                  <c:v>3.4618699999999998</c:v>
                </c:pt>
                <c:pt idx="1698">
                  <c:v>3.1562000000000001</c:v>
                </c:pt>
                <c:pt idx="1699">
                  <c:v>3.1924800000000002</c:v>
                </c:pt>
                <c:pt idx="1700">
                  <c:v>3.5706899999999999</c:v>
                </c:pt>
                <c:pt idx="1701">
                  <c:v>3.9366500000000002</c:v>
                </c:pt>
                <c:pt idx="1702">
                  <c:v>3.92781</c:v>
                </c:pt>
                <c:pt idx="1703">
                  <c:v>3.7677399999999999</c:v>
                </c:pt>
                <c:pt idx="1704">
                  <c:v>3.6248100000000001</c:v>
                </c:pt>
                <c:pt idx="1705">
                  <c:v>3.5568499999999998</c:v>
                </c:pt>
                <c:pt idx="1706">
                  <c:v>3.6009699999999998</c:v>
                </c:pt>
                <c:pt idx="1707">
                  <c:v>3.6350699999999998</c:v>
                </c:pt>
                <c:pt idx="1708">
                  <c:v>3.6173500000000001</c:v>
                </c:pt>
                <c:pt idx="1709">
                  <c:v>3.63917</c:v>
                </c:pt>
                <c:pt idx="1710">
                  <c:v>3.7496100000000001</c:v>
                </c:pt>
                <c:pt idx="1711">
                  <c:v>3.8498600000000001</c:v>
                </c:pt>
                <c:pt idx="1712">
                  <c:v>3.8353299999999999</c:v>
                </c:pt>
                <c:pt idx="1713">
                  <c:v>3.7935500000000002</c:v>
                </c:pt>
                <c:pt idx="1714">
                  <c:v>3.8428800000000001</c:v>
                </c:pt>
                <c:pt idx="1715">
                  <c:v>4.0261399999999998</c:v>
                </c:pt>
                <c:pt idx="1716">
                  <c:v>4.2305799999999998</c:v>
                </c:pt>
                <c:pt idx="1717">
                  <c:v>3.9602200000000001</c:v>
                </c:pt>
                <c:pt idx="1718">
                  <c:v>3.57464</c:v>
                </c:pt>
                <c:pt idx="1719">
                  <c:v>3.09796</c:v>
                </c:pt>
                <c:pt idx="1720">
                  <c:v>2.7783500000000001</c:v>
                </c:pt>
                <c:pt idx="1721">
                  <c:v>2.8004799999999999</c:v>
                </c:pt>
                <c:pt idx="1722">
                  <c:v>3.0246400000000002</c:v>
                </c:pt>
                <c:pt idx="1723">
                  <c:v>3.4026299999999998</c:v>
                </c:pt>
                <c:pt idx="1724">
                  <c:v>3.70879</c:v>
                </c:pt>
                <c:pt idx="1725">
                  <c:v>3.8641100000000002</c:v>
                </c:pt>
                <c:pt idx="1726">
                  <c:v>3.91771</c:v>
                </c:pt>
                <c:pt idx="1727">
                  <c:v>3.8759600000000001</c:v>
                </c:pt>
                <c:pt idx="1728">
                  <c:v>3.7859699999999998</c:v>
                </c:pt>
                <c:pt idx="1729">
                  <c:v>3.7330999999999999</c:v>
                </c:pt>
                <c:pt idx="1730">
                  <c:v>3.7186599999999999</c:v>
                </c:pt>
                <c:pt idx="1731">
                  <c:v>3.6686200000000002</c:v>
                </c:pt>
                <c:pt idx="1732">
                  <c:v>3.6544699999999999</c:v>
                </c:pt>
                <c:pt idx="1733">
                  <c:v>3.6429100000000001</c:v>
                </c:pt>
                <c:pt idx="1734">
                  <c:v>3.6255199999999999</c:v>
                </c:pt>
                <c:pt idx="1735">
                  <c:v>3.6938499999999999</c:v>
                </c:pt>
                <c:pt idx="1736">
                  <c:v>3.7949899999999999</c:v>
                </c:pt>
                <c:pt idx="1737">
                  <c:v>3.7859699999999998</c:v>
                </c:pt>
                <c:pt idx="1738">
                  <c:v>3.7275100000000001</c:v>
                </c:pt>
                <c:pt idx="1739">
                  <c:v>3.6910799999999999</c:v>
                </c:pt>
                <c:pt idx="1740">
                  <c:v>3.65408</c:v>
                </c:pt>
                <c:pt idx="1741">
                  <c:v>3.6739000000000002</c:v>
                </c:pt>
                <c:pt idx="1742">
                  <c:v>3.7138800000000001</c:v>
                </c:pt>
                <c:pt idx="1743">
                  <c:v>3.6809599999999998</c:v>
                </c:pt>
                <c:pt idx="1744">
                  <c:v>3.6268400000000001</c:v>
                </c:pt>
                <c:pt idx="1745">
                  <c:v>3.5398999999999998</c:v>
                </c:pt>
                <c:pt idx="1746">
                  <c:v>3.5229200000000001</c:v>
                </c:pt>
                <c:pt idx="1747">
                  <c:v>3.6101800000000002</c:v>
                </c:pt>
                <c:pt idx="1748">
                  <c:v>3.7018599999999999</c:v>
                </c:pt>
                <c:pt idx="1749">
                  <c:v>3.73136</c:v>
                </c:pt>
                <c:pt idx="1750">
                  <c:v>3.7155999999999998</c:v>
                </c:pt>
                <c:pt idx="1751">
                  <c:v>3.6681300000000001</c:v>
                </c:pt>
                <c:pt idx="1752">
                  <c:v>3.6335500000000001</c:v>
                </c:pt>
                <c:pt idx="1753">
                  <c:v>3.64628</c:v>
                </c:pt>
                <c:pt idx="1754">
                  <c:v>3.6509999999999998</c:v>
                </c:pt>
                <c:pt idx="1755">
                  <c:v>3.67658</c:v>
                </c:pt>
                <c:pt idx="1756">
                  <c:v>3.6958799999999998</c:v>
                </c:pt>
                <c:pt idx="1757">
                  <c:v>3.6929699999999999</c:v>
                </c:pt>
                <c:pt idx="1758">
                  <c:v>3.65909</c:v>
                </c:pt>
                <c:pt idx="1759">
                  <c:v>3.6519499999999998</c:v>
                </c:pt>
                <c:pt idx="1760">
                  <c:v>3.6053899999999999</c:v>
                </c:pt>
                <c:pt idx="1761">
                  <c:v>3.5773000000000001</c:v>
                </c:pt>
                <c:pt idx="1762">
                  <c:v>3.5512899999999998</c:v>
                </c:pt>
                <c:pt idx="1763">
                  <c:v>3.5540799999999999</c:v>
                </c:pt>
                <c:pt idx="1764">
                  <c:v>3.5777299999999999</c:v>
                </c:pt>
                <c:pt idx="1765">
                  <c:v>3.6669900000000002</c:v>
                </c:pt>
                <c:pt idx="1766">
                  <c:v>3.7031900000000002</c:v>
                </c:pt>
                <c:pt idx="1767">
                  <c:v>3.6377000000000002</c:v>
                </c:pt>
                <c:pt idx="1768">
                  <c:v>3.6056400000000002</c:v>
                </c:pt>
                <c:pt idx="1769">
                  <c:v>3.7578100000000001</c:v>
                </c:pt>
                <c:pt idx="1770">
                  <c:v>3.7245200000000001</c:v>
                </c:pt>
                <c:pt idx="1771">
                  <c:v>3.51092</c:v>
                </c:pt>
                <c:pt idx="1772">
                  <c:v>3.2757800000000001</c:v>
                </c:pt>
                <c:pt idx="1773">
                  <c:v>3.2120099999999998</c:v>
                </c:pt>
                <c:pt idx="1774">
                  <c:v>3.34659</c:v>
                </c:pt>
                <c:pt idx="1775">
                  <c:v>3.5997300000000001</c:v>
                </c:pt>
                <c:pt idx="1776">
                  <c:v>3.7717399999999999</c:v>
                </c:pt>
                <c:pt idx="1777">
                  <c:v>3.75779</c:v>
                </c:pt>
                <c:pt idx="1778">
                  <c:v>3.6667000000000001</c:v>
                </c:pt>
                <c:pt idx="1779">
                  <c:v>3.6011799999999998</c:v>
                </c:pt>
                <c:pt idx="1780">
                  <c:v>3.5830799999999998</c:v>
                </c:pt>
                <c:pt idx="1781">
                  <c:v>3.5956899999999998</c:v>
                </c:pt>
                <c:pt idx="1782">
                  <c:v>3.5846</c:v>
                </c:pt>
                <c:pt idx="1783">
                  <c:v>3.5494500000000002</c:v>
                </c:pt>
                <c:pt idx="1784">
                  <c:v>3.55531</c:v>
                </c:pt>
                <c:pt idx="1785">
                  <c:v>3.5962999999999998</c:v>
                </c:pt>
                <c:pt idx="1786">
                  <c:v>3.6171700000000002</c:v>
                </c:pt>
                <c:pt idx="1787">
                  <c:v>3.5988699999999998</c:v>
                </c:pt>
                <c:pt idx="1788">
                  <c:v>3.61869</c:v>
                </c:pt>
                <c:pt idx="1789">
                  <c:v>3.6364999999999998</c:v>
                </c:pt>
                <c:pt idx="1790">
                  <c:v>3.6560199999999998</c:v>
                </c:pt>
                <c:pt idx="1791">
                  <c:v>3.6238700000000001</c:v>
                </c:pt>
                <c:pt idx="1792">
                  <c:v>3.5841699999999999</c:v>
                </c:pt>
                <c:pt idx="1793">
                  <c:v>3.5621399999999999</c:v>
                </c:pt>
                <c:pt idx="1794">
                  <c:v>3.53714</c:v>
                </c:pt>
                <c:pt idx="1795">
                  <c:v>3.5536400000000001</c:v>
                </c:pt>
                <c:pt idx="1796">
                  <c:v>3.5961699999999999</c:v>
                </c:pt>
                <c:pt idx="1797">
                  <c:v>3.58386</c:v>
                </c:pt>
                <c:pt idx="1798">
                  <c:v>3.58128</c:v>
                </c:pt>
                <c:pt idx="1799">
                  <c:v>3.6091299999999999</c:v>
                </c:pt>
                <c:pt idx="1800">
                  <c:v>3.6087500000000001</c:v>
                </c:pt>
                <c:pt idx="1801">
                  <c:v>3.5896699999999999</c:v>
                </c:pt>
                <c:pt idx="1802">
                  <c:v>3.5756899999999998</c:v>
                </c:pt>
                <c:pt idx="1803">
                  <c:v>3.5803199999999999</c:v>
                </c:pt>
                <c:pt idx="1804">
                  <c:v>3.5844200000000002</c:v>
                </c:pt>
                <c:pt idx="1805">
                  <c:v>3.5890599999999999</c:v>
                </c:pt>
                <c:pt idx="1806">
                  <c:v>3.5903200000000002</c:v>
                </c:pt>
                <c:pt idx="1807">
                  <c:v>3.5794600000000001</c:v>
                </c:pt>
                <c:pt idx="1808">
                  <c:v>3.5898099999999999</c:v>
                </c:pt>
                <c:pt idx="1809">
                  <c:v>3.6377199999999998</c:v>
                </c:pt>
                <c:pt idx="1810">
                  <c:v>3.6037699999999999</c:v>
                </c:pt>
                <c:pt idx="1811">
                  <c:v>3.5479699999999998</c:v>
                </c:pt>
                <c:pt idx="1812">
                  <c:v>3.5335999999999999</c:v>
                </c:pt>
                <c:pt idx="1813">
                  <c:v>3.5402800000000001</c:v>
                </c:pt>
                <c:pt idx="1814">
                  <c:v>3.5533000000000001</c:v>
                </c:pt>
                <c:pt idx="1815">
                  <c:v>3.5566499999999999</c:v>
                </c:pt>
                <c:pt idx="1816">
                  <c:v>3.5619900000000002</c:v>
                </c:pt>
                <c:pt idx="1817">
                  <c:v>3.5871599999999999</c:v>
                </c:pt>
                <c:pt idx="1818">
                  <c:v>3.6025100000000001</c:v>
                </c:pt>
                <c:pt idx="1819">
                  <c:v>3.5839099999999999</c:v>
                </c:pt>
                <c:pt idx="1820">
                  <c:v>3.5728800000000001</c:v>
                </c:pt>
                <c:pt idx="1821">
                  <c:v>3.55741</c:v>
                </c:pt>
                <c:pt idx="1822">
                  <c:v>3.55606</c:v>
                </c:pt>
                <c:pt idx="1823">
                  <c:v>3.59572</c:v>
                </c:pt>
                <c:pt idx="1824">
                  <c:v>3.6006999999999998</c:v>
                </c:pt>
                <c:pt idx="1825">
                  <c:v>3.5690200000000001</c:v>
                </c:pt>
                <c:pt idx="1826">
                  <c:v>3.5597500000000002</c:v>
                </c:pt>
                <c:pt idx="1827">
                  <c:v>3.5646399999999998</c:v>
                </c:pt>
                <c:pt idx="1828">
                  <c:v>3.5759400000000001</c:v>
                </c:pt>
                <c:pt idx="1829">
                  <c:v>3.5853299999999999</c:v>
                </c:pt>
                <c:pt idx="1830">
                  <c:v>3.5752799999999998</c:v>
                </c:pt>
                <c:pt idx="1831">
                  <c:v>3.5649700000000002</c:v>
                </c:pt>
                <c:pt idx="1832">
                  <c:v>3.5498099999999999</c:v>
                </c:pt>
                <c:pt idx="1833">
                  <c:v>3.5440399999999999</c:v>
                </c:pt>
                <c:pt idx="1834">
                  <c:v>3.5306500000000001</c:v>
                </c:pt>
                <c:pt idx="1835">
                  <c:v>3.5162399999999998</c:v>
                </c:pt>
                <c:pt idx="1836">
                  <c:v>3.5181200000000001</c:v>
                </c:pt>
                <c:pt idx="1837">
                  <c:v>3.5356399999999999</c:v>
                </c:pt>
                <c:pt idx="1838">
                  <c:v>3.56976</c:v>
                </c:pt>
                <c:pt idx="1839">
                  <c:v>3.59449</c:v>
                </c:pt>
                <c:pt idx="1840">
                  <c:v>3.6213700000000002</c:v>
                </c:pt>
                <c:pt idx="1841">
                  <c:v>3.5823499999999999</c:v>
                </c:pt>
                <c:pt idx="1842">
                  <c:v>3.5481099999999999</c:v>
                </c:pt>
                <c:pt idx="1843">
                  <c:v>3.54142</c:v>
                </c:pt>
                <c:pt idx="1844">
                  <c:v>3.5366599999999999</c:v>
                </c:pt>
                <c:pt idx="1845">
                  <c:v>3.5644499999999999</c:v>
                </c:pt>
                <c:pt idx="1846">
                  <c:v>3.5802100000000001</c:v>
                </c:pt>
                <c:pt idx="1847">
                  <c:v>3.57084</c:v>
                </c:pt>
                <c:pt idx="1848">
                  <c:v>3.5545399999999998</c:v>
                </c:pt>
                <c:pt idx="1849">
                  <c:v>3.5458099999999999</c:v>
                </c:pt>
                <c:pt idx="1850">
                  <c:v>3.5459399999999999</c:v>
                </c:pt>
                <c:pt idx="1851">
                  <c:v>3.5451600000000001</c:v>
                </c:pt>
                <c:pt idx="1852">
                  <c:v>3.53993</c:v>
                </c:pt>
                <c:pt idx="1853">
                  <c:v>3.5485500000000001</c:v>
                </c:pt>
                <c:pt idx="1854">
                  <c:v>3.5616699999999999</c:v>
                </c:pt>
                <c:pt idx="1855">
                  <c:v>3.5767899999999999</c:v>
                </c:pt>
                <c:pt idx="1856">
                  <c:v>3.5727099999999998</c:v>
                </c:pt>
                <c:pt idx="1857">
                  <c:v>3.5419499999999999</c:v>
                </c:pt>
                <c:pt idx="1858">
                  <c:v>3.5278999999999998</c:v>
                </c:pt>
                <c:pt idx="1859">
                  <c:v>3.5372400000000002</c:v>
                </c:pt>
                <c:pt idx="1860">
                  <c:v>3.55308</c:v>
                </c:pt>
                <c:pt idx="1861">
                  <c:v>3.5730400000000002</c:v>
                </c:pt>
                <c:pt idx="1862">
                  <c:v>3.569</c:v>
                </c:pt>
                <c:pt idx="1863">
                  <c:v>3.5721699999999998</c:v>
                </c:pt>
                <c:pt idx="1864">
                  <c:v>3.5504799999999999</c:v>
                </c:pt>
                <c:pt idx="1865">
                  <c:v>3.5347499999999998</c:v>
                </c:pt>
                <c:pt idx="1866">
                  <c:v>3.5371299999999999</c:v>
                </c:pt>
                <c:pt idx="1867">
                  <c:v>3.5366300000000002</c:v>
                </c:pt>
                <c:pt idx="1868">
                  <c:v>3.5410400000000002</c:v>
                </c:pt>
                <c:pt idx="1869">
                  <c:v>3.5331199999999998</c:v>
                </c:pt>
                <c:pt idx="1870">
                  <c:v>3.5371100000000002</c:v>
                </c:pt>
                <c:pt idx="1871">
                  <c:v>3.5535199999999998</c:v>
                </c:pt>
                <c:pt idx="1872">
                  <c:v>3.5552999999999999</c:v>
                </c:pt>
                <c:pt idx="1873">
                  <c:v>3.55172</c:v>
                </c:pt>
                <c:pt idx="1874">
                  <c:v>3.5402300000000002</c:v>
                </c:pt>
                <c:pt idx="1875">
                  <c:v>3.5314399999999999</c:v>
                </c:pt>
                <c:pt idx="1876">
                  <c:v>3.5397599999999998</c:v>
                </c:pt>
                <c:pt idx="1877">
                  <c:v>3.5541999999999998</c:v>
                </c:pt>
                <c:pt idx="1878">
                  <c:v>3.5606200000000001</c:v>
                </c:pt>
                <c:pt idx="1879">
                  <c:v>3.5611299999999999</c:v>
                </c:pt>
                <c:pt idx="1880">
                  <c:v>3.5490900000000001</c:v>
                </c:pt>
                <c:pt idx="1881">
                  <c:v>3.5304600000000002</c:v>
                </c:pt>
                <c:pt idx="1882">
                  <c:v>3.5379800000000001</c:v>
                </c:pt>
                <c:pt idx="1883">
                  <c:v>3.5492900000000001</c:v>
                </c:pt>
                <c:pt idx="1884">
                  <c:v>3.5508799999999998</c:v>
                </c:pt>
                <c:pt idx="1885">
                  <c:v>3.5421299999999998</c:v>
                </c:pt>
                <c:pt idx="1886">
                  <c:v>3.5383300000000002</c:v>
                </c:pt>
                <c:pt idx="1887">
                  <c:v>3.5384000000000002</c:v>
                </c:pt>
                <c:pt idx="1888">
                  <c:v>3.5331199999999998</c:v>
                </c:pt>
                <c:pt idx="1889">
                  <c:v>3.5355599999999998</c:v>
                </c:pt>
                <c:pt idx="1890">
                  <c:v>3.5395300000000001</c:v>
                </c:pt>
                <c:pt idx="1891">
                  <c:v>3.5396100000000001</c:v>
                </c:pt>
                <c:pt idx="1892">
                  <c:v>3.5419</c:v>
                </c:pt>
                <c:pt idx="1893">
                  <c:v>3.5461</c:v>
                </c:pt>
                <c:pt idx="1894">
                  <c:v>3.5557699999999999</c:v>
                </c:pt>
                <c:pt idx="1895">
                  <c:v>3.5487600000000001</c:v>
                </c:pt>
                <c:pt idx="1896">
                  <c:v>3.5449099999999998</c:v>
                </c:pt>
                <c:pt idx="1897">
                  <c:v>3.5440299999999998</c:v>
                </c:pt>
                <c:pt idx="1898">
                  <c:v>3.5459499999999999</c:v>
                </c:pt>
                <c:pt idx="1899">
                  <c:v>3.5513599999999999</c:v>
                </c:pt>
                <c:pt idx="1900">
                  <c:v>3.5425399999999998</c:v>
                </c:pt>
                <c:pt idx="1901">
                  <c:v>3.5347599999999999</c:v>
                </c:pt>
                <c:pt idx="1902">
                  <c:v>3.5329600000000001</c:v>
                </c:pt>
                <c:pt idx="1903">
                  <c:v>3.54339</c:v>
                </c:pt>
                <c:pt idx="1904">
                  <c:v>3.5391699999999999</c:v>
                </c:pt>
                <c:pt idx="1905">
                  <c:v>3.5398999999999998</c:v>
                </c:pt>
                <c:pt idx="1906">
                  <c:v>3.5373299999999999</c:v>
                </c:pt>
                <c:pt idx="1907">
                  <c:v>3.5375800000000002</c:v>
                </c:pt>
                <c:pt idx="1908">
                  <c:v>3.5342099999999999</c:v>
                </c:pt>
                <c:pt idx="1909">
                  <c:v>3.53972</c:v>
                </c:pt>
                <c:pt idx="1910">
                  <c:v>3.5406399999999998</c:v>
                </c:pt>
                <c:pt idx="1911">
                  <c:v>3.5366200000000001</c:v>
                </c:pt>
                <c:pt idx="1912">
                  <c:v>3.5356000000000001</c:v>
                </c:pt>
                <c:pt idx="1913">
                  <c:v>3.5436999999999999</c:v>
                </c:pt>
                <c:pt idx="1914">
                  <c:v>3.5537000000000001</c:v>
                </c:pt>
                <c:pt idx="1915">
                  <c:v>3.5545300000000002</c:v>
                </c:pt>
                <c:pt idx="1916">
                  <c:v>3.5450599999999999</c:v>
                </c:pt>
                <c:pt idx="1917">
                  <c:v>3.53877</c:v>
                </c:pt>
                <c:pt idx="1918">
                  <c:v>3.5370900000000001</c:v>
                </c:pt>
                <c:pt idx="1919">
                  <c:v>3.5367199999999999</c:v>
                </c:pt>
                <c:pt idx="1920">
                  <c:v>3.5394399999999999</c:v>
                </c:pt>
                <c:pt idx="1921">
                  <c:v>3.54251</c:v>
                </c:pt>
                <c:pt idx="1922">
                  <c:v>3.5399500000000002</c:v>
                </c:pt>
                <c:pt idx="1923">
                  <c:v>3.5365000000000002</c:v>
                </c:pt>
                <c:pt idx="1924">
                  <c:v>3.53579</c:v>
                </c:pt>
                <c:pt idx="1925">
                  <c:v>3.5364200000000001</c:v>
                </c:pt>
                <c:pt idx="1926">
                  <c:v>3.5352199999999998</c:v>
                </c:pt>
                <c:pt idx="1927">
                  <c:v>3.5371700000000001</c:v>
                </c:pt>
                <c:pt idx="1928">
                  <c:v>3.5401699999999998</c:v>
                </c:pt>
                <c:pt idx="1929">
                  <c:v>3.5428099999999998</c:v>
                </c:pt>
                <c:pt idx="1930">
                  <c:v>3.5424600000000002</c:v>
                </c:pt>
                <c:pt idx="1931">
                  <c:v>3.5409600000000001</c:v>
                </c:pt>
                <c:pt idx="1932">
                  <c:v>3.5458099999999999</c:v>
                </c:pt>
                <c:pt idx="1933">
                  <c:v>3.5470299999999999</c:v>
                </c:pt>
                <c:pt idx="1934">
                  <c:v>3.54454</c:v>
                </c:pt>
                <c:pt idx="1935">
                  <c:v>3.5373199999999998</c:v>
                </c:pt>
                <c:pt idx="1936">
                  <c:v>3.5425300000000002</c:v>
                </c:pt>
                <c:pt idx="1937">
                  <c:v>3.5430799999999998</c:v>
                </c:pt>
                <c:pt idx="1938">
                  <c:v>3.53687</c:v>
                </c:pt>
                <c:pt idx="1939">
                  <c:v>3.53593</c:v>
                </c:pt>
                <c:pt idx="1940">
                  <c:v>3.53491</c:v>
                </c:pt>
                <c:pt idx="1941">
                  <c:v>3.5333299999999999</c:v>
                </c:pt>
                <c:pt idx="1942">
                  <c:v>3.5358999999999998</c:v>
                </c:pt>
                <c:pt idx="1943">
                  <c:v>3.5395300000000001</c:v>
                </c:pt>
                <c:pt idx="1944">
                  <c:v>3.5386799999999998</c:v>
                </c:pt>
                <c:pt idx="1945">
                  <c:v>3.5379999999999998</c:v>
                </c:pt>
                <c:pt idx="1946">
                  <c:v>3.53674</c:v>
                </c:pt>
                <c:pt idx="1947">
                  <c:v>3.53918</c:v>
                </c:pt>
                <c:pt idx="1948">
                  <c:v>3.53992</c:v>
                </c:pt>
                <c:pt idx="1949">
                  <c:v>3.5413399999999999</c:v>
                </c:pt>
                <c:pt idx="1950">
                  <c:v>3.5414599999999998</c:v>
                </c:pt>
                <c:pt idx="1951">
                  <c:v>3.5415299999999998</c:v>
                </c:pt>
                <c:pt idx="1952">
                  <c:v>3.5431900000000001</c:v>
                </c:pt>
                <c:pt idx="1953">
                  <c:v>3.5420699999999998</c:v>
                </c:pt>
                <c:pt idx="1954">
                  <c:v>3.5401600000000002</c:v>
                </c:pt>
                <c:pt idx="1955">
                  <c:v>3.5401899999999999</c:v>
                </c:pt>
                <c:pt idx="1956">
                  <c:v>3.53539</c:v>
                </c:pt>
                <c:pt idx="1957">
                  <c:v>3.53579</c:v>
                </c:pt>
                <c:pt idx="1958">
                  <c:v>3.5368599999999999</c:v>
                </c:pt>
                <c:pt idx="1959">
                  <c:v>3.5369199999999998</c:v>
                </c:pt>
                <c:pt idx="1960">
                  <c:v>3.5361199999999999</c:v>
                </c:pt>
                <c:pt idx="1961">
                  <c:v>3.5346799999999998</c:v>
                </c:pt>
                <c:pt idx="1962">
                  <c:v>3.5358100000000001</c:v>
                </c:pt>
                <c:pt idx="1963">
                  <c:v>3.54034</c:v>
                </c:pt>
                <c:pt idx="1964">
                  <c:v>3.5387200000000001</c:v>
                </c:pt>
                <c:pt idx="1965">
                  <c:v>3.5378799999999999</c:v>
                </c:pt>
                <c:pt idx="1966">
                  <c:v>3.5387499999999998</c:v>
                </c:pt>
                <c:pt idx="1967">
                  <c:v>3.5404100000000001</c:v>
                </c:pt>
                <c:pt idx="1968">
                  <c:v>3.5420099999999999</c:v>
                </c:pt>
                <c:pt idx="1969">
                  <c:v>3.54291</c:v>
                </c:pt>
                <c:pt idx="1970">
                  <c:v>3.5419399999999999</c:v>
                </c:pt>
                <c:pt idx="1971">
                  <c:v>3.53979</c:v>
                </c:pt>
                <c:pt idx="1972">
                  <c:v>3.5384500000000001</c:v>
                </c:pt>
                <c:pt idx="1973">
                  <c:v>3.5382500000000001</c:v>
                </c:pt>
                <c:pt idx="1974">
                  <c:v>3.5410900000000001</c:v>
                </c:pt>
                <c:pt idx="1975">
                  <c:v>3.5422400000000001</c:v>
                </c:pt>
                <c:pt idx="1976">
                  <c:v>3.53891</c:v>
                </c:pt>
                <c:pt idx="1977">
                  <c:v>3.5384600000000002</c:v>
                </c:pt>
                <c:pt idx="1978">
                  <c:v>3.53708</c:v>
                </c:pt>
                <c:pt idx="1979">
                  <c:v>3.5351400000000002</c:v>
                </c:pt>
                <c:pt idx="1980">
                  <c:v>3.5361199999999999</c:v>
                </c:pt>
                <c:pt idx="1981">
                  <c:v>3.53898</c:v>
                </c:pt>
                <c:pt idx="1982">
                  <c:v>3.5393300000000001</c:v>
                </c:pt>
                <c:pt idx="1983">
                  <c:v>3.5389300000000001</c:v>
                </c:pt>
                <c:pt idx="1984">
                  <c:v>3.5395799999999999</c:v>
                </c:pt>
                <c:pt idx="1985">
                  <c:v>3.5403899999999999</c:v>
                </c:pt>
                <c:pt idx="1986">
                  <c:v>3.54108</c:v>
                </c:pt>
                <c:pt idx="1987">
                  <c:v>3.5433400000000002</c:v>
                </c:pt>
                <c:pt idx="1988">
                  <c:v>3.54365</c:v>
                </c:pt>
                <c:pt idx="1989">
                  <c:v>3.5411100000000002</c:v>
                </c:pt>
                <c:pt idx="1990">
                  <c:v>3.5382500000000001</c:v>
                </c:pt>
                <c:pt idx="1991">
                  <c:v>3.5373399999999999</c:v>
                </c:pt>
                <c:pt idx="1992">
                  <c:v>3.5369600000000001</c:v>
                </c:pt>
                <c:pt idx="1993">
                  <c:v>3.53844</c:v>
                </c:pt>
                <c:pt idx="1994">
                  <c:v>3.5405000000000002</c:v>
                </c:pt>
                <c:pt idx="1995">
                  <c:v>3.5385300000000002</c:v>
                </c:pt>
                <c:pt idx="1996">
                  <c:v>3.5382600000000002</c:v>
                </c:pt>
                <c:pt idx="1997">
                  <c:v>3.53661</c:v>
                </c:pt>
                <c:pt idx="1998">
                  <c:v>3.5371700000000001</c:v>
                </c:pt>
                <c:pt idx="1999">
                  <c:v>3.53851</c:v>
                </c:pt>
                <c:pt idx="2000">
                  <c:v>3.5406599999999999</c:v>
                </c:pt>
                <c:pt idx="2001">
                  <c:v>3.53973</c:v>
                </c:pt>
                <c:pt idx="2002">
                  <c:v>3.5407600000000001</c:v>
                </c:pt>
                <c:pt idx="2003">
                  <c:v>3.54149</c:v>
                </c:pt>
                <c:pt idx="2004">
                  <c:v>3.54129</c:v>
                </c:pt>
                <c:pt idx="2005">
                  <c:v>3.5421399999999998</c:v>
                </c:pt>
                <c:pt idx="2006">
                  <c:v>3.5419</c:v>
                </c:pt>
                <c:pt idx="2007">
                  <c:v>3.5418799999999999</c:v>
                </c:pt>
                <c:pt idx="2008">
                  <c:v>3.5418500000000002</c:v>
                </c:pt>
                <c:pt idx="2009">
                  <c:v>3.5397500000000002</c:v>
                </c:pt>
                <c:pt idx="2010">
                  <c:v>3.5406200000000001</c:v>
                </c:pt>
                <c:pt idx="2011">
                  <c:v>3.54114</c:v>
                </c:pt>
                <c:pt idx="2012">
                  <c:v>3.53979</c:v>
                </c:pt>
                <c:pt idx="2013">
                  <c:v>3.53809</c:v>
                </c:pt>
                <c:pt idx="2014">
                  <c:v>3.5371299999999999</c:v>
                </c:pt>
                <c:pt idx="2015">
                  <c:v>3.5372699999999999</c:v>
                </c:pt>
                <c:pt idx="2016">
                  <c:v>3.5379700000000001</c:v>
                </c:pt>
                <c:pt idx="2017">
                  <c:v>3.5384799999999998</c:v>
                </c:pt>
                <c:pt idx="2018">
                  <c:v>3.5385499999999999</c:v>
                </c:pt>
                <c:pt idx="2019">
                  <c:v>3.5398499999999999</c:v>
                </c:pt>
                <c:pt idx="2020">
                  <c:v>3.5423300000000002</c:v>
                </c:pt>
                <c:pt idx="2021">
                  <c:v>3.5422600000000002</c:v>
                </c:pt>
                <c:pt idx="2022">
                  <c:v>3.54169</c:v>
                </c:pt>
                <c:pt idx="2023">
                  <c:v>3.5416300000000001</c:v>
                </c:pt>
                <c:pt idx="2024">
                  <c:v>3.54359</c:v>
                </c:pt>
                <c:pt idx="2025">
                  <c:v>3.5420400000000001</c:v>
                </c:pt>
                <c:pt idx="2026">
                  <c:v>3.5410900000000001</c:v>
                </c:pt>
                <c:pt idx="2027">
                  <c:v>3.54087</c:v>
                </c:pt>
                <c:pt idx="2028">
                  <c:v>3.5412499999999998</c:v>
                </c:pt>
                <c:pt idx="2029">
                  <c:v>3.5416400000000001</c:v>
                </c:pt>
                <c:pt idx="2030">
                  <c:v>3.5397699999999999</c:v>
                </c:pt>
                <c:pt idx="2031">
                  <c:v>3.5379200000000002</c:v>
                </c:pt>
                <c:pt idx="2032">
                  <c:v>3.5392100000000002</c:v>
                </c:pt>
                <c:pt idx="2033">
                  <c:v>3.5376799999999999</c:v>
                </c:pt>
                <c:pt idx="2034">
                  <c:v>3.53898</c:v>
                </c:pt>
                <c:pt idx="2035">
                  <c:v>3.5406399999999998</c:v>
                </c:pt>
                <c:pt idx="2036">
                  <c:v>3.5395500000000002</c:v>
                </c:pt>
                <c:pt idx="2037">
                  <c:v>3.5395699999999999</c:v>
                </c:pt>
                <c:pt idx="2038">
                  <c:v>3.53864</c:v>
                </c:pt>
                <c:pt idx="2039">
                  <c:v>3.5397699999999999</c:v>
                </c:pt>
                <c:pt idx="2040">
                  <c:v>3.5416799999999999</c:v>
                </c:pt>
                <c:pt idx="2041">
                  <c:v>3.5427499999999998</c:v>
                </c:pt>
                <c:pt idx="2042">
                  <c:v>3.5431300000000001</c:v>
                </c:pt>
                <c:pt idx="2043">
                  <c:v>3.5435500000000002</c:v>
                </c:pt>
                <c:pt idx="2044">
                  <c:v>3.5409700000000002</c:v>
                </c:pt>
                <c:pt idx="2045">
                  <c:v>3.5398299999999998</c:v>
                </c:pt>
                <c:pt idx="2046">
                  <c:v>3.54</c:v>
                </c:pt>
                <c:pt idx="2047">
                  <c:v>3.5398000000000001</c:v>
                </c:pt>
                <c:pt idx="2048">
                  <c:v>3.53993</c:v>
                </c:pt>
                <c:pt idx="2049">
                  <c:v>3.5407299999999999</c:v>
                </c:pt>
                <c:pt idx="2050">
                  <c:v>3.5405099999999998</c:v>
                </c:pt>
                <c:pt idx="2051">
                  <c:v>3.5397400000000001</c:v>
                </c:pt>
                <c:pt idx="2052">
                  <c:v>3.5394199999999998</c:v>
                </c:pt>
                <c:pt idx="2053">
                  <c:v>3.5385900000000001</c:v>
                </c:pt>
                <c:pt idx="2054">
                  <c:v>3.5395599999999998</c:v>
                </c:pt>
                <c:pt idx="2055">
                  <c:v>3.5393300000000001</c:v>
                </c:pt>
                <c:pt idx="2056">
                  <c:v>3.5397599999999998</c:v>
                </c:pt>
                <c:pt idx="2057">
                  <c:v>3.5394399999999999</c:v>
                </c:pt>
                <c:pt idx="2058">
                  <c:v>3.5396399999999999</c:v>
                </c:pt>
                <c:pt idx="2059">
                  <c:v>3.5401699999999998</c:v>
                </c:pt>
                <c:pt idx="2060">
                  <c:v>3.5390799999999998</c:v>
                </c:pt>
                <c:pt idx="2061">
                  <c:v>3.5397400000000001</c:v>
                </c:pt>
                <c:pt idx="2062">
                  <c:v>3.54013</c:v>
                </c:pt>
                <c:pt idx="2063">
                  <c:v>3.5418599999999998</c:v>
                </c:pt>
                <c:pt idx="2064">
                  <c:v>3.5419100000000001</c:v>
                </c:pt>
                <c:pt idx="2065">
                  <c:v>3.5404</c:v>
                </c:pt>
                <c:pt idx="2066">
                  <c:v>3.5390100000000002</c:v>
                </c:pt>
                <c:pt idx="2067">
                  <c:v>3.5380199999999999</c:v>
                </c:pt>
                <c:pt idx="2068">
                  <c:v>3.5375700000000001</c:v>
                </c:pt>
                <c:pt idx="2069">
                  <c:v>3.5383599999999999</c:v>
                </c:pt>
                <c:pt idx="2070">
                  <c:v>3.5386000000000002</c:v>
                </c:pt>
                <c:pt idx="2071">
                  <c:v>3.5386299999999999</c:v>
                </c:pt>
                <c:pt idx="2072">
                  <c:v>3.5398499999999999</c:v>
                </c:pt>
                <c:pt idx="2073">
                  <c:v>3.5403600000000002</c:v>
                </c:pt>
                <c:pt idx="2074">
                  <c:v>3.5394199999999998</c:v>
                </c:pt>
                <c:pt idx="2075">
                  <c:v>3.5379299999999998</c:v>
                </c:pt>
                <c:pt idx="2076">
                  <c:v>3.5381900000000002</c:v>
                </c:pt>
                <c:pt idx="2077">
                  <c:v>3.5400800000000001</c:v>
                </c:pt>
                <c:pt idx="2078">
                  <c:v>3.5424199999999999</c:v>
                </c:pt>
                <c:pt idx="2079">
                  <c:v>3.5426099999999998</c:v>
                </c:pt>
                <c:pt idx="2080">
                  <c:v>3.54148</c:v>
                </c:pt>
                <c:pt idx="2081">
                  <c:v>3.5411600000000001</c:v>
                </c:pt>
                <c:pt idx="2082">
                  <c:v>3.5403899999999999</c:v>
                </c:pt>
                <c:pt idx="2083">
                  <c:v>3.5399099999999999</c:v>
                </c:pt>
                <c:pt idx="2084">
                  <c:v>3.5398100000000001</c:v>
                </c:pt>
                <c:pt idx="2085">
                  <c:v>3.5394000000000001</c:v>
                </c:pt>
                <c:pt idx="2086">
                  <c:v>3.5397699999999999</c:v>
                </c:pt>
                <c:pt idx="2087">
                  <c:v>3.5396800000000002</c:v>
                </c:pt>
                <c:pt idx="2088">
                  <c:v>3.5403600000000002</c:v>
                </c:pt>
                <c:pt idx="2089">
                  <c:v>3.5392800000000002</c:v>
                </c:pt>
                <c:pt idx="2090">
                  <c:v>3.5390199999999998</c:v>
                </c:pt>
                <c:pt idx="2091">
                  <c:v>3.5400200000000002</c:v>
                </c:pt>
                <c:pt idx="2092">
                  <c:v>3.5406399999999998</c:v>
                </c:pt>
                <c:pt idx="2093">
                  <c:v>3.5421900000000002</c:v>
                </c:pt>
                <c:pt idx="2094">
                  <c:v>3.5406499999999999</c:v>
                </c:pt>
                <c:pt idx="2095">
                  <c:v>3.53851</c:v>
                </c:pt>
                <c:pt idx="2096">
                  <c:v>3.5395799999999999</c:v>
                </c:pt>
                <c:pt idx="2097">
                  <c:v>3.5403099999999998</c:v>
                </c:pt>
                <c:pt idx="2098">
                  <c:v>3.5408200000000001</c:v>
                </c:pt>
                <c:pt idx="2099">
                  <c:v>3.5425</c:v>
                </c:pt>
                <c:pt idx="2100">
                  <c:v>3.5415199999999998</c:v>
                </c:pt>
                <c:pt idx="2101">
                  <c:v>3.54053</c:v>
                </c:pt>
                <c:pt idx="2102">
                  <c:v>3.5397400000000001</c:v>
                </c:pt>
                <c:pt idx="2103">
                  <c:v>3.5401600000000002</c:v>
                </c:pt>
                <c:pt idx="2104">
                  <c:v>3.5393599999999998</c:v>
                </c:pt>
                <c:pt idx="2105">
                  <c:v>3.53782</c:v>
                </c:pt>
                <c:pt idx="2106">
                  <c:v>3.5377100000000001</c:v>
                </c:pt>
                <c:pt idx="2107">
                  <c:v>3.5382799999999999</c:v>
                </c:pt>
                <c:pt idx="2108">
                  <c:v>3.5390700000000002</c:v>
                </c:pt>
                <c:pt idx="2109">
                  <c:v>3.5393400000000002</c:v>
                </c:pt>
                <c:pt idx="2110">
                  <c:v>3.5400499999999999</c:v>
                </c:pt>
                <c:pt idx="2111">
                  <c:v>3.5409799999999998</c:v>
                </c:pt>
                <c:pt idx="2112">
                  <c:v>3.5414099999999999</c:v>
                </c:pt>
                <c:pt idx="2113">
                  <c:v>3.54162</c:v>
                </c:pt>
                <c:pt idx="2114">
                  <c:v>3.5410900000000001</c:v>
                </c:pt>
                <c:pt idx="2115">
                  <c:v>3.54054</c:v>
                </c:pt>
                <c:pt idx="2116">
                  <c:v>3.5402399999999998</c:v>
                </c:pt>
                <c:pt idx="2117">
                  <c:v>3.5387200000000001</c:v>
                </c:pt>
                <c:pt idx="2118">
                  <c:v>3.5400999999999998</c:v>
                </c:pt>
                <c:pt idx="2119">
                  <c:v>3.5407600000000001</c:v>
                </c:pt>
                <c:pt idx="2120">
                  <c:v>3.5402100000000001</c:v>
                </c:pt>
                <c:pt idx="2121">
                  <c:v>3.5396899999999998</c:v>
                </c:pt>
                <c:pt idx="2122">
                  <c:v>3.5395799999999999</c:v>
                </c:pt>
                <c:pt idx="2123">
                  <c:v>3.5395799999999999</c:v>
                </c:pt>
                <c:pt idx="2124">
                  <c:v>3.53979</c:v>
                </c:pt>
                <c:pt idx="2125">
                  <c:v>3.5406599999999999</c:v>
                </c:pt>
                <c:pt idx="2126">
                  <c:v>3.5402999999999998</c:v>
                </c:pt>
                <c:pt idx="2127">
                  <c:v>3.5403500000000001</c:v>
                </c:pt>
                <c:pt idx="2128">
                  <c:v>3.5411299999999999</c:v>
                </c:pt>
                <c:pt idx="2129">
                  <c:v>3.5419299999999998</c:v>
                </c:pt>
                <c:pt idx="2130">
                  <c:v>3.5408300000000001</c:v>
                </c:pt>
                <c:pt idx="2131">
                  <c:v>3.5407099999999998</c:v>
                </c:pt>
                <c:pt idx="2132">
                  <c:v>3.5394199999999998</c:v>
                </c:pt>
                <c:pt idx="2133">
                  <c:v>3.5409600000000001</c:v>
                </c:pt>
                <c:pt idx="2134">
                  <c:v>3.5402</c:v>
                </c:pt>
                <c:pt idx="2135">
                  <c:v>3.5395500000000002</c:v>
                </c:pt>
                <c:pt idx="2136">
                  <c:v>3.5402200000000001</c:v>
                </c:pt>
                <c:pt idx="2137">
                  <c:v>3.53898</c:v>
                </c:pt>
                <c:pt idx="2138">
                  <c:v>3.5382699999999998</c:v>
                </c:pt>
                <c:pt idx="2139">
                  <c:v>3.5385900000000001</c:v>
                </c:pt>
                <c:pt idx="2140">
                  <c:v>3.5388999999999999</c:v>
                </c:pt>
                <c:pt idx="2141">
                  <c:v>3.5402</c:v>
                </c:pt>
                <c:pt idx="2142">
                  <c:v>3.5409000000000002</c:v>
                </c:pt>
                <c:pt idx="2143">
                  <c:v>3.5411800000000002</c:v>
                </c:pt>
                <c:pt idx="2144">
                  <c:v>3.5405799999999998</c:v>
                </c:pt>
                <c:pt idx="2145">
                  <c:v>3.5414099999999999</c:v>
                </c:pt>
                <c:pt idx="2146">
                  <c:v>3.5406200000000001</c:v>
                </c:pt>
                <c:pt idx="2147">
                  <c:v>3.5396999999999998</c:v>
                </c:pt>
                <c:pt idx="2148">
                  <c:v>3.54128</c:v>
                </c:pt>
                <c:pt idx="2149">
                  <c:v>3.5411800000000002</c:v>
                </c:pt>
                <c:pt idx="2150">
                  <c:v>3.54129</c:v>
                </c:pt>
                <c:pt idx="2151">
                  <c:v>3.53945</c:v>
                </c:pt>
                <c:pt idx="2152">
                  <c:v>3.5390799999999998</c:v>
                </c:pt>
                <c:pt idx="2153">
                  <c:v>3.5395099999999999</c:v>
                </c:pt>
                <c:pt idx="2154">
                  <c:v>3.5385200000000001</c:v>
                </c:pt>
                <c:pt idx="2155">
                  <c:v>3.53864</c:v>
                </c:pt>
                <c:pt idx="2156">
                  <c:v>3.53932</c:v>
                </c:pt>
                <c:pt idx="2157">
                  <c:v>3.5395799999999999</c:v>
                </c:pt>
                <c:pt idx="2158">
                  <c:v>3.5397099999999999</c:v>
                </c:pt>
                <c:pt idx="2159">
                  <c:v>3.5398100000000001</c:v>
                </c:pt>
                <c:pt idx="2160">
                  <c:v>3.53864</c:v>
                </c:pt>
                <c:pt idx="2161">
                  <c:v>3.5384500000000001</c:v>
                </c:pt>
                <c:pt idx="2162">
                  <c:v>3.5392199999999998</c:v>
                </c:pt>
                <c:pt idx="2163">
                  <c:v>3.5383300000000002</c:v>
                </c:pt>
                <c:pt idx="2164">
                  <c:v>3.54034</c:v>
                </c:pt>
                <c:pt idx="2165">
                  <c:v>3.54121</c:v>
                </c:pt>
                <c:pt idx="2166">
                  <c:v>3.5405600000000002</c:v>
                </c:pt>
                <c:pt idx="2167">
                  <c:v>3.5411100000000002</c:v>
                </c:pt>
                <c:pt idx="2168">
                  <c:v>3.5427900000000001</c:v>
                </c:pt>
                <c:pt idx="2169">
                  <c:v>3.5410900000000001</c:v>
                </c:pt>
                <c:pt idx="2170">
                  <c:v>3.5405600000000002</c:v>
                </c:pt>
                <c:pt idx="2171">
                  <c:v>3.5417299999999998</c:v>
                </c:pt>
                <c:pt idx="2172">
                  <c:v>3.5445799999999998</c:v>
                </c:pt>
                <c:pt idx="2173">
                  <c:v>3.54094</c:v>
                </c:pt>
                <c:pt idx="2174">
                  <c:v>3.5397099999999999</c:v>
                </c:pt>
                <c:pt idx="2175">
                  <c:v>3.5401199999999999</c:v>
                </c:pt>
                <c:pt idx="2176">
                  <c:v>3.53938</c:v>
                </c:pt>
                <c:pt idx="2177">
                  <c:v>3.5383</c:v>
                </c:pt>
                <c:pt idx="2178">
                  <c:v>3.5402300000000002</c:v>
                </c:pt>
                <c:pt idx="2179">
                  <c:v>3.5406900000000001</c:v>
                </c:pt>
                <c:pt idx="2180">
                  <c:v>3.5398000000000001</c:v>
                </c:pt>
                <c:pt idx="2181">
                  <c:v>3.5388500000000001</c:v>
                </c:pt>
                <c:pt idx="2182">
                  <c:v>3.5381100000000001</c:v>
                </c:pt>
                <c:pt idx="2183">
                  <c:v>3.5392399999999999</c:v>
                </c:pt>
                <c:pt idx="2184">
                  <c:v>3.5403199999999999</c:v>
                </c:pt>
                <c:pt idx="2185">
                  <c:v>3.5402900000000002</c:v>
                </c:pt>
                <c:pt idx="2186">
                  <c:v>3.5405099999999998</c:v>
                </c:pt>
                <c:pt idx="2187">
                  <c:v>3.5404200000000001</c:v>
                </c:pt>
                <c:pt idx="2188">
                  <c:v>3.5412499999999998</c:v>
                </c:pt>
                <c:pt idx="2189">
                  <c:v>3.5418400000000001</c:v>
                </c:pt>
                <c:pt idx="2190">
                  <c:v>3.5407000000000002</c:v>
                </c:pt>
                <c:pt idx="2191">
                  <c:v>3.53911</c:v>
                </c:pt>
                <c:pt idx="2192">
                  <c:v>3.53823</c:v>
                </c:pt>
                <c:pt idx="2193">
                  <c:v>3.54033</c:v>
                </c:pt>
                <c:pt idx="2194">
                  <c:v>3.5414699999999999</c:v>
                </c:pt>
                <c:pt idx="2195">
                  <c:v>3.5414699999999999</c:v>
                </c:pt>
                <c:pt idx="2196">
                  <c:v>3.5409999999999999</c:v>
                </c:pt>
                <c:pt idx="2197">
                  <c:v>3.5410900000000001</c:v>
                </c:pt>
                <c:pt idx="2198">
                  <c:v>3.5423</c:v>
                </c:pt>
                <c:pt idx="2199">
                  <c:v>3.5411800000000002</c:v>
                </c:pt>
                <c:pt idx="2200">
                  <c:v>3.5396200000000002</c:v>
                </c:pt>
                <c:pt idx="2201">
                  <c:v>3.53898</c:v>
                </c:pt>
                <c:pt idx="2202">
                  <c:v>3.53945</c:v>
                </c:pt>
                <c:pt idx="2203">
                  <c:v>3.5399600000000002</c:v>
                </c:pt>
                <c:pt idx="2204">
                  <c:v>3.5411600000000001</c:v>
                </c:pt>
                <c:pt idx="2205">
                  <c:v>3.5401099999999999</c:v>
                </c:pt>
                <c:pt idx="2206">
                  <c:v>3.53999</c:v>
                </c:pt>
                <c:pt idx="2207">
                  <c:v>3.5400299999999998</c:v>
                </c:pt>
                <c:pt idx="2208">
                  <c:v>3.5401400000000001</c:v>
                </c:pt>
                <c:pt idx="2209">
                  <c:v>3.5398399999999999</c:v>
                </c:pt>
                <c:pt idx="2210">
                  <c:v>3.5390700000000002</c:v>
                </c:pt>
                <c:pt idx="2211">
                  <c:v>3.5397599999999998</c:v>
                </c:pt>
                <c:pt idx="2212">
                  <c:v>3.5407899999999999</c:v>
                </c:pt>
                <c:pt idx="2213">
                  <c:v>3.5399600000000002</c:v>
                </c:pt>
                <c:pt idx="2214">
                  <c:v>3.54026</c:v>
                </c:pt>
                <c:pt idx="2215">
                  <c:v>3.5394000000000001</c:v>
                </c:pt>
                <c:pt idx="2216">
                  <c:v>3.5395300000000001</c:v>
                </c:pt>
                <c:pt idx="2217">
                  <c:v>3.5417800000000002</c:v>
                </c:pt>
                <c:pt idx="2218">
                  <c:v>3.5432199999999998</c:v>
                </c:pt>
                <c:pt idx="2219">
                  <c:v>3.5430600000000001</c:v>
                </c:pt>
                <c:pt idx="2220">
                  <c:v>3.5419</c:v>
                </c:pt>
                <c:pt idx="2221">
                  <c:v>3.5426000000000002</c:v>
                </c:pt>
                <c:pt idx="2222">
                  <c:v>3.54318</c:v>
                </c:pt>
                <c:pt idx="2223">
                  <c:v>3.5433599999999998</c:v>
                </c:pt>
                <c:pt idx="2224">
                  <c:v>3.5430199999999998</c:v>
                </c:pt>
                <c:pt idx="2225">
                  <c:v>3.54175</c:v>
                </c:pt>
                <c:pt idx="2226">
                  <c:v>3.5413999999999999</c:v>
                </c:pt>
                <c:pt idx="2227">
                  <c:v>3.54121</c:v>
                </c:pt>
                <c:pt idx="2228">
                  <c:v>3.54047</c:v>
                </c:pt>
                <c:pt idx="2229">
                  <c:v>3.5408599999999999</c:v>
                </c:pt>
                <c:pt idx="2230">
                  <c:v>3.54054</c:v>
                </c:pt>
                <c:pt idx="2231">
                  <c:v>3.5422199999999999</c:v>
                </c:pt>
                <c:pt idx="2232">
                  <c:v>3.54318</c:v>
                </c:pt>
                <c:pt idx="2233">
                  <c:v>3.5430799999999998</c:v>
                </c:pt>
                <c:pt idx="2234">
                  <c:v>3.5431400000000002</c:v>
                </c:pt>
                <c:pt idx="2235">
                  <c:v>3.54155</c:v>
                </c:pt>
                <c:pt idx="2236">
                  <c:v>3.5411299999999999</c:v>
                </c:pt>
                <c:pt idx="2237">
                  <c:v>3.54013</c:v>
                </c:pt>
                <c:pt idx="2238">
                  <c:v>3.5409700000000002</c:v>
                </c:pt>
                <c:pt idx="2239">
                  <c:v>3.5424899999999999</c:v>
                </c:pt>
                <c:pt idx="2240">
                  <c:v>3.5426000000000002</c:v>
                </c:pt>
                <c:pt idx="2241">
                  <c:v>3.54223</c:v>
                </c:pt>
                <c:pt idx="2242">
                  <c:v>3.5419399999999999</c:v>
                </c:pt>
                <c:pt idx="2243">
                  <c:v>3.5422500000000001</c:v>
                </c:pt>
                <c:pt idx="2244">
                  <c:v>3.5426099999999998</c:v>
                </c:pt>
                <c:pt idx="2245">
                  <c:v>3.54196</c:v>
                </c:pt>
                <c:pt idx="2246">
                  <c:v>3.5416099999999999</c:v>
                </c:pt>
                <c:pt idx="2247">
                  <c:v>3.5421200000000002</c:v>
                </c:pt>
                <c:pt idx="2248">
                  <c:v>3.54318</c:v>
                </c:pt>
                <c:pt idx="2249">
                  <c:v>3.5423499999999999</c:v>
                </c:pt>
                <c:pt idx="2250">
                  <c:v>3.5416300000000001</c:v>
                </c:pt>
                <c:pt idx="2251">
                  <c:v>3.5414300000000001</c:v>
                </c:pt>
                <c:pt idx="2252">
                  <c:v>3.5415899999999998</c:v>
                </c:pt>
                <c:pt idx="2253">
                  <c:v>3.5426299999999999</c:v>
                </c:pt>
                <c:pt idx="2254">
                  <c:v>3.5430199999999998</c:v>
                </c:pt>
                <c:pt idx="2255">
                  <c:v>3.5432700000000001</c:v>
                </c:pt>
                <c:pt idx="2256">
                  <c:v>3.54243</c:v>
                </c:pt>
                <c:pt idx="2257">
                  <c:v>3.5415100000000002</c:v>
                </c:pt>
                <c:pt idx="2258">
                  <c:v>3.5403600000000002</c:v>
                </c:pt>
                <c:pt idx="2259">
                  <c:v>3.5413299999999999</c:v>
                </c:pt>
                <c:pt idx="2260">
                  <c:v>3.5416099999999999</c:v>
                </c:pt>
                <c:pt idx="2261">
                  <c:v>3.5413299999999999</c:v>
                </c:pt>
                <c:pt idx="2262">
                  <c:v>3.54156</c:v>
                </c:pt>
                <c:pt idx="2263">
                  <c:v>3.5417800000000002</c:v>
                </c:pt>
                <c:pt idx="2264">
                  <c:v>3.5411299999999999</c:v>
                </c:pt>
                <c:pt idx="2265">
                  <c:v>3.5407099999999998</c:v>
                </c:pt>
                <c:pt idx="2266">
                  <c:v>3.5423300000000002</c:v>
                </c:pt>
                <c:pt idx="2267">
                  <c:v>3.5423300000000002</c:v>
                </c:pt>
                <c:pt idx="2268">
                  <c:v>3.5414300000000001</c:v>
                </c:pt>
                <c:pt idx="2269">
                  <c:v>3.54108</c:v>
                </c:pt>
                <c:pt idx="2270">
                  <c:v>3.5409999999999999</c:v>
                </c:pt>
                <c:pt idx="2271">
                  <c:v>3.5413999999999999</c:v>
                </c:pt>
                <c:pt idx="2272">
                  <c:v>3.5426199999999999</c:v>
                </c:pt>
                <c:pt idx="2273">
                  <c:v>3.54264</c:v>
                </c:pt>
                <c:pt idx="2274">
                  <c:v>3.5426899999999999</c:v>
                </c:pt>
                <c:pt idx="2275">
                  <c:v>3.5432000000000001</c:v>
                </c:pt>
                <c:pt idx="2276">
                  <c:v>3.5435099999999999</c:v>
                </c:pt>
                <c:pt idx="2277">
                  <c:v>3.5425599999999999</c:v>
                </c:pt>
                <c:pt idx="2278">
                  <c:v>3.5401600000000002</c:v>
                </c:pt>
                <c:pt idx="2279">
                  <c:v>3.53986</c:v>
                </c:pt>
                <c:pt idx="2280">
                  <c:v>3.5413800000000002</c:v>
                </c:pt>
                <c:pt idx="2281">
                  <c:v>3.5424199999999999</c:v>
                </c:pt>
                <c:pt idx="2282">
                  <c:v>3.5422099999999999</c:v>
                </c:pt>
                <c:pt idx="2283">
                  <c:v>3.5410499999999998</c:v>
                </c:pt>
                <c:pt idx="2284">
                  <c:v>3.5409299999999999</c:v>
                </c:pt>
                <c:pt idx="2285">
                  <c:v>3.5410499999999998</c:v>
                </c:pt>
                <c:pt idx="2286">
                  <c:v>3.5404399999999998</c:v>
                </c:pt>
                <c:pt idx="2287">
                  <c:v>3.5400800000000001</c:v>
                </c:pt>
                <c:pt idx="2288">
                  <c:v>3.5410400000000002</c:v>
                </c:pt>
                <c:pt idx="2289">
                  <c:v>3.5422500000000001</c:v>
                </c:pt>
                <c:pt idx="2290">
                  <c:v>3.54196</c:v>
                </c:pt>
                <c:pt idx="2291">
                  <c:v>3.54128</c:v>
                </c:pt>
                <c:pt idx="2292">
                  <c:v>3.54074</c:v>
                </c:pt>
                <c:pt idx="2293">
                  <c:v>3.5402900000000002</c:v>
                </c:pt>
                <c:pt idx="2294">
                  <c:v>3.5405600000000002</c:v>
                </c:pt>
                <c:pt idx="2295">
                  <c:v>3.5432100000000002</c:v>
                </c:pt>
                <c:pt idx="2296">
                  <c:v>3.54399</c:v>
                </c:pt>
                <c:pt idx="2297">
                  <c:v>3.54406</c:v>
                </c:pt>
                <c:pt idx="2298">
                  <c:v>3.5438800000000001</c:v>
                </c:pt>
                <c:pt idx="2299">
                  <c:v>3.5422099999999999</c:v>
                </c:pt>
                <c:pt idx="2300">
                  <c:v>3.5409700000000002</c:v>
                </c:pt>
                <c:pt idx="2301">
                  <c:v>3.5418400000000001</c:v>
                </c:pt>
                <c:pt idx="2302">
                  <c:v>3.5417200000000002</c:v>
                </c:pt>
                <c:pt idx="2303">
                  <c:v>3.5415100000000002</c:v>
                </c:pt>
                <c:pt idx="2304">
                  <c:v>3.5417700000000001</c:v>
                </c:pt>
                <c:pt idx="2305">
                  <c:v>3.5417999999999998</c:v>
                </c:pt>
                <c:pt idx="2306">
                  <c:v>3.5427399999999998</c:v>
                </c:pt>
                <c:pt idx="2307">
                  <c:v>3.5427599999999999</c:v>
                </c:pt>
                <c:pt idx="2308">
                  <c:v>3.54101</c:v>
                </c:pt>
                <c:pt idx="2309">
                  <c:v>3.5407799999999998</c:v>
                </c:pt>
                <c:pt idx="2310">
                  <c:v>3.5421900000000002</c:v>
                </c:pt>
                <c:pt idx="2311">
                  <c:v>3.54156</c:v>
                </c:pt>
                <c:pt idx="2312">
                  <c:v>3.5416400000000001</c:v>
                </c:pt>
                <c:pt idx="2313">
                  <c:v>3.54257</c:v>
                </c:pt>
                <c:pt idx="2314">
                  <c:v>3.5441099999999999</c:v>
                </c:pt>
                <c:pt idx="2315">
                  <c:v>3.5446800000000001</c:v>
                </c:pt>
                <c:pt idx="2316">
                  <c:v>3.5457999999999998</c:v>
                </c:pt>
                <c:pt idx="2317">
                  <c:v>3.5453299999999999</c:v>
                </c:pt>
                <c:pt idx="2318">
                  <c:v>3.5449299999999999</c:v>
                </c:pt>
                <c:pt idx="2319">
                  <c:v>3.5450200000000001</c:v>
                </c:pt>
                <c:pt idx="2320">
                  <c:v>3.54373</c:v>
                </c:pt>
                <c:pt idx="2321">
                  <c:v>3.5418799999999999</c:v>
                </c:pt>
                <c:pt idx="2322">
                  <c:v>3.5430100000000002</c:v>
                </c:pt>
                <c:pt idx="2323">
                  <c:v>3.5458099999999999</c:v>
                </c:pt>
                <c:pt idx="2324">
                  <c:v>3.5453999999999999</c:v>
                </c:pt>
                <c:pt idx="2325">
                  <c:v>3.5462400000000001</c:v>
                </c:pt>
                <c:pt idx="2326">
                  <c:v>3.54515</c:v>
                </c:pt>
                <c:pt idx="2327">
                  <c:v>3.5447899999999999</c:v>
                </c:pt>
                <c:pt idx="2328">
                  <c:v>3.54657</c:v>
                </c:pt>
                <c:pt idx="2329">
                  <c:v>3.5490200000000001</c:v>
                </c:pt>
                <c:pt idx="2330">
                  <c:v>3.5471300000000001</c:v>
                </c:pt>
                <c:pt idx="2331">
                  <c:v>3.54556</c:v>
                </c:pt>
                <c:pt idx="2332">
                  <c:v>3.5447299999999999</c:v>
                </c:pt>
                <c:pt idx="2333">
                  <c:v>3.5447700000000002</c:v>
                </c:pt>
                <c:pt idx="2334">
                  <c:v>3.5443500000000001</c:v>
                </c:pt>
                <c:pt idx="2335">
                  <c:v>3.5446800000000001</c:v>
                </c:pt>
                <c:pt idx="2336">
                  <c:v>3.5446900000000001</c:v>
                </c:pt>
                <c:pt idx="2337">
                  <c:v>3.5453600000000001</c:v>
                </c:pt>
                <c:pt idx="2338">
                  <c:v>3.5463399999999998</c:v>
                </c:pt>
                <c:pt idx="2339">
                  <c:v>3.5460799999999999</c:v>
                </c:pt>
                <c:pt idx="2340">
                  <c:v>3.54413</c:v>
                </c:pt>
                <c:pt idx="2341">
                  <c:v>3.5444499999999999</c:v>
                </c:pt>
                <c:pt idx="2342">
                  <c:v>3.5443799999999999</c:v>
                </c:pt>
                <c:pt idx="2343">
                  <c:v>3.5481199999999999</c:v>
                </c:pt>
                <c:pt idx="2344">
                  <c:v>3.5478299999999998</c:v>
                </c:pt>
                <c:pt idx="2345">
                  <c:v>3.5460099999999999</c:v>
                </c:pt>
                <c:pt idx="2346">
                  <c:v>3.5455700000000001</c:v>
                </c:pt>
                <c:pt idx="2347">
                  <c:v>3.54582</c:v>
                </c:pt>
                <c:pt idx="2348">
                  <c:v>3.5445099999999998</c:v>
                </c:pt>
                <c:pt idx="2349">
                  <c:v>3.5446399999999998</c:v>
                </c:pt>
                <c:pt idx="2350">
                  <c:v>3.5449700000000002</c:v>
                </c:pt>
                <c:pt idx="2351">
                  <c:v>3.5444499999999999</c:v>
                </c:pt>
                <c:pt idx="2352">
                  <c:v>3.5445500000000001</c:v>
                </c:pt>
                <c:pt idx="2353">
                  <c:v>3.5444900000000001</c:v>
                </c:pt>
                <c:pt idx="2354">
                  <c:v>3.5459200000000002</c:v>
                </c:pt>
                <c:pt idx="2355">
                  <c:v>3.5455800000000002</c:v>
                </c:pt>
                <c:pt idx="2356">
                  <c:v>3.54569</c:v>
                </c:pt>
                <c:pt idx="2357">
                  <c:v>3.5449199999999998</c:v>
                </c:pt>
                <c:pt idx="2358">
                  <c:v>3.54447</c:v>
                </c:pt>
                <c:pt idx="2359">
                  <c:v>3.5457900000000002</c:v>
                </c:pt>
                <c:pt idx="2360">
                  <c:v>3.54467</c:v>
                </c:pt>
                <c:pt idx="2361">
                  <c:v>3.54392</c:v>
                </c:pt>
                <c:pt idx="2362">
                  <c:v>3.5430299999999999</c:v>
                </c:pt>
                <c:pt idx="2363">
                  <c:v>3.5426700000000002</c:v>
                </c:pt>
                <c:pt idx="2364">
                  <c:v>3.5453800000000002</c:v>
                </c:pt>
                <c:pt idx="2365">
                  <c:v>3.5476200000000002</c:v>
                </c:pt>
                <c:pt idx="2366">
                  <c:v>3.5461399999999998</c:v>
                </c:pt>
                <c:pt idx="2367">
                  <c:v>3.54657</c:v>
                </c:pt>
                <c:pt idx="2368">
                  <c:v>3.5463399999999998</c:v>
                </c:pt>
                <c:pt idx="2369">
                  <c:v>3.5450300000000001</c:v>
                </c:pt>
                <c:pt idx="2370">
                  <c:v>3.5436999999999999</c:v>
                </c:pt>
                <c:pt idx="2371">
                  <c:v>3.5439699999999998</c:v>
                </c:pt>
                <c:pt idx="2372">
                  <c:v>3.5457999999999998</c:v>
                </c:pt>
                <c:pt idx="2373">
                  <c:v>3.54542</c:v>
                </c:pt>
                <c:pt idx="2374">
                  <c:v>3.5441500000000001</c:v>
                </c:pt>
                <c:pt idx="2375">
                  <c:v>3.54623</c:v>
                </c:pt>
                <c:pt idx="2376">
                  <c:v>3.5452499999999998</c:v>
                </c:pt>
                <c:pt idx="2377">
                  <c:v>3.5467599999999999</c:v>
                </c:pt>
                <c:pt idx="2378">
                  <c:v>3.54786</c:v>
                </c:pt>
                <c:pt idx="2379">
                  <c:v>3.54514</c:v>
                </c:pt>
                <c:pt idx="2380">
                  <c:v>3.54467</c:v>
                </c:pt>
                <c:pt idx="2381">
                  <c:v>3.5468099999999998</c:v>
                </c:pt>
                <c:pt idx="2382">
                  <c:v>3.5453100000000002</c:v>
                </c:pt>
                <c:pt idx="2383">
                  <c:v>3.5436800000000002</c:v>
                </c:pt>
                <c:pt idx="2384">
                  <c:v>3.5429400000000002</c:v>
                </c:pt>
                <c:pt idx="2385">
                  <c:v>3.54386</c:v>
                </c:pt>
                <c:pt idx="2386">
                  <c:v>3.5446800000000001</c:v>
                </c:pt>
                <c:pt idx="2387">
                  <c:v>3.5466799999999998</c:v>
                </c:pt>
                <c:pt idx="2388">
                  <c:v>3.5464699999999998</c:v>
                </c:pt>
                <c:pt idx="2389">
                  <c:v>3.54521</c:v>
                </c:pt>
                <c:pt idx="2390">
                  <c:v>3.5447500000000001</c:v>
                </c:pt>
                <c:pt idx="2391">
                  <c:v>3.5454400000000001</c:v>
                </c:pt>
                <c:pt idx="2392">
                  <c:v>3.54508</c:v>
                </c:pt>
                <c:pt idx="2393">
                  <c:v>3.54365</c:v>
                </c:pt>
                <c:pt idx="2394">
                  <c:v>3.54366</c:v>
                </c:pt>
                <c:pt idx="2395">
                  <c:v>3.5437500000000002</c:v>
                </c:pt>
                <c:pt idx="2396">
                  <c:v>3.5427300000000002</c:v>
                </c:pt>
                <c:pt idx="2397">
                  <c:v>3.5440100000000001</c:v>
                </c:pt>
                <c:pt idx="2398">
                  <c:v>3.5464099999999998</c:v>
                </c:pt>
                <c:pt idx="2399">
                  <c:v>3.54637</c:v>
                </c:pt>
                <c:pt idx="2400">
                  <c:v>3.5449000000000002</c:v>
                </c:pt>
                <c:pt idx="2401">
                  <c:v>3.5424899999999999</c:v>
                </c:pt>
                <c:pt idx="2402">
                  <c:v>3.5432399999999999</c:v>
                </c:pt>
                <c:pt idx="2403">
                  <c:v>3.54243</c:v>
                </c:pt>
                <c:pt idx="2404">
                  <c:v>3.5423100000000001</c:v>
                </c:pt>
                <c:pt idx="2405">
                  <c:v>3.5416300000000001</c:v>
                </c:pt>
                <c:pt idx="2406">
                  <c:v>3.5430700000000002</c:v>
                </c:pt>
                <c:pt idx="2407">
                  <c:v>3.5462099999999999</c:v>
                </c:pt>
                <c:pt idx="2408">
                  <c:v>3.5446499999999999</c:v>
                </c:pt>
                <c:pt idx="2409">
                  <c:v>3.5428899999999999</c:v>
                </c:pt>
                <c:pt idx="2410">
                  <c:v>3.5420199999999999</c:v>
                </c:pt>
                <c:pt idx="2411">
                  <c:v>3.5422699999999998</c:v>
                </c:pt>
                <c:pt idx="2412">
                  <c:v>3.5423200000000001</c:v>
                </c:pt>
                <c:pt idx="2413">
                  <c:v>3.5441199999999999</c:v>
                </c:pt>
                <c:pt idx="2414">
                  <c:v>3.5436999999999999</c:v>
                </c:pt>
                <c:pt idx="2415">
                  <c:v>3.54352</c:v>
                </c:pt>
                <c:pt idx="2416">
                  <c:v>3.5435400000000001</c:v>
                </c:pt>
                <c:pt idx="2417">
                  <c:v>3.5436700000000001</c:v>
                </c:pt>
                <c:pt idx="2418">
                  <c:v>3.54264</c:v>
                </c:pt>
                <c:pt idx="2419">
                  <c:v>3.5421100000000001</c:v>
                </c:pt>
                <c:pt idx="2420">
                  <c:v>3.5414500000000002</c:v>
                </c:pt>
                <c:pt idx="2421">
                  <c:v>3.5419499999999999</c:v>
                </c:pt>
                <c:pt idx="2422">
                  <c:v>3.5434899999999998</c:v>
                </c:pt>
                <c:pt idx="2423">
                  <c:v>3.5434999999999999</c:v>
                </c:pt>
                <c:pt idx="2424">
                  <c:v>3.5437599999999998</c:v>
                </c:pt>
                <c:pt idx="2425">
                  <c:v>3.5445500000000001</c:v>
                </c:pt>
                <c:pt idx="2426">
                  <c:v>3.54419</c:v>
                </c:pt>
                <c:pt idx="2427">
                  <c:v>3.5433400000000002</c:v>
                </c:pt>
                <c:pt idx="2428">
                  <c:v>3.5422799999999999</c:v>
                </c:pt>
                <c:pt idx="2429">
                  <c:v>3.54169</c:v>
                </c:pt>
                <c:pt idx="2430">
                  <c:v>3.54182</c:v>
                </c:pt>
                <c:pt idx="2431">
                  <c:v>3.5424899999999999</c:v>
                </c:pt>
                <c:pt idx="2432">
                  <c:v>3.54291</c:v>
                </c:pt>
                <c:pt idx="2433">
                  <c:v>3.5432399999999999</c:v>
                </c:pt>
                <c:pt idx="2434">
                  <c:v>3.5455199999999998</c:v>
                </c:pt>
                <c:pt idx="2435">
                  <c:v>3.5464500000000001</c:v>
                </c:pt>
                <c:pt idx="2436">
                  <c:v>3.5454599999999998</c:v>
                </c:pt>
                <c:pt idx="2437">
                  <c:v>3.54426</c:v>
                </c:pt>
                <c:pt idx="2438">
                  <c:v>3.5436399999999999</c:v>
                </c:pt>
                <c:pt idx="2439">
                  <c:v>3.5436399999999999</c:v>
                </c:pt>
                <c:pt idx="2440">
                  <c:v>3.5432600000000001</c:v>
                </c:pt>
                <c:pt idx="2441">
                  <c:v>3.54304</c:v>
                </c:pt>
                <c:pt idx="2442">
                  <c:v>3.5432299999999999</c:v>
                </c:pt>
                <c:pt idx="2443">
                  <c:v>3.5438800000000001</c:v>
                </c:pt>
                <c:pt idx="2444">
                  <c:v>3.5446300000000002</c:v>
                </c:pt>
                <c:pt idx="2445">
                  <c:v>3.5441099999999999</c:v>
                </c:pt>
                <c:pt idx="2446">
                  <c:v>3.5432100000000002</c:v>
                </c:pt>
                <c:pt idx="2447">
                  <c:v>3.54372</c:v>
                </c:pt>
                <c:pt idx="2448">
                  <c:v>3.54426</c:v>
                </c:pt>
                <c:pt idx="2449">
                  <c:v>3.5445500000000001</c:v>
                </c:pt>
                <c:pt idx="2450">
                  <c:v>3.54542</c:v>
                </c:pt>
                <c:pt idx="2451">
                  <c:v>3.54453</c:v>
                </c:pt>
                <c:pt idx="2452">
                  <c:v>3.5436800000000002</c:v>
                </c:pt>
                <c:pt idx="2453">
                  <c:v>3.5434399999999999</c:v>
                </c:pt>
                <c:pt idx="2454">
                  <c:v>3.5413600000000001</c:v>
                </c:pt>
                <c:pt idx="2455">
                  <c:v>3.5411800000000002</c:v>
                </c:pt>
                <c:pt idx="2456">
                  <c:v>3.5436999999999999</c:v>
                </c:pt>
                <c:pt idx="2457">
                  <c:v>3.5445799999999998</c:v>
                </c:pt>
                <c:pt idx="2458">
                  <c:v>3.54359</c:v>
                </c:pt>
                <c:pt idx="2459">
                  <c:v>3.5439699999999998</c:v>
                </c:pt>
                <c:pt idx="2460">
                  <c:v>3.5423499999999999</c:v>
                </c:pt>
                <c:pt idx="2461">
                  <c:v>3.54271</c:v>
                </c:pt>
                <c:pt idx="2462">
                  <c:v>3.5425900000000001</c:v>
                </c:pt>
                <c:pt idx="2463">
                  <c:v>3.5417700000000001</c:v>
                </c:pt>
                <c:pt idx="2464">
                  <c:v>3.5425399999999998</c:v>
                </c:pt>
                <c:pt idx="2465">
                  <c:v>3.5414699999999999</c:v>
                </c:pt>
                <c:pt idx="2466">
                  <c:v>3.54236</c:v>
                </c:pt>
                <c:pt idx="2467">
                  <c:v>3.5430600000000001</c:v>
                </c:pt>
                <c:pt idx="2468">
                  <c:v>3.5434000000000001</c:v>
                </c:pt>
                <c:pt idx="2469">
                  <c:v>3.5432700000000001</c:v>
                </c:pt>
                <c:pt idx="2470">
                  <c:v>3.5432199999999998</c:v>
                </c:pt>
                <c:pt idx="2471">
                  <c:v>3.5439799999999999</c:v>
                </c:pt>
                <c:pt idx="2472">
                  <c:v>3.5446200000000001</c:v>
                </c:pt>
                <c:pt idx="2473">
                  <c:v>3.5431499999999998</c:v>
                </c:pt>
                <c:pt idx="2474">
                  <c:v>3.5438800000000001</c:v>
                </c:pt>
                <c:pt idx="2475">
                  <c:v>3.5467</c:v>
                </c:pt>
                <c:pt idx="2476">
                  <c:v>3.5441799999999999</c:v>
                </c:pt>
                <c:pt idx="2477">
                  <c:v>3.54338</c:v>
                </c:pt>
                <c:pt idx="2478">
                  <c:v>3.54339</c:v>
                </c:pt>
                <c:pt idx="2479">
                  <c:v>3.5427200000000001</c:v>
                </c:pt>
                <c:pt idx="2480">
                  <c:v>3.5426000000000002</c:v>
                </c:pt>
                <c:pt idx="2481">
                  <c:v>3.5424199999999999</c:v>
                </c:pt>
                <c:pt idx="2482">
                  <c:v>3.5410499999999998</c:v>
                </c:pt>
                <c:pt idx="2483">
                  <c:v>3.5414500000000002</c:v>
                </c:pt>
                <c:pt idx="2484">
                  <c:v>3.54175</c:v>
                </c:pt>
                <c:pt idx="2485">
                  <c:v>3.5431900000000001</c:v>
                </c:pt>
                <c:pt idx="2486">
                  <c:v>3.5444200000000001</c:v>
                </c:pt>
                <c:pt idx="2487">
                  <c:v>3.5441799999999999</c:v>
                </c:pt>
                <c:pt idx="2488">
                  <c:v>3.5441699999999998</c:v>
                </c:pt>
                <c:pt idx="2489">
                  <c:v>3.54312</c:v>
                </c:pt>
                <c:pt idx="2490">
                  <c:v>3.5430999999999999</c:v>
                </c:pt>
                <c:pt idx="2491">
                  <c:v>3.5441500000000001</c:v>
                </c:pt>
                <c:pt idx="2492">
                  <c:v>3.5425300000000002</c:v>
                </c:pt>
                <c:pt idx="2493">
                  <c:v>3.5429499999999998</c:v>
                </c:pt>
                <c:pt idx="2494">
                  <c:v>3.54392</c:v>
                </c:pt>
                <c:pt idx="2495">
                  <c:v>3.54365</c:v>
                </c:pt>
                <c:pt idx="2496">
                  <c:v>3.5433599999999998</c:v>
                </c:pt>
                <c:pt idx="2497">
                  <c:v>3.5435300000000001</c:v>
                </c:pt>
                <c:pt idx="2498">
                  <c:v>3.54419</c:v>
                </c:pt>
                <c:pt idx="2499">
                  <c:v>3.5443500000000001</c:v>
                </c:pt>
                <c:pt idx="2500">
                  <c:v>3.54372</c:v>
                </c:pt>
                <c:pt idx="2501">
                  <c:v>3.5431699999999999</c:v>
                </c:pt>
                <c:pt idx="2502">
                  <c:v>3.5430299999999999</c:v>
                </c:pt>
                <c:pt idx="2503">
                  <c:v>3.5429400000000002</c:v>
                </c:pt>
                <c:pt idx="2504">
                  <c:v>3.5446599999999999</c:v>
                </c:pt>
                <c:pt idx="2505">
                  <c:v>3.5451600000000001</c:v>
                </c:pt>
                <c:pt idx="2506">
                  <c:v>3.5455299999999998</c:v>
                </c:pt>
                <c:pt idx="2507">
                  <c:v>3.5442200000000001</c:v>
                </c:pt>
                <c:pt idx="2508">
                  <c:v>3.5441500000000001</c:v>
                </c:pt>
                <c:pt idx="2509">
                  <c:v>3.5425499999999999</c:v>
                </c:pt>
                <c:pt idx="2510">
                  <c:v>3.5418099999999999</c:v>
                </c:pt>
                <c:pt idx="2511">
                  <c:v>3.5421499999999999</c:v>
                </c:pt>
                <c:pt idx="2512">
                  <c:v>3.5417900000000002</c:v>
                </c:pt>
                <c:pt idx="2513">
                  <c:v>3.5428099999999998</c:v>
                </c:pt>
                <c:pt idx="2514">
                  <c:v>3.5423900000000001</c:v>
                </c:pt>
                <c:pt idx="2515">
                  <c:v>3.5425300000000002</c:v>
                </c:pt>
                <c:pt idx="2516">
                  <c:v>3.5427200000000001</c:v>
                </c:pt>
                <c:pt idx="2517">
                  <c:v>3.5425399999999998</c:v>
                </c:pt>
                <c:pt idx="2518">
                  <c:v>3.5423200000000001</c:v>
                </c:pt>
                <c:pt idx="2519">
                  <c:v>3.5426099999999998</c:v>
                </c:pt>
                <c:pt idx="2520">
                  <c:v>3.5415700000000001</c:v>
                </c:pt>
                <c:pt idx="2521">
                  <c:v>3.5434000000000001</c:v>
                </c:pt>
                <c:pt idx="2522">
                  <c:v>3.5453600000000001</c:v>
                </c:pt>
                <c:pt idx="2523">
                  <c:v>3.5453800000000002</c:v>
                </c:pt>
                <c:pt idx="2524">
                  <c:v>3.54419</c:v>
                </c:pt>
                <c:pt idx="2525">
                  <c:v>3.5438299999999998</c:v>
                </c:pt>
                <c:pt idx="2526">
                  <c:v>3.5446800000000001</c:v>
                </c:pt>
                <c:pt idx="2527">
                  <c:v>3.5453000000000001</c:v>
                </c:pt>
                <c:pt idx="2528">
                  <c:v>3.54508</c:v>
                </c:pt>
                <c:pt idx="2529">
                  <c:v>3.5435599999999998</c:v>
                </c:pt>
                <c:pt idx="2530">
                  <c:v>3.5436800000000002</c:v>
                </c:pt>
                <c:pt idx="2531">
                  <c:v>3.5452599999999999</c:v>
                </c:pt>
                <c:pt idx="2532">
                  <c:v>3.54447</c:v>
                </c:pt>
                <c:pt idx="2533">
                  <c:v>3.54406</c:v>
                </c:pt>
                <c:pt idx="2534">
                  <c:v>3.5415899999999998</c:v>
                </c:pt>
                <c:pt idx="2535">
                  <c:v>3.5407899999999999</c:v>
                </c:pt>
                <c:pt idx="2536">
                  <c:v>3.5428799999999998</c:v>
                </c:pt>
                <c:pt idx="2537">
                  <c:v>3.5439400000000001</c:v>
                </c:pt>
                <c:pt idx="2538">
                  <c:v>3.5442100000000001</c:v>
                </c:pt>
                <c:pt idx="2539">
                  <c:v>3.5436399999999999</c:v>
                </c:pt>
                <c:pt idx="2540">
                  <c:v>3.5428000000000002</c:v>
                </c:pt>
                <c:pt idx="2541">
                  <c:v>3.5425900000000001</c:v>
                </c:pt>
                <c:pt idx="2542">
                  <c:v>3.5427</c:v>
                </c:pt>
                <c:pt idx="2543">
                  <c:v>3.54406</c:v>
                </c:pt>
                <c:pt idx="2544">
                  <c:v>3.5440900000000002</c:v>
                </c:pt>
                <c:pt idx="2545">
                  <c:v>3.5435699999999999</c:v>
                </c:pt>
                <c:pt idx="2546">
                  <c:v>3.5425499999999999</c:v>
                </c:pt>
                <c:pt idx="2547">
                  <c:v>3.5419800000000001</c:v>
                </c:pt>
                <c:pt idx="2548">
                  <c:v>3.54175</c:v>
                </c:pt>
                <c:pt idx="2549">
                  <c:v>3.54142</c:v>
                </c:pt>
                <c:pt idx="2550">
                  <c:v>3.54156</c:v>
                </c:pt>
                <c:pt idx="2551">
                  <c:v>3.5419900000000002</c:v>
                </c:pt>
                <c:pt idx="2552">
                  <c:v>3.5416699999999999</c:v>
                </c:pt>
                <c:pt idx="2553">
                  <c:v>3.5410499999999998</c:v>
                </c:pt>
                <c:pt idx="2554">
                  <c:v>3.5391699999999999</c:v>
                </c:pt>
                <c:pt idx="2555">
                  <c:v>3.5409199999999998</c:v>
                </c:pt>
                <c:pt idx="2556">
                  <c:v>3.5414099999999999</c:v>
                </c:pt>
                <c:pt idx="2557">
                  <c:v>3.54067</c:v>
                </c:pt>
                <c:pt idx="2558">
                  <c:v>3.5413100000000002</c:v>
                </c:pt>
                <c:pt idx="2559">
                  <c:v>3.5418699999999999</c:v>
                </c:pt>
                <c:pt idx="2560">
                  <c:v>3.54217</c:v>
                </c:pt>
                <c:pt idx="2561">
                  <c:v>3.5425599999999999</c:v>
                </c:pt>
                <c:pt idx="2562">
                  <c:v>3.5423900000000001</c:v>
                </c:pt>
                <c:pt idx="2563">
                  <c:v>3.5421900000000002</c:v>
                </c:pt>
                <c:pt idx="2564">
                  <c:v>3.5419399999999999</c:v>
                </c:pt>
                <c:pt idx="2565">
                  <c:v>3.5432800000000002</c:v>
                </c:pt>
                <c:pt idx="2566">
                  <c:v>3.5440399999999999</c:v>
                </c:pt>
                <c:pt idx="2567">
                  <c:v>3.5440100000000001</c:v>
                </c:pt>
                <c:pt idx="2568">
                  <c:v>3.5431699999999999</c:v>
                </c:pt>
                <c:pt idx="2569">
                  <c:v>3.5433400000000002</c:v>
                </c:pt>
                <c:pt idx="2570">
                  <c:v>3.5425900000000001</c:v>
                </c:pt>
                <c:pt idx="2571">
                  <c:v>3.5422099999999999</c:v>
                </c:pt>
                <c:pt idx="2572">
                  <c:v>3.5425800000000001</c:v>
                </c:pt>
                <c:pt idx="2573">
                  <c:v>3.5436100000000001</c:v>
                </c:pt>
                <c:pt idx="2574">
                  <c:v>3.5442499999999999</c:v>
                </c:pt>
                <c:pt idx="2575">
                  <c:v>3.5438900000000002</c:v>
                </c:pt>
                <c:pt idx="2576">
                  <c:v>3.5441600000000002</c:v>
                </c:pt>
                <c:pt idx="2577">
                  <c:v>3.54277</c:v>
                </c:pt>
                <c:pt idx="2578">
                  <c:v>3.5430799999999998</c:v>
                </c:pt>
                <c:pt idx="2579">
                  <c:v>3.5421399999999998</c:v>
                </c:pt>
                <c:pt idx="2580">
                  <c:v>3.5416699999999999</c:v>
                </c:pt>
                <c:pt idx="2581">
                  <c:v>3.54142</c:v>
                </c:pt>
                <c:pt idx="2582">
                  <c:v>3.5421900000000002</c:v>
                </c:pt>
                <c:pt idx="2583">
                  <c:v>3.5430600000000001</c:v>
                </c:pt>
                <c:pt idx="2584">
                  <c:v>3.544</c:v>
                </c:pt>
                <c:pt idx="2585">
                  <c:v>3.54461</c:v>
                </c:pt>
                <c:pt idx="2586">
                  <c:v>3.5444100000000001</c:v>
                </c:pt>
                <c:pt idx="2587">
                  <c:v>3.54467</c:v>
                </c:pt>
                <c:pt idx="2588">
                  <c:v>3.5454699999999999</c:v>
                </c:pt>
                <c:pt idx="2589">
                  <c:v>3.54528</c:v>
                </c:pt>
                <c:pt idx="2590">
                  <c:v>3.5439400000000001</c:v>
                </c:pt>
                <c:pt idx="2591">
                  <c:v>3.5422500000000001</c:v>
                </c:pt>
                <c:pt idx="2592">
                  <c:v>3.5417299999999998</c:v>
                </c:pt>
                <c:pt idx="2593">
                  <c:v>3.5421100000000001</c:v>
                </c:pt>
                <c:pt idx="2594">
                  <c:v>3.54298</c:v>
                </c:pt>
                <c:pt idx="2595">
                  <c:v>3.5430299999999999</c:v>
                </c:pt>
                <c:pt idx="2596">
                  <c:v>3.54447</c:v>
                </c:pt>
                <c:pt idx="2597">
                  <c:v>3.5442900000000002</c:v>
                </c:pt>
                <c:pt idx="2598">
                  <c:v>3.5440499999999999</c:v>
                </c:pt>
                <c:pt idx="2599">
                  <c:v>3.5445600000000002</c:v>
                </c:pt>
                <c:pt idx="2600">
                  <c:v>3.5441500000000001</c:v>
                </c:pt>
                <c:pt idx="2601">
                  <c:v>3.5435400000000001</c:v>
                </c:pt>
                <c:pt idx="2602">
                  <c:v>3.5439400000000001</c:v>
                </c:pt>
                <c:pt idx="2603">
                  <c:v>3.5434299999999999</c:v>
                </c:pt>
                <c:pt idx="2604">
                  <c:v>3.5436700000000001</c:v>
                </c:pt>
                <c:pt idx="2605">
                  <c:v>3.5436100000000001</c:v>
                </c:pt>
                <c:pt idx="2606">
                  <c:v>3.5425300000000002</c:v>
                </c:pt>
                <c:pt idx="2607">
                  <c:v>3.5424099999999998</c:v>
                </c:pt>
                <c:pt idx="2608">
                  <c:v>3.5437699999999999</c:v>
                </c:pt>
                <c:pt idx="2609">
                  <c:v>3.5439799999999999</c:v>
                </c:pt>
                <c:pt idx="2610">
                  <c:v>3.5440700000000001</c:v>
                </c:pt>
                <c:pt idx="2611">
                  <c:v>3.5439699999999998</c:v>
                </c:pt>
                <c:pt idx="2612">
                  <c:v>3.5434600000000001</c:v>
                </c:pt>
                <c:pt idx="2613">
                  <c:v>3.5428199999999999</c:v>
                </c:pt>
                <c:pt idx="2614">
                  <c:v>3.54305</c:v>
                </c:pt>
                <c:pt idx="2615">
                  <c:v>3.54122</c:v>
                </c:pt>
                <c:pt idx="2616">
                  <c:v>3.5417800000000002</c:v>
                </c:pt>
                <c:pt idx="2617">
                  <c:v>3.54359</c:v>
                </c:pt>
                <c:pt idx="2618">
                  <c:v>3.5448900000000001</c:v>
                </c:pt>
                <c:pt idx="2619">
                  <c:v>3.5449600000000001</c:v>
                </c:pt>
                <c:pt idx="2620">
                  <c:v>3.5439500000000002</c:v>
                </c:pt>
                <c:pt idx="2621">
                  <c:v>3.5421499999999999</c:v>
                </c:pt>
                <c:pt idx="2622">
                  <c:v>3.5416599999999998</c:v>
                </c:pt>
                <c:pt idx="2623">
                  <c:v>3.5419100000000001</c:v>
                </c:pt>
                <c:pt idx="2624">
                  <c:v>3.5425</c:v>
                </c:pt>
                <c:pt idx="2625">
                  <c:v>3.5427</c:v>
                </c:pt>
                <c:pt idx="2626">
                  <c:v>3.5427599999999999</c:v>
                </c:pt>
                <c:pt idx="2627">
                  <c:v>3.5408300000000001</c:v>
                </c:pt>
                <c:pt idx="2628">
                  <c:v>3.5425200000000001</c:v>
                </c:pt>
                <c:pt idx="2629">
                  <c:v>3.5434800000000002</c:v>
                </c:pt>
                <c:pt idx="2630">
                  <c:v>3.54406</c:v>
                </c:pt>
                <c:pt idx="2631">
                  <c:v>3.5427599999999999</c:v>
                </c:pt>
                <c:pt idx="2632">
                  <c:v>3.5430700000000002</c:v>
                </c:pt>
                <c:pt idx="2633">
                  <c:v>3.54203</c:v>
                </c:pt>
                <c:pt idx="2634">
                  <c:v>3.5428199999999999</c:v>
                </c:pt>
                <c:pt idx="2635">
                  <c:v>3.5430000000000001</c:v>
                </c:pt>
                <c:pt idx="2636">
                  <c:v>3.5433699999999999</c:v>
                </c:pt>
                <c:pt idx="2637">
                  <c:v>3.5442</c:v>
                </c:pt>
                <c:pt idx="2638">
                  <c:v>3.5442399999999998</c:v>
                </c:pt>
                <c:pt idx="2639">
                  <c:v>3.5425200000000001</c:v>
                </c:pt>
                <c:pt idx="2640">
                  <c:v>3.54216</c:v>
                </c:pt>
                <c:pt idx="2641">
                  <c:v>3.5424699999999998</c:v>
                </c:pt>
                <c:pt idx="2642">
                  <c:v>3.54406</c:v>
                </c:pt>
                <c:pt idx="2643">
                  <c:v>3.54392</c:v>
                </c:pt>
                <c:pt idx="2644">
                  <c:v>3.5429200000000001</c:v>
                </c:pt>
                <c:pt idx="2645">
                  <c:v>3.5432800000000002</c:v>
                </c:pt>
                <c:pt idx="2646">
                  <c:v>3.5429400000000002</c:v>
                </c:pt>
                <c:pt idx="2647">
                  <c:v>3.5424500000000001</c:v>
                </c:pt>
                <c:pt idx="2648">
                  <c:v>3.5425900000000001</c:v>
                </c:pt>
                <c:pt idx="2649">
                  <c:v>3.5434600000000001</c:v>
                </c:pt>
                <c:pt idx="2650">
                  <c:v>3.5442399999999998</c:v>
                </c:pt>
                <c:pt idx="2651">
                  <c:v>3.5442900000000002</c:v>
                </c:pt>
                <c:pt idx="2652">
                  <c:v>3.5432700000000001</c:v>
                </c:pt>
                <c:pt idx="2653">
                  <c:v>3.5441099999999999</c:v>
                </c:pt>
                <c:pt idx="2654">
                  <c:v>3.5448499999999998</c:v>
                </c:pt>
                <c:pt idx="2655">
                  <c:v>3.5455800000000002</c:v>
                </c:pt>
                <c:pt idx="2656">
                  <c:v>3.5452400000000002</c:v>
                </c:pt>
                <c:pt idx="2657">
                  <c:v>3.5457100000000001</c:v>
                </c:pt>
                <c:pt idx="2658">
                  <c:v>3.5453399999999999</c:v>
                </c:pt>
                <c:pt idx="2659">
                  <c:v>3.5453999999999999</c:v>
                </c:pt>
                <c:pt idx="2660">
                  <c:v>3.5453999999999999</c:v>
                </c:pt>
                <c:pt idx="2661">
                  <c:v>3.5448</c:v>
                </c:pt>
                <c:pt idx="2662">
                  <c:v>3.5452300000000001</c:v>
                </c:pt>
                <c:pt idx="2663">
                  <c:v>3.5453199999999998</c:v>
                </c:pt>
                <c:pt idx="2664">
                  <c:v>3.54582</c:v>
                </c:pt>
                <c:pt idx="2665">
                  <c:v>3.5447799999999998</c:v>
                </c:pt>
                <c:pt idx="2666">
                  <c:v>3.5449700000000002</c:v>
                </c:pt>
                <c:pt idx="2667">
                  <c:v>3.54474</c:v>
                </c:pt>
                <c:pt idx="2668">
                  <c:v>3.5467399999999998</c:v>
                </c:pt>
                <c:pt idx="2669">
                  <c:v>3.5466500000000001</c:v>
                </c:pt>
                <c:pt idx="2670">
                  <c:v>3.5464099999999998</c:v>
                </c:pt>
                <c:pt idx="2671">
                  <c:v>3.54697</c:v>
                </c:pt>
                <c:pt idx="2672">
                  <c:v>3.54555</c:v>
                </c:pt>
                <c:pt idx="2673">
                  <c:v>3.5459000000000001</c:v>
                </c:pt>
                <c:pt idx="2674">
                  <c:v>3.5446399999999998</c:v>
                </c:pt>
                <c:pt idx="2675">
                  <c:v>3.5431599999999999</c:v>
                </c:pt>
                <c:pt idx="2676">
                  <c:v>3.5442399999999998</c:v>
                </c:pt>
                <c:pt idx="2677">
                  <c:v>3.5449000000000002</c:v>
                </c:pt>
                <c:pt idx="2678">
                  <c:v>3.5453700000000001</c:v>
                </c:pt>
                <c:pt idx="2679">
                  <c:v>3.5455700000000001</c:v>
                </c:pt>
                <c:pt idx="2680">
                  <c:v>3.5449299999999999</c:v>
                </c:pt>
                <c:pt idx="2681">
                  <c:v>3.54419</c:v>
                </c:pt>
                <c:pt idx="2682">
                  <c:v>3.54365</c:v>
                </c:pt>
                <c:pt idx="2683">
                  <c:v>3.5426099999999998</c:v>
                </c:pt>
                <c:pt idx="2684">
                  <c:v>3.5442900000000002</c:v>
                </c:pt>
                <c:pt idx="2685">
                  <c:v>3.5449199999999998</c:v>
                </c:pt>
                <c:pt idx="2686">
                  <c:v>3.5456799999999999</c:v>
                </c:pt>
                <c:pt idx="2687">
                  <c:v>3.5464500000000001</c:v>
                </c:pt>
                <c:pt idx="2688">
                  <c:v>3.5448599999999999</c:v>
                </c:pt>
                <c:pt idx="2689">
                  <c:v>3.54427</c:v>
                </c:pt>
                <c:pt idx="2690">
                  <c:v>3.5438100000000001</c:v>
                </c:pt>
                <c:pt idx="2691">
                  <c:v>3.5423200000000001</c:v>
                </c:pt>
                <c:pt idx="2692">
                  <c:v>3.5420400000000001</c:v>
                </c:pt>
                <c:pt idx="2693">
                  <c:v>3.5427300000000002</c:v>
                </c:pt>
                <c:pt idx="2694">
                  <c:v>3.54264</c:v>
                </c:pt>
                <c:pt idx="2695">
                  <c:v>3.5439400000000001</c:v>
                </c:pt>
                <c:pt idx="2696">
                  <c:v>3.5438700000000001</c:v>
                </c:pt>
                <c:pt idx="2697">
                  <c:v>3.5436399999999999</c:v>
                </c:pt>
                <c:pt idx="2698">
                  <c:v>3.5446300000000002</c:v>
                </c:pt>
                <c:pt idx="2699">
                  <c:v>3.5440100000000001</c:v>
                </c:pt>
                <c:pt idx="2700">
                  <c:v>3.5425399999999998</c:v>
                </c:pt>
                <c:pt idx="2701">
                  <c:v>3.5426700000000002</c:v>
                </c:pt>
                <c:pt idx="2702">
                  <c:v>3.54148</c:v>
                </c:pt>
                <c:pt idx="2703">
                  <c:v>3.5409000000000002</c:v>
                </c:pt>
                <c:pt idx="2704">
                  <c:v>3.5417299999999998</c:v>
                </c:pt>
                <c:pt idx="2705">
                  <c:v>3.5440100000000001</c:v>
                </c:pt>
                <c:pt idx="2706">
                  <c:v>3.5446800000000001</c:v>
                </c:pt>
                <c:pt idx="2707">
                  <c:v>3.54562</c:v>
                </c:pt>
                <c:pt idx="2708">
                  <c:v>3.5457299999999998</c:v>
                </c:pt>
                <c:pt idx="2709">
                  <c:v>3.5436800000000002</c:v>
                </c:pt>
                <c:pt idx="2710">
                  <c:v>3.5417000000000001</c:v>
                </c:pt>
                <c:pt idx="2711">
                  <c:v>3.5424799999999999</c:v>
                </c:pt>
                <c:pt idx="2712">
                  <c:v>3.5425300000000002</c:v>
                </c:pt>
                <c:pt idx="2713">
                  <c:v>3.5421499999999999</c:v>
                </c:pt>
                <c:pt idx="2714">
                  <c:v>3.5421999999999998</c:v>
                </c:pt>
                <c:pt idx="2715">
                  <c:v>3.5430799999999998</c:v>
                </c:pt>
                <c:pt idx="2716">
                  <c:v>3.5431300000000001</c:v>
                </c:pt>
                <c:pt idx="2717">
                  <c:v>3.5419700000000001</c:v>
                </c:pt>
                <c:pt idx="2718">
                  <c:v>3.54142</c:v>
                </c:pt>
                <c:pt idx="2719">
                  <c:v>3.54115</c:v>
                </c:pt>
                <c:pt idx="2720">
                  <c:v>3.5428700000000002</c:v>
                </c:pt>
                <c:pt idx="2721">
                  <c:v>3.5431499999999998</c:v>
                </c:pt>
                <c:pt idx="2722">
                  <c:v>3.5421100000000001</c:v>
                </c:pt>
                <c:pt idx="2723">
                  <c:v>3.5425800000000001</c:v>
                </c:pt>
                <c:pt idx="2724">
                  <c:v>3.5431300000000001</c:v>
                </c:pt>
                <c:pt idx="2725">
                  <c:v>3.5424199999999999</c:v>
                </c:pt>
                <c:pt idx="2726">
                  <c:v>3.5424099999999998</c:v>
                </c:pt>
                <c:pt idx="2727">
                  <c:v>3.54318</c:v>
                </c:pt>
                <c:pt idx="2728">
                  <c:v>3.5430100000000002</c:v>
                </c:pt>
                <c:pt idx="2729">
                  <c:v>3.54278</c:v>
                </c:pt>
                <c:pt idx="2730">
                  <c:v>3.5419200000000002</c:v>
                </c:pt>
                <c:pt idx="2731">
                  <c:v>3.5409099999999998</c:v>
                </c:pt>
                <c:pt idx="2732">
                  <c:v>3.5399600000000002</c:v>
                </c:pt>
                <c:pt idx="2733">
                  <c:v>3.5404</c:v>
                </c:pt>
                <c:pt idx="2734">
                  <c:v>3.5406499999999999</c:v>
                </c:pt>
                <c:pt idx="2735">
                  <c:v>3.5419499999999999</c:v>
                </c:pt>
                <c:pt idx="2736">
                  <c:v>3.54271</c:v>
                </c:pt>
                <c:pt idx="2737">
                  <c:v>3.54332</c:v>
                </c:pt>
                <c:pt idx="2738">
                  <c:v>3.5420699999999998</c:v>
                </c:pt>
                <c:pt idx="2739">
                  <c:v>3.5416799999999999</c:v>
                </c:pt>
                <c:pt idx="2740">
                  <c:v>3.5408599999999999</c:v>
                </c:pt>
                <c:pt idx="2741">
                  <c:v>3.5409899999999999</c:v>
                </c:pt>
                <c:pt idx="2742">
                  <c:v>3.5406200000000001</c:v>
                </c:pt>
                <c:pt idx="2743">
                  <c:v>3.5425399999999998</c:v>
                </c:pt>
                <c:pt idx="2744">
                  <c:v>3.5437400000000001</c:v>
                </c:pt>
                <c:pt idx="2745">
                  <c:v>3.5445799999999998</c:v>
                </c:pt>
                <c:pt idx="2746">
                  <c:v>3.5440299999999998</c:v>
                </c:pt>
                <c:pt idx="2747">
                  <c:v>3.54209</c:v>
                </c:pt>
                <c:pt idx="2748">
                  <c:v>3.5416699999999999</c:v>
                </c:pt>
                <c:pt idx="2749">
                  <c:v>3.54284</c:v>
                </c:pt>
                <c:pt idx="2750">
                  <c:v>3.5432800000000002</c:v>
                </c:pt>
                <c:pt idx="2751">
                  <c:v>3.5424799999999999</c:v>
                </c:pt>
                <c:pt idx="2752">
                  <c:v>3.5434899999999998</c:v>
                </c:pt>
                <c:pt idx="2753">
                  <c:v>3.54291</c:v>
                </c:pt>
                <c:pt idx="2754">
                  <c:v>3.5415700000000001</c:v>
                </c:pt>
                <c:pt idx="2755">
                  <c:v>3.5408900000000001</c:v>
                </c:pt>
                <c:pt idx="2756">
                  <c:v>3.5410400000000002</c:v>
                </c:pt>
                <c:pt idx="2757">
                  <c:v>3.54034</c:v>
                </c:pt>
                <c:pt idx="2758">
                  <c:v>3.5409899999999999</c:v>
                </c:pt>
                <c:pt idx="2759">
                  <c:v>3.5413000000000001</c:v>
                </c:pt>
                <c:pt idx="2760">
                  <c:v>3.5413899999999998</c:v>
                </c:pt>
                <c:pt idx="2761">
                  <c:v>3.5415999999999999</c:v>
                </c:pt>
                <c:pt idx="2762">
                  <c:v>3.5414099999999999</c:v>
                </c:pt>
                <c:pt idx="2763">
                  <c:v>3.5405500000000001</c:v>
                </c:pt>
                <c:pt idx="2764">
                  <c:v>3.5407999999999999</c:v>
                </c:pt>
                <c:pt idx="2765">
                  <c:v>3.54236</c:v>
                </c:pt>
                <c:pt idx="2766">
                  <c:v>3.5422899999999999</c:v>
                </c:pt>
                <c:pt idx="2767">
                  <c:v>3.54148</c:v>
                </c:pt>
                <c:pt idx="2768">
                  <c:v>3.5418799999999999</c:v>
                </c:pt>
                <c:pt idx="2769">
                  <c:v>3.5413600000000001</c:v>
                </c:pt>
                <c:pt idx="2770">
                  <c:v>3.5419999999999998</c:v>
                </c:pt>
                <c:pt idx="2771">
                  <c:v>3.5424899999999999</c:v>
                </c:pt>
                <c:pt idx="2772">
                  <c:v>3.54236</c:v>
                </c:pt>
                <c:pt idx="2773">
                  <c:v>3.5419299999999998</c:v>
                </c:pt>
                <c:pt idx="2774">
                  <c:v>3.5416400000000001</c:v>
                </c:pt>
                <c:pt idx="2775">
                  <c:v>3.5411700000000002</c:v>
                </c:pt>
                <c:pt idx="2776">
                  <c:v>3.5426700000000002</c:v>
                </c:pt>
                <c:pt idx="2777">
                  <c:v>3.5423300000000002</c:v>
                </c:pt>
                <c:pt idx="2778">
                  <c:v>3.5420500000000001</c:v>
                </c:pt>
                <c:pt idx="2779">
                  <c:v>3.5419</c:v>
                </c:pt>
                <c:pt idx="2780">
                  <c:v>3.54162</c:v>
                </c:pt>
                <c:pt idx="2781">
                  <c:v>3.5412300000000001</c:v>
                </c:pt>
                <c:pt idx="2782">
                  <c:v>3.5433599999999998</c:v>
                </c:pt>
                <c:pt idx="2783">
                  <c:v>3.5428899999999999</c:v>
                </c:pt>
                <c:pt idx="2784">
                  <c:v>3.5421</c:v>
                </c:pt>
                <c:pt idx="2785">
                  <c:v>3.5423100000000001</c:v>
                </c:pt>
                <c:pt idx="2786">
                  <c:v>3.5419100000000001</c:v>
                </c:pt>
                <c:pt idx="2787">
                  <c:v>3.5422699999999998</c:v>
                </c:pt>
                <c:pt idx="2788">
                  <c:v>3.54217</c:v>
                </c:pt>
                <c:pt idx="2789">
                  <c:v>3.5414599999999998</c:v>
                </c:pt>
                <c:pt idx="2790">
                  <c:v>3.5415299999999998</c:v>
                </c:pt>
                <c:pt idx="2791">
                  <c:v>3.5432199999999998</c:v>
                </c:pt>
                <c:pt idx="2792">
                  <c:v>3.5423</c:v>
                </c:pt>
                <c:pt idx="2793">
                  <c:v>3.5424199999999999</c:v>
                </c:pt>
                <c:pt idx="2794">
                  <c:v>3.5434399999999999</c:v>
                </c:pt>
                <c:pt idx="2795">
                  <c:v>3.5416599999999998</c:v>
                </c:pt>
                <c:pt idx="2796">
                  <c:v>3.5406300000000002</c:v>
                </c:pt>
                <c:pt idx="2797">
                  <c:v>3.5407500000000001</c:v>
                </c:pt>
                <c:pt idx="2798">
                  <c:v>3.5398000000000001</c:v>
                </c:pt>
                <c:pt idx="2799">
                  <c:v>3.54074</c:v>
                </c:pt>
                <c:pt idx="2800">
                  <c:v>3.5402999999999998</c:v>
                </c:pt>
                <c:pt idx="2801">
                  <c:v>3.5409700000000002</c:v>
                </c:pt>
                <c:pt idx="2802">
                  <c:v>3.5417200000000002</c:v>
                </c:pt>
                <c:pt idx="2803">
                  <c:v>3.5412300000000001</c:v>
                </c:pt>
                <c:pt idx="2804">
                  <c:v>3.54135</c:v>
                </c:pt>
                <c:pt idx="2805">
                  <c:v>3.5409899999999999</c:v>
                </c:pt>
                <c:pt idx="2806">
                  <c:v>3.5412499999999998</c:v>
                </c:pt>
                <c:pt idx="2807">
                  <c:v>3.54087</c:v>
                </c:pt>
                <c:pt idx="2808">
                  <c:v>3.5409199999999998</c:v>
                </c:pt>
                <c:pt idx="2809">
                  <c:v>3.5409899999999999</c:v>
                </c:pt>
                <c:pt idx="2810">
                  <c:v>3.5426000000000002</c:v>
                </c:pt>
                <c:pt idx="2811">
                  <c:v>3.5429300000000001</c:v>
                </c:pt>
                <c:pt idx="2812">
                  <c:v>3.54311</c:v>
                </c:pt>
                <c:pt idx="2813">
                  <c:v>3.54291</c:v>
                </c:pt>
                <c:pt idx="2814">
                  <c:v>3.5421399999999998</c:v>
                </c:pt>
                <c:pt idx="2815">
                  <c:v>3.5411999999999999</c:v>
                </c:pt>
                <c:pt idx="2816">
                  <c:v>3.5409099999999998</c:v>
                </c:pt>
                <c:pt idx="2817">
                  <c:v>3.5407700000000002</c:v>
                </c:pt>
                <c:pt idx="2818">
                  <c:v>3.5405799999999998</c:v>
                </c:pt>
                <c:pt idx="2819">
                  <c:v>3.5410300000000001</c:v>
                </c:pt>
                <c:pt idx="2820">
                  <c:v>3.5413299999999999</c:v>
                </c:pt>
                <c:pt idx="2821">
                  <c:v>3.5417900000000002</c:v>
                </c:pt>
                <c:pt idx="2822">
                  <c:v>3.5415299999999998</c:v>
                </c:pt>
                <c:pt idx="2823">
                  <c:v>3.5415100000000002</c:v>
                </c:pt>
                <c:pt idx="2824">
                  <c:v>3.54142</c:v>
                </c:pt>
                <c:pt idx="2825">
                  <c:v>3.5422699999999998</c:v>
                </c:pt>
                <c:pt idx="2826">
                  <c:v>3.5430100000000002</c:v>
                </c:pt>
                <c:pt idx="2827">
                  <c:v>3.5444900000000001</c:v>
                </c:pt>
                <c:pt idx="2828">
                  <c:v>3.5451299999999999</c:v>
                </c:pt>
                <c:pt idx="2829">
                  <c:v>3.5455800000000002</c:v>
                </c:pt>
                <c:pt idx="2830">
                  <c:v>3.5450900000000001</c:v>
                </c:pt>
                <c:pt idx="2831">
                  <c:v>3.5432000000000001</c:v>
                </c:pt>
                <c:pt idx="2832">
                  <c:v>3.5426299999999999</c:v>
                </c:pt>
                <c:pt idx="2833">
                  <c:v>3.5434800000000002</c:v>
                </c:pt>
                <c:pt idx="2834">
                  <c:v>3.5429400000000002</c:v>
                </c:pt>
                <c:pt idx="2835">
                  <c:v>3.5434700000000001</c:v>
                </c:pt>
                <c:pt idx="2836">
                  <c:v>3.5432299999999999</c:v>
                </c:pt>
                <c:pt idx="2837">
                  <c:v>3.54365</c:v>
                </c:pt>
                <c:pt idx="2838">
                  <c:v>3.5436000000000001</c:v>
                </c:pt>
                <c:pt idx="2839">
                  <c:v>3.5433699999999999</c:v>
                </c:pt>
                <c:pt idx="2840">
                  <c:v>3.5419700000000001</c:v>
                </c:pt>
                <c:pt idx="2841">
                  <c:v>3.5422099999999999</c:v>
                </c:pt>
                <c:pt idx="2842">
                  <c:v>3.5426700000000002</c:v>
                </c:pt>
                <c:pt idx="2843">
                  <c:v>3.5421399999999998</c:v>
                </c:pt>
                <c:pt idx="2844">
                  <c:v>3.5420099999999999</c:v>
                </c:pt>
                <c:pt idx="2845">
                  <c:v>3.54237</c:v>
                </c:pt>
                <c:pt idx="2846">
                  <c:v>3.5419200000000002</c:v>
                </c:pt>
                <c:pt idx="2847">
                  <c:v>3.54175</c:v>
                </c:pt>
                <c:pt idx="2848">
                  <c:v>3.54156</c:v>
                </c:pt>
                <c:pt idx="2849">
                  <c:v>3.5419</c:v>
                </c:pt>
                <c:pt idx="2850">
                  <c:v>3.5422400000000001</c:v>
                </c:pt>
                <c:pt idx="2851">
                  <c:v>3.5438100000000001</c:v>
                </c:pt>
                <c:pt idx="2852">
                  <c:v>3.5443500000000001</c:v>
                </c:pt>
                <c:pt idx="2853">
                  <c:v>3.54366</c:v>
                </c:pt>
                <c:pt idx="2854">
                  <c:v>3.5416099999999999</c:v>
                </c:pt>
                <c:pt idx="2855">
                  <c:v>3.5420500000000001</c:v>
                </c:pt>
                <c:pt idx="2856">
                  <c:v>3.5428299999999999</c:v>
                </c:pt>
                <c:pt idx="2857">
                  <c:v>3.5413100000000002</c:v>
                </c:pt>
                <c:pt idx="2858">
                  <c:v>3.5421800000000001</c:v>
                </c:pt>
                <c:pt idx="2859">
                  <c:v>3.5413899999999998</c:v>
                </c:pt>
                <c:pt idx="2860">
                  <c:v>3.5422400000000001</c:v>
                </c:pt>
                <c:pt idx="2861">
                  <c:v>3.5428500000000001</c:v>
                </c:pt>
                <c:pt idx="2862">
                  <c:v>3.5414699999999999</c:v>
                </c:pt>
                <c:pt idx="2863">
                  <c:v>3.54244</c:v>
                </c:pt>
                <c:pt idx="2864">
                  <c:v>3.5433599999999998</c:v>
                </c:pt>
                <c:pt idx="2865">
                  <c:v>3.5434299999999999</c:v>
                </c:pt>
                <c:pt idx="2866">
                  <c:v>3.5429900000000001</c:v>
                </c:pt>
                <c:pt idx="2867">
                  <c:v>3.5417299999999998</c:v>
                </c:pt>
                <c:pt idx="2868">
                  <c:v>3.54156</c:v>
                </c:pt>
                <c:pt idx="2869">
                  <c:v>3.5413899999999998</c:v>
                </c:pt>
                <c:pt idx="2870">
                  <c:v>3.5404900000000001</c:v>
                </c:pt>
                <c:pt idx="2871">
                  <c:v>3.5399500000000002</c:v>
                </c:pt>
                <c:pt idx="2872">
                  <c:v>3.5401899999999999</c:v>
                </c:pt>
                <c:pt idx="2873">
                  <c:v>3.54033</c:v>
                </c:pt>
                <c:pt idx="2874">
                  <c:v>3.5412400000000002</c:v>
                </c:pt>
                <c:pt idx="2875">
                  <c:v>3.5419200000000002</c:v>
                </c:pt>
                <c:pt idx="2876">
                  <c:v>3.5411700000000002</c:v>
                </c:pt>
                <c:pt idx="2877">
                  <c:v>3.5415299999999998</c:v>
                </c:pt>
                <c:pt idx="2878">
                  <c:v>3.5416799999999999</c:v>
                </c:pt>
                <c:pt idx="2879">
                  <c:v>3.54182</c:v>
                </c:pt>
                <c:pt idx="2880">
                  <c:v>3.5434000000000001</c:v>
                </c:pt>
                <c:pt idx="2881">
                  <c:v>3.5428000000000002</c:v>
                </c:pt>
                <c:pt idx="2882">
                  <c:v>3.5432299999999999</c:v>
                </c:pt>
                <c:pt idx="2883">
                  <c:v>3.5438900000000002</c:v>
                </c:pt>
                <c:pt idx="2884">
                  <c:v>3.5429499999999998</c:v>
                </c:pt>
                <c:pt idx="2885">
                  <c:v>3.5417900000000002</c:v>
                </c:pt>
                <c:pt idx="2886">
                  <c:v>3.5404599999999999</c:v>
                </c:pt>
                <c:pt idx="2887">
                  <c:v>3.5421800000000001</c:v>
                </c:pt>
                <c:pt idx="2888">
                  <c:v>3.5420199999999999</c:v>
                </c:pt>
                <c:pt idx="2889">
                  <c:v>3.54305</c:v>
                </c:pt>
                <c:pt idx="2890">
                  <c:v>3.5444399999999998</c:v>
                </c:pt>
                <c:pt idx="2891">
                  <c:v>3.5447199999999999</c:v>
                </c:pt>
                <c:pt idx="2892">
                  <c:v>3.54487</c:v>
                </c:pt>
                <c:pt idx="2893">
                  <c:v>3.5446</c:v>
                </c:pt>
                <c:pt idx="2894">
                  <c:v>3.5453399999999999</c:v>
                </c:pt>
                <c:pt idx="2895">
                  <c:v>3.5443099999999998</c:v>
                </c:pt>
                <c:pt idx="2896">
                  <c:v>3.5440900000000002</c:v>
                </c:pt>
                <c:pt idx="2897">
                  <c:v>3.5446599999999999</c:v>
                </c:pt>
                <c:pt idx="2898">
                  <c:v>3.5435500000000002</c:v>
                </c:pt>
                <c:pt idx="2899">
                  <c:v>3.5428999999999999</c:v>
                </c:pt>
                <c:pt idx="2900">
                  <c:v>3.5429300000000001</c:v>
                </c:pt>
                <c:pt idx="2901">
                  <c:v>3.54386</c:v>
                </c:pt>
                <c:pt idx="2902">
                  <c:v>3.5434199999999998</c:v>
                </c:pt>
                <c:pt idx="2903">
                  <c:v>3.54278</c:v>
                </c:pt>
                <c:pt idx="2904">
                  <c:v>3.5434600000000001</c:v>
                </c:pt>
                <c:pt idx="2905">
                  <c:v>3.5436200000000002</c:v>
                </c:pt>
                <c:pt idx="2906">
                  <c:v>3.5432000000000001</c:v>
                </c:pt>
                <c:pt idx="2907">
                  <c:v>3.5435500000000002</c:v>
                </c:pt>
                <c:pt idx="2908">
                  <c:v>3.5431599999999999</c:v>
                </c:pt>
                <c:pt idx="2909">
                  <c:v>3.5418599999999998</c:v>
                </c:pt>
                <c:pt idx="2910">
                  <c:v>3.5411800000000002</c:v>
                </c:pt>
                <c:pt idx="2911">
                  <c:v>3.5421299999999998</c:v>
                </c:pt>
                <c:pt idx="2912">
                  <c:v>3.5422400000000001</c:v>
                </c:pt>
                <c:pt idx="2913">
                  <c:v>3.5432199999999998</c:v>
                </c:pt>
                <c:pt idx="2914">
                  <c:v>3.5415999999999999</c:v>
                </c:pt>
                <c:pt idx="2915">
                  <c:v>3.5421299999999998</c:v>
                </c:pt>
                <c:pt idx="2916">
                  <c:v>3.5442999999999998</c:v>
                </c:pt>
                <c:pt idx="2917">
                  <c:v>3.54413</c:v>
                </c:pt>
                <c:pt idx="2918">
                  <c:v>3.5427900000000001</c:v>
                </c:pt>
                <c:pt idx="2919">
                  <c:v>3.5417399999999999</c:v>
                </c:pt>
                <c:pt idx="2920">
                  <c:v>3.5415100000000002</c:v>
                </c:pt>
                <c:pt idx="2921">
                  <c:v>3.5426700000000002</c:v>
                </c:pt>
                <c:pt idx="2922">
                  <c:v>3.5449000000000002</c:v>
                </c:pt>
                <c:pt idx="2923">
                  <c:v>3.5459000000000001</c:v>
                </c:pt>
                <c:pt idx="2924">
                  <c:v>3.54372</c:v>
                </c:pt>
                <c:pt idx="2925">
                  <c:v>3.5425499999999999</c:v>
                </c:pt>
                <c:pt idx="2926">
                  <c:v>3.5434399999999999</c:v>
                </c:pt>
                <c:pt idx="2927">
                  <c:v>3.54461</c:v>
                </c:pt>
                <c:pt idx="2928">
                  <c:v>3.5456400000000001</c:v>
                </c:pt>
                <c:pt idx="2929">
                  <c:v>3.5453399999999999</c:v>
                </c:pt>
                <c:pt idx="2930">
                  <c:v>3.5448</c:v>
                </c:pt>
                <c:pt idx="2931">
                  <c:v>3.54453</c:v>
                </c:pt>
                <c:pt idx="2932">
                  <c:v>3.5444100000000001</c:v>
                </c:pt>
                <c:pt idx="2933">
                  <c:v>3.5447199999999999</c:v>
                </c:pt>
                <c:pt idx="2934">
                  <c:v>3.54528</c:v>
                </c:pt>
                <c:pt idx="2935">
                  <c:v>3.54487</c:v>
                </c:pt>
                <c:pt idx="2936">
                  <c:v>3.5436000000000001</c:v>
                </c:pt>
                <c:pt idx="2937">
                  <c:v>3.5447000000000002</c:v>
                </c:pt>
                <c:pt idx="2938">
                  <c:v>3.5442200000000001</c:v>
                </c:pt>
                <c:pt idx="2939">
                  <c:v>3.5438499999999999</c:v>
                </c:pt>
                <c:pt idx="2940">
                  <c:v>3.5426000000000002</c:v>
                </c:pt>
                <c:pt idx="2941">
                  <c:v>3.54243</c:v>
                </c:pt>
                <c:pt idx="2942">
                  <c:v>3.5436999999999999</c:v>
                </c:pt>
                <c:pt idx="2943">
                  <c:v>3.5443799999999999</c:v>
                </c:pt>
                <c:pt idx="2944">
                  <c:v>3.5444499999999999</c:v>
                </c:pt>
                <c:pt idx="2945">
                  <c:v>3.54426</c:v>
                </c:pt>
                <c:pt idx="2946">
                  <c:v>3.5427</c:v>
                </c:pt>
                <c:pt idx="2947">
                  <c:v>3.5412699999999999</c:v>
                </c:pt>
                <c:pt idx="2948">
                  <c:v>3.5426799999999998</c:v>
                </c:pt>
                <c:pt idx="2949">
                  <c:v>3.5434000000000001</c:v>
                </c:pt>
                <c:pt idx="2950">
                  <c:v>3.5449700000000002</c:v>
                </c:pt>
                <c:pt idx="2951">
                  <c:v>3.5447000000000002</c:v>
                </c:pt>
                <c:pt idx="2952">
                  <c:v>3.5448</c:v>
                </c:pt>
                <c:pt idx="2953">
                  <c:v>3.5447799999999998</c:v>
                </c:pt>
                <c:pt idx="2954">
                  <c:v>3.54366</c:v>
                </c:pt>
                <c:pt idx="2955">
                  <c:v>3.5433699999999999</c:v>
                </c:pt>
                <c:pt idx="2956">
                  <c:v>3.5436700000000001</c:v>
                </c:pt>
                <c:pt idx="2957">
                  <c:v>3.5438399999999999</c:v>
                </c:pt>
                <c:pt idx="2958">
                  <c:v>3.5446200000000001</c:v>
                </c:pt>
                <c:pt idx="2959">
                  <c:v>3.5459800000000001</c:v>
                </c:pt>
                <c:pt idx="2960">
                  <c:v>3.5452599999999999</c:v>
                </c:pt>
                <c:pt idx="2961">
                  <c:v>3.5441400000000001</c:v>
                </c:pt>
                <c:pt idx="2962">
                  <c:v>3.5440200000000002</c:v>
                </c:pt>
                <c:pt idx="2963">
                  <c:v>3.5451999999999999</c:v>
                </c:pt>
                <c:pt idx="2964">
                  <c:v>3.5461399999999998</c:v>
                </c:pt>
                <c:pt idx="2965">
                  <c:v>3.5459800000000001</c:v>
                </c:pt>
                <c:pt idx="2966">
                  <c:v>3.5465399999999998</c:v>
                </c:pt>
                <c:pt idx="2967">
                  <c:v>3.5467200000000001</c:v>
                </c:pt>
                <c:pt idx="2968">
                  <c:v>3.5467900000000001</c:v>
                </c:pt>
                <c:pt idx="2969">
                  <c:v>3.5459999999999998</c:v>
                </c:pt>
                <c:pt idx="2970">
                  <c:v>3.5441400000000001</c:v>
                </c:pt>
                <c:pt idx="2971">
                  <c:v>3.5443699999999998</c:v>
                </c:pt>
                <c:pt idx="2972">
                  <c:v>3.5439400000000001</c:v>
                </c:pt>
                <c:pt idx="2973">
                  <c:v>3.5442200000000001</c:v>
                </c:pt>
                <c:pt idx="2974">
                  <c:v>3.5448200000000001</c:v>
                </c:pt>
                <c:pt idx="2975">
                  <c:v>3.5447799999999998</c:v>
                </c:pt>
                <c:pt idx="2976">
                  <c:v>3.5436700000000001</c:v>
                </c:pt>
                <c:pt idx="2977">
                  <c:v>3.5447500000000001</c:v>
                </c:pt>
                <c:pt idx="2978">
                  <c:v>3.5447299999999999</c:v>
                </c:pt>
                <c:pt idx="2979">
                  <c:v>3.54461</c:v>
                </c:pt>
                <c:pt idx="2980">
                  <c:v>3.5464000000000002</c:v>
                </c:pt>
                <c:pt idx="2981">
                  <c:v>3.5467300000000002</c:v>
                </c:pt>
                <c:pt idx="2982">
                  <c:v>3.5451999999999999</c:v>
                </c:pt>
                <c:pt idx="2983">
                  <c:v>3.5443799999999999</c:v>
                </c:pt>
                <c:pt idx="2984">
                  <c:v>3.5436899999999998</c:v>
                </c:pt>
                <c:pt idx="2985">
                  <c:v>3.544</c:v>
                </c:pt>
                <c:pt idx="2986">
                  <c:v>3.5438299999999998</c:v>
                </c:pt>
                <c:pt idx="2987">
                  <c:v>3.5445199999999999</c:v>
                </c:pt>
                <c:pt idx="2988">
                  <c:v>3.5472299999999999</c:v>
                </c:pt>
                <c:pt idx="2989">
                  <c:v>3.5466500000000001</c:v>
                </c:pt>
                <c:pt idx="2990">
                  <c:v>3.5455199999999998</c:v>
                </c:pt>
                <c:pt idx="2991">
                  <c:v>3.5457999999999998</c:v>
                </c:pt>
                <c:pt idx="2992">
                  <c:v>3.5461999999999998</c:v>
                </c:pt>
                <c:pt idx="2993">
                  <c:v>3.5472800000000002</c:v>
                </c:pt>
                <c:pt idx="2994">
                  <c:v>3.5484499999999999</c:v>
                </c:pt>
                <c:pt idx="2995">
                  <c:v>3.5482800000000001</c:v>
                </c:pt>
                <c:pt idx="2996">
                  <c:v>3.5465599999999999</c:v>
                </c:pt>
                <c:pt idx="2997">
                  <c:v>3.5465200000000001</c:v>
                </c:pt>
                <c:pt idx="2998">
                  <c:v>3.54596</c:v>
                </c:pt>
                <c:pt idx="2999">
                  <c:v>3.5463399999999998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23F-4B26-8192-0F8C7DCE47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5963928"/>
        <c:axId val="385964256"/>
      </c:scatterChart>
      <c:valAx>
        <c:axId val="385963928"/>
        <c:scaling>
          <c:orientation val="minMax"/>
          <c:max val="0.60000000000000009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85964256"/>
        <c:crosses val="autoZero"/>
        <c:crossBetween val="midCat"/>
      </c:valAx>
      <c:valAx>
        <c:axId val="385964256"/>
        <c:scaling>
          <c:orientation val="minMax"/>
          <c:max val="500"/>
          <c:min val="-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/>
                  <a:t>pressure</a:t>
                </a:r>
                <a:r>
                  <a:rPr lang="en-US" altLang="ja-JP" baseline="0"/>
                  <a:t> [PaG]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859639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velTest_3.0!$B$1</c:f>
              <c:strCache>
                <c:ptCount val="1"/>
                <c:pt idx="0">
                  <c:v>avg pressure (Cell Statistics)</c:v>
                </c:pt>
              </c:strCache>
            </c:strRef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velTest_3.0!$F$2:$F$3001</c:f>
              <c:numCache>
                <c:formatCode>General</c:formatCode>
                <c:ptCount val="3000"/>
                <c:pt idx="0">
                  <c:v>0</c:v>
                </c:pt>
                <c:pt idx="1">
                  <c:v>2.0000000000000001E-4</c:v>
                </c:pt>
                <c:pt idx="2">
                  <c:v>4.0000000000000002E-4</c:v>
                </c:pt>
                <c:pt idx="3">
                  <c:v>6.0000000000000006E-4</c:v>
                </c:pt>
                <c:pt idx="4">
                  <c:v>8.0000000000000004E-4</c:v>
                </c:pt>
                <c:pt idx="5">
                  <c:v>1E-3</c:v>
                </c:pt>
                <c:pt idx="6">
                  <c:v>1.2000000000000001E-3</c:v>
                </c:pt>
                <c:pt idx="7">
                  <c:v>1.4E-3</c:v>
                </c:pt>
                <c:pt idx="8">
                  <c:v>1.6000000000000001E-3</c:v>
                </c:pt>
                <c:pt idx="9">
                  <c:v>1.8000000000000002E-3</c:v>
                </c:pt>
                <c:pt idx="10">
                  <c:v>2E-3</c:v>
                </c:pt>
                <c:pt idx="11">
                  <c:v>2.2000000000000001E-3</c:v>
                </c:pt>
                <c:pt idx="12">
                  <c:v>2.4000000000000002E-3</c:v>
                </c:pt>
                <c:pt idx="13">
                  <c:v>2.6000000000000003E-3</c:v>
                </c:pt>
                <c:pt idx="14">
                  <c:v>2.8E-3</c:v>
                </c:pt>
                <c:pt idx="15">
                  <c:v>3.0000000000000001E-3</c:v>
                </c:pt>
                <c:pt idx="16">
                  <c:v>3.2000000000000002E-3</c:v>
                </c:pt>
                <c:pt idx="17">
                  <c:v>3.4000000000000002E-3</c:v>
                </c:pt>
                <c:pt idx="18">
                  <c:v>3.6000000000000003E-3</c:v>
                </c:pt>
                <c:pt idx="19">
                  <c:v>3.8E-3</c:v>
                </c:pt>
                <c:pt idx="20">
                  <c:v>4.0000000000000001E-3</c:v>
                </c:pt>
                <c:pt idx="21">
                  <c:v>4.2000000000000006E-3</c:v>
                </c:pt>
                <c:pt idx="22">
                  <c:v>4.4000000000000003E-3</c:v>
                </c:pt>
                <c:pt idx="23">
                  <c:v>4.5999999999999999E-3</c:v>
                </c:pt>
                <c:pt idx="24">
                  <c:v>4.8000000000000004E-3</c:v>
                </c:pt>
                <c:pt idx="25">
                  <c:v>5.0000000000000001E-3</c:v>
                </c:pt>
                <c:pt idx="26">
                  <c:v>5.2000000000000006E-3</c:v>
                </c:pt>
                <c:pt idx="27">
                  <c:v>5.4000000000000003E-3</c:v>
                </c:pt>
                <c:pt idx="28">
                  <c:v>5.5999999999999999E-3</c:v>
                </c:pt>
                <c:pt idx="29">
                  <c:v>5.8000000000000005E-3</c:v>
                </c:pt>
                <c:pt idx="30">
                  <c:v>6.0000000000000001E-3</c:v>
                </c:pt>
                <c:pt idx="31">
                  <c:v>6.2000000000000006E-3</c:v>
                </c:pt>
                <c:pt idx="32">
                  <c:v>6.4000000000000003E-3</c:v>
                </c:pt>
                <c:pt idx="33">
                  <c:v>6.6E-3</c:v>
                </c:pt>
                <c:pt idx="34">
                  <c:v>6.8000000000000005E-3</c:v>
                </c:pt>
                <c:pt idx="35">
                  <c:v>7.0000000000000001E-3</c:v>
                </c:pt>
                <c:pt idx="36">
                  <c:v>7.2000000000000007E-3</c:v>
                </c:pt>
                <c:pt idx="37">
                  <c:v>7.4000000000000003E-3</c:v>
                </c:pt>
                <c:pt idx="38">
                  <c:v>7.6E-3</c:v>
                </c:pt>
                <c:pt idx="39">
                  <c:v>7.8000000000000005E-3</c:v>
                </c:pt>
                <c:pt idx="40">
                  <c:v>8.0000000000000002E-3</c:v>
                </c:pt>
                <c:pt idx="41">
                  <c:v>8.2000000000000007E-3</c:v>
                </c:pt>
                <c:pt idx="42">
                  <c:v>8.4000000000000012E-3</c:v>
                </c:pt>
                <c:pt idx="43">
                  <c:v>8.6E-3</c:v>
                </c:pt>
                <c:pt idx="44">
                  <c:v>8.8000000000000005E-3</c:v>
                </c:pt>
                <c:pt idx="45">
                  <c:v>9.0000000000000011E-3</c:v>
                </c:pt>
                <c:pt idx="46">
                  <c:v>9.1999999999999998E-3</c:v>
                </c:pt>
                <c:pt idx="47">
                  <c:v>9.4000000000000004E-3</c:v>
                </c:pt>
                <c:pt idx="48">
                  <c:v>9.6000000000000009E-3</c:v>
                </c:pt>
                <c:pt idx="49">
                  <c:v>9.7999999999999997E-3</c:v>
                </c:pt>
                <c:pt idx="50">
                  <c:v>0.01</c:v>
                </c:pt>
                <c:pt idx="51">
                  <c:v>1.0200000000000001E-2</c:v>
                </c:pt>
                <c:pt idx="52">
                  <c:v>1.0400000000000001E-2</c:v>
                </c:pt>
                <c:pt idx="53">
                  <c:v>1.06E-2</c:v>
                </c:pt>
                <c:pt idx="54">
                  <c:v>1.0800000000000001E-2</c:v>
                </c:pt>
                <c:pt idx="55">
                  <c:v>1.1000000000000001E-2</c:v>
                </c:pt>
                <c:pt idx="56">
                  <c:v>1.12E-2</c:v>
                </c:pt>
                <c:pt idx="57">
                  <c:v>1.14E-2</c:v>
                </c:pt>
                <c:pt idx="58">
                  <c:v>1.1600000000000001E-2</c:v>
                </c:pt>
                <c:pt idx="59">
                  <c:v>1.18E-2</c:v>
                </c:pt>
                <c:pt idx="60">
                  <c:v>1.2E-2</c:v>
                </c:pt>
                <c:pt idx="61">
                  <c:v>1.2200000000000001E-2</c:v>
                </c:pt>
                <c:pt idx="62">
                  <c:v>1.2400000000000001E-2</c:v>
                </c:pt>
                <c:pt idx="63">
                  <c:v>1.26E-2</c:v>
                </c:pt>
                <c:pt idx="64">
                  <c:v>1.2800000000000001E-2</c:v>
                </c:pt>
                <c:pt idx="65">
                  <c:v>1.3000000000000001E-2</c:v>
                </c:pt>
                <c:pt idx="66">
                  <c:v>1.32E-2</c:v>
                </c:pt>
                <c:pt idx="67">
                  <c:v>1.34E-2</c:v>
                </c:pt>
                <c:pt idx="68">
                  <c:v>1.3600000000000001E-2</c:v>
                </c:pt>
                <c:pt idx="69">
                  <c:v>1.3800000000000002E-2</c:v>
                </c:pt>
                <c:pt idx="70">
                  <c:v>1.4E-2</c:v>
                </c:pt>
                <c:pt idx="71">
                  <c:v>1.4200000000000001E-2</c:v>
                </c:pt>
                <c:pt idx="72">
                  <c:v>1.4400000000000001E-2</c:v>
                </c:pt>
                <c:pt idx="73">
                  <c:v>1.46E-2</c:v>
                </c:pt>
                <c:pt idx="74">
                  <c:v>1.4800000000000001E-2</c:v>
                </c:pt>
                <c:pt idx="75">
                  <c:v>1.5000000000000001E-2</c:v>
                </c:pt>
                <c:pt idx="76">
                  <c:v>1.52E-2</c:v>
                </c:pt>
                <c:pt idx="77">
                  <c:v>1.54E-2</c:v>
                </c:pt>
                <c:pt idx="78">
                  <c:v>1.5600000000000001E-2</c:v>
                </c:pt>
                <c:pt idx="79">
                  <c:v>1.5800000000000002E-2</c:v>
                </c:pt>
                <c:pt idx="80">
                  <c:v>1.6E-2</c:v>
                </c:pt>
                <c:pt idx="81">
                  <c:v>1.6199999999999999E-2</c:v>
                </c:pt>
                <c:pt idx="82">
                  <c:v>1.6400000000000001E-2</c:v>
                </c:pt>
                <c:pt idx="83">
                  <c:v>1.66E-2</c:v>
                </c:pt>
                <c:pt idx="84">
                  <c:v>1.6800000000000002E-2</c:v>
                </c:pt>
                <c:pt idx="85">
                  <c:v>1.7000000000000001E-2</c:v>
                </c:pt>
                <c:pt idx="86">
                  <c:v>1.72E-2</c:v>
                </c:pt>
                <c:pt idx="87">
                  <c:v>1.7400000000000002E-2</c:v>
                </c:pt>
                <c:pt idx="88">
                  <c:v>1.7600000000000001E-2</c:v>
                </c:pt>
                <c:pt idx="89">
                  <c:v>1.78E-2</c:v>
                </c:pt>
                <c:pt idx="90">
                  <c:v>1.8000000000000002E-2</c:v>
                </c:pt>
                <c:pt idx="91">
                  <c:v>1.8200000000000001E-2</c:v>
                </c:pt>
                <c:pt idx="92">
                  <c:v>1.84E-2</c:v>
                </c:pt>
                <c:pt idx="93">
                  <c:v>1.8600000000000002E-2</c:v>
                </c:pt>
                <c:pt idx="94">
                  <c:v>1.8800000000000001E-2</c:v>
                </c:pt>
                <c:pt idx="95">
                  <c:v>1.9E-2</c:v>
                </c:pt>
                <c:pt idx="96">
                  <c:v>1.9200000000000002E-2</c:v>
                </c:pt>
                <c:pt idx="97">
                  <c:v>1.9400000000000001E-2</c:v>
                </c:pt>
                <c:pt idx="98">
                  <c:v>1.9599999999999999E-2</c:v>
                </c:pt>
                <c:pt idx="99">
                  <c:v>1.9800000000000002E-2</c:v>
                </c:pt>
                <c:pt idx="100">
                  <c:v>0.02</c:v>
                </c:pt>
                <c:pt idx="101">
                  <c:v>2.0200000000000003E-2</c:v>
                </c:pt>
                <c:pt idx="102">
                  <c:v>2.0400000000000001E-2</c:v>
                </c:pt>
                <c:pt idx="103">
                  <c:v>2.06E-2</c:v>
                </c:pt>
                <c:pt idx="104">
                  <c:v>2.0800000000000003E-2</c:v>
                </c:pt>
                <c:pt idx="105">
                  <c:v>2.1000000000000001E-2</c:v>
                </c:pt>
                <c:pt idx="106">
                  <c:v>2.12E-2</c:v>
                </c:pt>
                <c:pt idx="107">
                  <c:v>2.1400000000000002E-2</c:v>
                </c:pt>
                <c:pt idx="108">
                  <c:v>2.1600000000000001E-2</c:v>
                </c:pt>
                <c:pt idx="109">
                  <c:v>2.18E-2</c:v>
                </c:pt>
                <c:pt idx="110">
                  <c:v>2.2000000000000002E-2</c:v>
                </c:pt>
                <c:pt idx="111">
                  <c:v>2.2200000000000001E-2</c:v>
                </c:pt>
                <c:pt idx="112">
                  <c:v>2.24E-2</c:v>
                </c:pt>
                <c:pt idx="113">
                  <c:v>2.2600000000000002E-2</c:v>
                </c:pt>
                <c:pt idx="114">
                  <c:v>2.2800000000000001E-2</c:v>
                </c:pt>
                <c:pt idx="115">
                  <c:v>2.3E-2</c:v>
                </c:pt>
                <c:pt idx="116">
                  <c:v>2.3200000000000002E-2</c:v>
                </c:pt>
                <c:pt idx="117">
                  <c:v>2.3400000000000001E-2</c:v>
                </c:pt>
                <c:pt idx="118">
                  <c:v>2.3599999999999999E-2</c:v>
                </c:pt>
                <c:pt idx="119">
                  <c:v>2.3800000000000002E-2</c:v>
                </c:pt>
                <c:pt idx="120">
                  <c:v>2.4E-2</c:v>
                </c:pt>
                <c:pt idx="121">
                  <c:v>2.4200000000000003E-2</c:v>
                </c:pt>
                <c:pt idx="122">
                  <c:v>2.4400000000000002E-2</c:v>
                </c:pt>
                <c:pt idx="123">
                  <c:v>2.46E-2</c:v>
                </c:pt>
                <c:pt idx="124">
                  <c:v>2.4800000000000003E-2</c:v>
                </c:pt>
                <c:pt idx="125">
                  <c:v>2.5000000000000001E-2</c:v>
                </c:pt>
                <c:pt idx="126">
                  <c:v>2.52E-2</c:v>
                </c:pt>
                <c:pt idx="127">
                  <c:v>2.5400000000000002E-2</c:v>
                </c:pt>
                <c:pt idx="128">
                  <c:v>2.5600000000000001E-2</c:v>
                </c:pt>
                <c:pt idx="129">
                  <c:v>2.58E-2</c:v>
                </c:pt>
                <c:pt idx="130">
                  <c:v>2.6000000000000002E-2</c:v>
                </c:pt>
                <c:pt idx="131">
                  <c:v>2.6200000000000001E-2</c:v>
                </c:pt>
                <c:pt idx="132">
                  <c:v>2.64E-2</c:v>
                </c:pt>
                <c:pt idx="133">
                  <c:v>2.6600000000000002E-2</c:v>
                </c:pt>
                <c:pt idx="134">
                  <c:v>2.6800000000000001E-2</c:v>
                </c:pt>
                <c:pt idx="135">
                  <c:v>2.7E-2</c:v>
                </c:pt>
                <c:pt idx="136">
                  <c:v>2.7200000000000002E-2</c:v>
                </c:pt>
                <c:pt idx="137">
                  <c:v>2.7400000000000001E-2</c:v>
                </c:pt>
                <c:pt idx="138">
                  <c:v>2.7600000000000003E-2</c:v>
                </c:pt>
                <c:pt idx="139">
                  <c:v>2.7800000000000002E-2</c:v>
                </c:pt>
                <c:pt idx="140">
                  <c:v>2.8000000000000001E-2</c:v>
                </c:pt>
                <c:pt idx="141">
                  <c:v>2.8200000000000003E-2</c:v>
                </c:pt>
                <c:pt idx="142">
                  <c:v>2.8400000000000002E-2</c:v>
                </c:pt>
                <c:pt idx="143">
                  <c:v>2.86E-2</c:v>
                </c:pt>
                <c:pt idx="144">
                  <c:v>2.8800000000000003E-2</c:v>
                </c:pt>
                <c:pt idx="145">
                  <c:v>2.9000000000000001E-2</c:v>
                </c:pt>
                <c:pt idx="146">
                  <c:v>2.92E-2</c:v>
                </c:pt>
                <c:pt idx="147">
                  <c:v>2.9400000000000003E-2</c:v>
                </c:pt>
                <c:pt idx="148">
                  <c:v>2.9600000000000001E-2</c:v>
                </c:pt>
                <c:pt idx="149">
                  <c:v>2.98E-2</c:v>
                </c:pt>
                <c:pt idx="150">
                  <c:v>3.0000000000000002E-2</c:v>
                </c:pt>
                <c:pt idx="151">
                  <c:v>3.0200000000000001E-2</c:v>
                </c:pt>
                <c:pt idx="152">
                  <c:v>3.04E-2</c:v>
                </c:pt>
                <c:pt idx="153">
                  <c:v>3.0600000000000002E-2</c:v>
                </c:pt>
                <c:pt idx="154">
                  <c:v>3.0800000000000001E-2</c:v>
                </c:pt>
                <c:pt idx="155">
                  <c:v>3.1E-2</c:v>
                </c:pt>
                <c:pt idx="156">
                  <c:v>3.1200000000000002E-2</c:v>
                </c:pt>
                <c:pt idx="157">
                  <c:v>3.1400000000000004E-2</c:v>
                </c:pt>
                <c:pt idx="158">
                  <c:v>3.1600000000000003E-2</c:v>
                </c:pt>
                <c:pt idx="159">
                  <c:v>3.1800000000000002E-2</c:v>
                </c:pt>
                <c:pt idx="160">
                  <c:v>3.2000000000000001E-2</c:v>
                </c:pt>
                <c:pt idx="161">
                  <c:v>3.2199999999999999E-2</c:v>
                </c:pt>
                <c:pt idx="162">
                  <c:v>3.2399999999999998E-2</c:v>
                </c:pt>
                <c:pt idx="163">
                  <c:v>3.2600000000000004E-2</c:v>
                </c:pt>
                <c:pt idx="164">
                  <c:v>3.2800000000000003E-2</c:v>
                </c:pt>
                <c:pt idx="165">
                  <c:v>3.3000000000000002E-2</c:v>
                </c:pt>
                <c:pt idx="166">
                  <c:v>3.32E-2</c:v>
                </c:pt>
                <c:pt idx="167">
                  <c:v>3.3399999999999999E-2</c:v>
                </c:pt>
                <c:pt idx="168">
                  <c:v>3.3600000000000005E-2</c:v>
                </c:pt>
                <c:pt idx="169">
                  <c:v>3.3800000000000004E-2</c:v>
                </c:pt>
                <c:pt idx="170">
                  <c:v>3.4000000000000002E-2</c:v>
                </c:pt>
                <c:pt idx="171">
                  <c:v>3.4200000000000001E-2</c:v>
                </c:pt>
                <c:pt idx="172">
                  <c:v>3.44E-2</c:v>
                </c:pt>
                <c:pt idx="173">
                  <c:v>3.4599999999999999E-2</c:v>
                </c:pt>
                <c:pt idx="174">
                  <c:v>3.4800000000000005E-2</c:v>
                </c:pt>
                <c:pt idx="175">
                  <c:v>3.5000000000000003E-2</c:v>
                </c:pt>
                <c:pt idx="176">
                  <c:v>3.5200000000000002E-2</c:v>
                </c:pt>
                <c:pt idx="177">
                  <c:v>3.5400000000000001E-2</c:v>
                </c:pt>
                <c:pt idx="178">
                  <c:v>3.56E-2</c:v>
                </c:pt>
                <c:pt idx="179">
                  <c:v>3.5799999999999998E-2</c:v>
                </c:pt>
                <c:pt idx="180">
                  <c:v>3.6000000000000004E-2</c:v>
                </c:pt>
                <c:pt idx="181">
                  <c:v>3.6200000000000003E-2</c:v>
                </c:pt>
                <c:pt idx="182">
                  <c:v>3.6400000000000002E-2</c:v>
                </c:pt>
                <c:pt idx="183">
                  <c:v>3.6600000000000001E-2</c:v>
                </c:pt>
                <c:pt idx="184">
                  <c:v>3.6799999999999999E-2</c:v>
                </c:pt>
                <c:pt idx="185">
                  <c:v>3.7000000000000005E-2</c:v>
                </c:pt>
                <c:pt idx="186">
                  <c:v>3.7200000000000004E-2</c:v>
                </c:pt>
                <c:pt idx="187">
                  <c:v>3.7400000000000003E-2</c:v>
                </c:pt>
                <c:pt idx="188">
                  <c:v>3.7600000000000001E-2</c:v>
                </c:pt>
                <c:pt idx="189">
                  <c:v>3.78E-2</c:v>
                </c:pt>
                <c:pt idx="190">
                  <c:v>3.7999999999999999E-2</c:v>
                </c:pt>
                <c:pt idx="191">
                  <c:v>3.8200000000000005E-2</c:v>
                </c:pt>
                <c:pt idx="192">
                  <c:v>3.8400000000000004E-2</c:v>
                </c:pt>
                <c:pt idx="193">
                  <c:v>3.8600000000000002E-2</c:v>
                </c:pt>
                <c:pt idx="194">
                  <c:v>3.8800000000000001E-2</c:v>
                </c:pt>
                <c:pt idx="195">
                  <c:v>3.9E-2</c:v>
                </c:pt>
                <c:pt idx="196">
                  <c:v>3.9199999999999999E-2</c:v>
                </c:pt>
                <c:pt idx="197">
                  <c:v>3.9400000000000004E-2</c:v>
                </c:pt>
                <c:pt idx="198">
                  <c:v>3.9600000000000003E-2</c:v>
                </c:pt>
                <c:pt idx="199">
                  <c:v>3.9800000000000002E-2</c:v>
                </c:pt>
                <c:pt idx="200">
                  <c:v>0.04</c:v>
                </c:pt>
                <c:pt idx="201">
                  <c:v>4.02E-2</c:v>
                </c:pt>
                <c:pt idx="202">
                  <c:v>4.0400000000000005E-2</c:v>
                </c:pt>
                <c:pt idx="203">
                  <c:v>4.0600000000000004E-2</c:v>
                </c:pt>
                <c:pt idx="204">
                  <c:v>4.0800000000000003E-2</c:v>
                </c:pt>
                <c:pt idx="205">
                  <c:v>4.1000000000000002E-2</c:v>
                </c:pt>
                <c:pt idx="206">
                  <c:v>4.1200000000000001E-2</c:v>
                </c:pt>
                <c:pt idx="207">
                  <c:v>4.1399999999999999E-2</c:v>
                </c:pt>
                <c:pt idx="208">
                  <c:v>4.1600000000000005E-2</c:v>
                </c:pt>
                <c:pt idx="209">
                  <c:v>4.1800000000000004E-2</c:v>
                </c:pt>
                <c:pt idx="210">
                  <c:v>4.2000000000000003E-2</c:v>
                </c:pt>
                <c:pt idx="211">
                  <c:v>4.2200000000000001E-2</c:v>
                </c:pt>
                <c:pt idx="212">
                  <c:v>4.24E-2</c:v>
                </c:pt>
                <c:pt idx="213">
                  <c:v>4.2599999999999999E-2</c:v>
                </c:pt>
                <c:pt idx="214">
                  <c:v>4.2800000000000005E-2</c:v>
                </c:pt>
                <c:pt idx="215">
                  <c:v>4.3000000000000003E-2</c:v>
                </c:pt>
                <c:pt idx="216">
                  <c:v>4.3200000000000002E-2</c:v>
                </c:pt>
                <c:pt idx="217">
                  <c:v>4.3400000000000001E-2</c:v>
                </c:pt>
                <c:pt idx="218">
                  <c:v>4.36E-2</c:v>
                </c:pt>
                <c:pt idx="219">
                  <c:v>4.3799999999999999E-2</c:v>
                </c:pt>
                <c:pt idx="220">
                  <c:v>4.4000000000000004E-2</c:v>
                </c:pt>
                <c:pt idx="221">
                  <c:v>4.4200000000000003E-2</c:v>
                </c:pt>
                <c:pt idx="222">
                  <c:v>4.4400000000000002E-2</c:v>
                </c:pt>
                <c:pt idx="223">
                  <c:v>4.4600000000000001E-2</c:v>
                </c:pt>
                <c:pt idx="224">
                  <c:v>4.48E-2</c:v>
                </c:pt>
                <c:pt idx="225">
                  <c:v>4.5000000000000005E-2</c:v>
                </c:pt>
                <c:pt idx="226">
                  <c:v>4.5200000000000004E-2</c:v>
                </c:pt>
                <c:pt idx="227">
                  <c:v>4.5400000000000003E-2</c:v>
                </c:pt>
                <c:pt idx="228">
                  <c:v>4.5600000000000002E-2</c:v>
                </c:pt>
                <c:pt idx="229">
                  <c:v>4.58E-2</c:v>
                </c:pt>
                <c:pt idx="230">
                  <c:v>4.5999999999999999E-2</c:v>
                </c:pt>
                <c:pt idx="231">
                  <c:v>4.6200000000000005E-2</c:v>
                </c:pt>
                <c:pt idx="232">
                  <c:v>4.6400000000000004E-2</c:v>
                </c:pt>
                <c:pt idx="233">
                  <c:v>4.6600000000000003E-2</c:v>
                </c:pt>
                <c:pt idx="234">
                  <c:v>4.6800000000000001E-2</c:v>
                </c:pt>
                <c:pt idx="235">
                  <c:v>4.7E-2</c:v>
                </c:pt>
                <c:pt idx="236">
                  <c:v>4.7199999999999999E-2</c:v>
                </c:pt>
                <c:pt idx="237">
                  <c:v>4.7400000000000005E-2</c:v>
                </c:pt>
                <c:pt idx="238">
                  <c:v>4.7600000000000003E-2</c:v>
                </c:pt>
                <c:pt idx="239">
                  <c:v>4.7800000000000002E-2</c:v>
                </c:pt>
                <c:pt idx="240">
                  <c:v>4.8000000000000001E-2</c:v>
                </c:pt>
                <c:pt idx="241">
                  <c:v>4.82E-2</c:v>
                </c:pt>
                <c:pt idx="242">
                  <c:v>4.8400000000000006E-2</c:v>
                </c:pt>
                <c:pt idx="243">
                  <c:v>4.8600000000000004E-2</c:v>
                </c:pt>
                <c:pt idx="244">
                  <c:v>4.8800000000000003E-2</c:v>
                </c:pt>
                <c:pt idx="245">
                  <c:v>4.9000000000000002E-2</c:v>
                </c:pt>
                <c:pt idx="246">
                  <c:v>4.9200000000000001E-2</c:v>
                </c:pt>
                <c:pt idx="247">
                  <c:v>4.9399999999999999E-2</c:v>
                </c:pt>
                <c:pt idx="248">
                  <c:v>4.9600000000000005E-2</c:v>
                </c:pt>
                <c:pt idx="249">
                  <c:v>4.9800000000000004E-2</c:v>
                </c:pt>
                <c:pt idx="250">
                  <c:v>0.05</c:v>
                </c:pt>
                <c:pt idx="251">
                  <c:v>5.0200000000000002E-2</c:v>
                </c:pt>
                <c:pt idx="252">
                  <c:v>5.04E-2</c:v>
                </c:pt>
                <c:pt idx="253">
                  <c:v>5.0599999999999999E-2</c:v>
                </c:pt>
                <c:pt idx="254">
                  <c:v>5.0800000000000005E-2</c:v>
                </c:pt>
                <c:pt idx="255">
                  <c:v>5.1000000000000004E-2</c:v>
                </c:pt>
                <c:pt idx="256">
                  <c:v>5.1200000000000002E-2</c:v>
                </c:pt>
                <c:pt idx="257">
                  <c:v>5.1400000000000001E-2</c:v>
                </c:pt>
                <c:pt idx="258">
                  <c:v>5.16E-2</c:v>
                </c:pt>
                <c:pt idx="259">
                  <c:v>5.1800000000000006E-2</c:v>
                </c:pt>
                <c:pt idx="260">
                  <c:v>5.2000000000000005E-2</c:v>
                </c:pt>
                <c:pt idx="261">
                  <c:v>5.2200000000000003E-2</c:v>
                </c:pt>
                <c:pt idx="262">
                  <c:v>5.2400000000000002E-2</c:v>
                </c:pt>
                <c:pt idx="263">
                  <c:v>5.2600000000000001E-2</c:v>
                </c:pt>
                <c:pt idx="264">
                  <c:v>5.28E-2</c:v>
                </c:pt>
                <c:pt idx="265">
                  <c:v>5.3000000000000005E-2</c:v>
                </c:pt>
                <c:pt idx="266">
                  <c:v>5.3200000000000004E-2</c:v>
                </c:pt>
                <c:pt idx="267">
                  <c:v>5.3400000000000003E-2</c:v>
                </c:pt>
                <c:pt idx="268">
                  <c:v>5.3600000000000002E-2</c:v>
                </c:pt>
                <c:pt idx="269">
                  <c:v>5.3800000000000001E-2</c:v>
                </c:pt>
                <c:pt idx="270">
                  <c:v>5.3999999999999999E-2</c:v>
                </c:pt>
                <c:pt idx="271">
                  <c:v>5.4200000000000005E-2</c:v>
                </c:pt>
                <c:pt idx="272">
                  <c:v>5.4400000000000004E-2</c:v>
                </c:pt>
                <c:pt idx="273">
                  <c:v>5.4600000000000003E-2</c:v>
                </c:pt>
                <c:pt idx="274">
                  <c:v>5.4800000000000001E-2</c:v>
                </c:pt>
                <c:pt idx="275">
                  <c:v>5.5E-2</c:v>
                </c:pt>
                <c:pt idx="276">
                  <c:v>5.5200000000000006E-2</c:v>
                </c:pt>
                <c:pt idx="277">
                  <c:v>5.5400000000000005E-2</c:v>
                </c:pt>
                <c:pt idx="278">
                  <c:v>5.5600000000000004E-2</c:v>
                </c:pt>
                <c:pt idx="279">
                  <c:v>5.5800000000000002E-2</c:v>
                </c:pt>
                <c:pt idx="280">
                  <c:v>5.6000000000000001E-2</c:v>
                </c:pt>
                <c:pt idx="281">
                  <c:v>5.62E-2</c:v>
                </c:pt>
                <c:pt idx="282">
                  <c:v>5.6400000000000006E-2</c:v>
                </c:pt>
                <c:pt idx="283">
                  <c:v>5.6600000000000004E-2</c:v>
                </c:pt>
                <c:pt idx="284">
                  <c:v>5.6800000000000003E-2</c:v>
                </c:pt>
                <c:pt idx="285">
                  <c:v>5.7000000000000002E-2</c:v>
                </c:pt>
                <c:pt idx="286">
                  <c:v>5.7200000000000001E-2</c:v>
                </c:pt>
                <c:pt idx="287">
                  <c:v>5.74E-2</c:v>
                </c:pt>
                <c:pt idx="288">
                  <c:v>5.7600000000000005E-2</c:v>
                </c:pt>
                <c:pt idx="289">
                  <c:v>5.7800000000000004E-2</c:v>
                </c:pt>
                <c:pt idx="290">
                  <c:v>5.8000000000000003E-2</c:v>
                </c:pt>
                <c:pt idx="291">
                  <c:v>5.8200000000000002E-2</c:v>
                </c:pt>
                <c:pt idx="292">
                  <c:v>5.8400000000000001E-2</c:v>
                </c:pt>
                <c:pt idx="293">
                  <c:v>5.8600000000000006E-2</c:v>
                </c:pt>
                <c:pt idx="294">
                  <c:v>5.8800000000000005E-2</c:v>
                </c:pt>
                <c:pt idx="295">
                  <c:v>5.9000000000000004E-2</c:v>
                </c:pt>
                <c:pt idx="296">
                  <c:v>5.9200000000000003E-2</c:v>
                </c:pt>
                <c:pt idx="297">
                  <c:v>5.9400000000000001E-2</c:v>
                </c:pt>
                <c:pt idx="298">
                  <c:v>5.96E-2</c:v>
                </c:pt>
                <c:pt idx="299">
                  <c:v>5.9800000000000006E-2</c:v>
                </c:pt>
                <c:pt idx="300">
                  <c:v>6.0000000000000005E-2</c:v>
                </c:pt>
                <c:pt idx="301">
                  <c:v>6.0200000000000004E-2</c:v>
                </c:pt>
                <c:pt idx="302">
                  <c:v>6.0400000000000002E-2</c:v>
                </c:pt>
                <c:pt idx="303">
                  <c:v>6.0600000000000001E-2</c:v>
                </c:pt>
                <c:pt idx="304">
                  <c:v>6.08E-2</c:v>
                </c:pt>
                <c:pt idx="305">
                  <c:v>6.1000000000000006E-2</c:v>
                </c:pt>
                <c:pt idx="306">
                  <c:v>6.1200000000000004E-2</c:v>
                </c:pt>
                <c:pt idx="307">
                  <c:v>6.1400000000000003E-2</c:v>
                </c:pt>
                <c:pt idx="308">
                  <c:v>6.1600000000000002E-2</c:v>
                </c:pt>
                <c:pt idx="309">
                  <c:v>6.1800000000000001E-2</c:v>
                </c:pt>
                <c:pt idx="310">
                  <c:v>6.2E-2</c:v>
                </c:pt>
                <c:pt idx="311">
                  <c:v>6.2200000000000005E-2</c:v>
                </c:pt>
                <c:pt idx="312">
                  <c:v>6.2400000000000004E-2</c:v>
                </c:pt>
                <c:pt idx="313">
                  <c:v>6.2600000000000003E-2</c:v>
                </c:pt>
                <c:pt idx="314">
                  <c:v>6.2800000000000009E-2</c:v>
                </c:pt>
                <c:pt idx="315">
                  <c:v>6.3E-2</c:v>
                </c:pt>
                <c:pt idx="316">
                  <c:v>6.3200000000000006E-2</c:v>
                </c:pt>
                <c:pt idx="317">
                  <c:v>6.3399999999999998E-2</c:v>
                </c:pt>
                <c:pt idx="318">
                  <c:v>6.3600000000000004E-2</c:v>
                </c:pt>
                <c:pt idx="319">
                  <c:v>6.3800000000000009E-2</c:v>
                </c:pt>
                <c:pt idx="320">
                  <c:v>6.4000000000000001E-2</c:v>
                </c:pt>
                <c:pt idx="321">
                  <c:v>6.4200000000000007E-2</c:v>
                </c:pt>
                <c:pt idx="322">
                  <c:v>6.4399999999999999E-2</c:v>
                </c:pt>
                <c:pt idx="323">
                  <c:v>6.4600000000000005E-2</c:v>
                </c:pt>
                <c:pt idx="324">
                  <c:v>6.4799999999999996E-2</c:v>
                </c:pt>
                <c:pt idx="325">
                  <c:v>6.5000000000000002E-2</c:v>
                </c:pt>
                <c:pt idx="326">
                  <c:v>6.5200000000000008E-2</c:v>
                </c:pt>
                <c:pt idx="327">
                  <c:v>6.54E-2</c:v>
                </c:pt>
                <c:pt idx="328">
                  <c:v>6.5600000000000006E-2</c:v>
                </c:pt>
                <c:pt idx="329">
                  <c:v>6.5799999999999997E-2</c:v>
                </c:pt>
                <c:pt idx="330">
                  <c:v>6.6000000000000003E-2</c:v>
                </c:pt>
                <c:pt idx="331">
                  <c:v>6.6200000000000009E-2</c:v>
                </c:pt>
                <c:pt idx="332">
                  <c:v>6.6400000000000001E-2</c:v>
                </c:pt>
                <c:pt idx="333">
                  <c:v>6.6600000000000006E-2</c:v>
                </c:pt>
                <c:pt idx="334">
                  <c:v>6.6799999999999998E-2</c:v>
                </c:pt>
                <c:pt idx="335">
                  <c:v>6.7000000000000004E-2</c:v>
                </c:pt>
                <c:pt idx="336">
                  <c:v>6.720000000000001E-2</c:v>
                </c:pt>
                <c:pt idx="337">
                  <c:v>6.7400000000000002E-2</c:v>
                </c:pt>
                <c:pt idx="338">
                  <c:v>6.7600000000000007E-2</c:v>
                </c:pt>
                <c:pt idx="339">
                  <c:v>6.7799999999999999E-2</c:v>
                </c:pt>
                <c:pt idx="340">
                  <c:v>6.8000000000000005E-2</c:v>
                </c:pt>
                <c:pt idx="341">
                  <c:v>6.8199999999999997E-2</c:v>
                </c:pt>
                <c:pt idx="342">
                  <c:v>6.8400000000000002E-2</c:v>
                </c:pt>
                <c:pt idx="343">
                  <c:v>6.8600000000000008E-2</c:v>
                </c:pt>
                <c:pt idx="344">
                  <c:v>6.88E-2</c:v>
                </c:pt>
                <c:pt idx="345">
                  <c:v>6.9000000000000006E-2</c:v>
                </c:pt>
                <c:pt idx="346">
                  <c:v>6.9199999999999998E-2</c:v>
                </c:pt>
                <c:pt idx="347">
                  <c:v>6.9400000000000003E-2</c:v>
                </c:pt>
                <c:pt idx="348">
                  <c:v>6.9600000000000009E-2</c:v>
                </c:pt>
                <c:pt idx="349">
                  <c:v>6.9800000000000001E-2</c:v>
                </c:pt>
                <c:pt idx="350">
                  <c:v>7.0000000000000007E-2</c:v>
                </c:pt>
                <c:pt idx="351">
                  <c:v>7.0199999999999999E-2</c:v>
                </c:pt>
                <c:pt idx="352">
                  <c:v>7.0400000000000004E-2</c:v>
                </c:pt>
                <c:pt idx="353">
                  <c:v>7.060000000000001E-2</c:v>
                </c:pt>
                <c:pt idx="354">
                  <c:v>7.0800000000000002E-2</c:v>
                </c:pt>
                <c:pt idx="355">
                  <c:v>7.1000000000000008E-2</c:v>
                </c:pt>
                <c:pt idx="356">
                  <c:v>7.1199999999999999E-2</c:v>
                </c:pt>
                <c:pt idx="357">
                  <c:v>7.1400000000000005E-2</c:v>
                </c:pt>
                <c:pt idx="358">
                  <c:v>7.1599999999999997E-2</c:v>
                </c:pt>
                <c:pt idx="359">
                  <c:v>7.1800000000000003E-2</c:v>
                </c:pt>
                <c:pt idx="360">
                  <c:v>7.2000000000000008E-2</c:v>
                </c:pt>
                <c:pt idx="361">
                  <c:v>7.22E-2</c:v>
                </c:pt>
                <c:pt idx="362">
                  <c:v>7.2400000000000006E-2</c:v>
                </c:pt>
                <c:pt idx="363">
                  <c:v>7.2599999999999998E-2</c:v>
                </c:pt>
                <c:pt idx="364">
                  <c:v>7.2800000000000004E-2</c:v>
                </c:pt>
                <c:pt idx="365">
                  <c:v>7.3000000000000009E-2</c:v>
                </c:pt>
                <c:pt idx="366">
                  <c:v>7.3200000000000001E-2</c:v>
                </c:pt>
                <c:pt idx="367">
                  <c:v>7.3400000000000007E-2</c:v>
                </c:pt>
                <c:pt idx="368">
                  <c:v>7.3599999999999999E-2</c:v>
                </c:pt>
                <c:pt idx="369">
                  <c:v>7.3800000000000004E-2</c:v>
                </c:pt>
                <c:pt idx="370">
                  <c:v>7.400000000000001E-2</c:v>
                </c:pt>
                <c:pt idx="371">
                  <c:v>7.4200000000000002E-2</c:v>
                </c:pt>
                <c:pt idx="372">
                  <c:v>7.4400000000000008E-2</c:v>
                </c:pt>
                <c:pt idx="373">
                  <c:v>7.46E-2</c:v>
                </c:pt>
                <c:pt idx="374">
                  <c:v>7.4800000000000005E-2</c:v>
                </c:pt>
                <c:pt idx="375">
                  <c:v>7.4999999999999997E-2</c:v>
                </c:pt>
                <c:pt idx="376">
                  <c:v>7.5200000000000003E-2</c:v>
                </c:pt>
                <c:pt idx="377">
                  <c:v>7.5400000000000009E-2</c:v>
                </c:pt>
                <c:pt idx="378">
                  <c:v>7.5600000000000001E-2</c:v>
                </c:pt>
                <c:pt idx="379">
                  <c:v>7.5800000000000006E-2</c:v>
                </c:pt>
                <c:pt idx="380">
                  <c:v>7.5999999999999998E-2</c:v>
                </c:pt>
                <c:pt idx="381">
                  <c:v>7.6200000000000004E-2</c:v>
                </c:pt>
                <c:pt idx="382">
                  <c:v>7.640000000000001E-2</c:v>
                </c:pt>
                <c:pt idx="383">
                  <c:v>7.6600000000000001E-2</c:v>
                </c:pt>
                <c:pt idx="384">
                  <c:v>7.6800000000000007E-2</c:v>
                </c:pt>
                <c:pt idx="385">
                  <c:v>7.6999999999999999E-2</c:v>
                </c:pt>
                <c:pt idx="386">
                  <c:v>7.7200000000000005E-2</c:v>
                </c:pt>
                <c:pt idx="387">
                  <c:v>7.740000000000001E-2</c:v>
                </c:pt>
                <c:pt idx="388">
                  <c:v>7.7600000000000002E-2</c:v>
                </c:pt>
                <c:pt idx="389">
                  <c:v>7.7800000000000008E-2</c:v>
                </c:pt>
                <c:pt idx="390">
                  <c:v>7.8E-2</c:v>
                </c:pt>
                <c:pt idx="391">
                  <c:v>7.8200000000000006E-2</c:v>
                </c:pt>
                <c:pt idx="392">
                  <c:v>7.8399999999999997E-2</c:v>
                </c:pt>
                <c:pt idx="393">
                  <c:v>7.8600000000000003E-2</c:v>
                </c:pt>
                <c:pt idx="394">
                  <c:v>7.8800000000000009E-2</c:v>
                </c:pt>
                <c:pt idx="395">
                  <c:v>7.9000000000000001E-2</c:v>
                </c:pt>
                <c:pt idx="396">
                  <c:v>7.9200000000000007E-2</c:v>
                </c:pt>
                <c:pt idx="397">
                  <c:v>7.9399999999999998E-2</c:v>
                </c:pt>
                <c:pt idx="398">
                  <c:v>7.9600000000000004E-2</c:v>
                </c:pt>
                <c:pt idx="399">
                  <c:v>7.980000000000001E-2</c:v>
                </c:pt>
                <c:pt idx="400">
                  <c:v>0.08</c:v>
                </c:pt>
                <c:pt idx="401">
                  <c:v>8.0200000000000007E-2</c:v>
                </c:pt>
                <c:pt idx="402">
                  <c:v>8.0399999999999999E-2</c:v>
                </c:pt>
                <c:pt idx="403">
                  <c:v>8.0600000000000005E-2</c:v>
                </c:pt>
                <c:pt idx="404">
                  <c:v>8.0800000000000011E-2</c:v>
                </c:pt>
                <c:pt idx="405">
                  <c:v>8.1000000000000003E-2</c:v>
                </c:pt>
                <c:pt idx="406">
                  <c:v>8.1200000000000008E-2</c:v>
                </c:pt>
                <c:pt idx="407">
                  <c:v>8.14E-2</c:v>
                </c:pt>
                <c:pt idx="408">
                  <c:v>8.1600000000000006E-2</c:v>
                </c:pt>
                <c:pt idx="409">
                  <c:v>8.1799999999999998E-2</c:v>
                </c:pt>
                <c:pt idx="410">
                  <c:v>8.2000000000000003E-2</c:v>
                </c:pt>
                <c:pt idx="411">
                  <c:v>8.2200000000000009E-2</c:v>
                </c:pt>
                <c:pt idx="412">
                  <c:v>8.2400000000000001E-2</c:v>
                </c:pt>
                <c:pt idx="413">
                  <c:v>8.2600000000000007E-2</c:v>
                </c:pt>
                <c:pt idx="414">
                  <c:v>8.2799999999999999E-2</c:v>
                </c:pt>
                <c:pt idx="415">
                  <c:v>8.3000000000000004E-2</c:v>
                </c:pt>
                <c:pt idx="416">
                  <c:v>8.320000000000001E-2</c:v>
                </c:pt>
                <c:pt idx="417">
                  <c:v>8.3400000000000002E-2</c:v>
                </c:pt>
                <c:pt idx="418">
                  <c:v>8.3600000000000008E-2</c:v>
                </c:pt>
                <c:pt idx="419">
                  <c:v>8.3799999999999999E-2</c:v>
                </c:pt>
                <c:pt idx="420">
                  <c:v>8.4000000000000005E-2</c:v>
                </c:pt>
                <c:pt idx="421">
                  <c:v>8.4200000000000011E-2</c:v>
                </c:pt>
                <c:pt idx="422">
                  <c:v>8.4400000000000003E-2</c:v>
                </c:pt>
                <c:pt idx="423">
                  <c:v>8.4600000000000009E-2</c:v>
                </c:pt>
                <c:pt idx="424">
                  <c:v>8.48E-2</c:v>
                </c:pt>
                <c:pt idx="425">
                  <c:v>8.5000000000000006E-2</c:v>
                </c:pt>
                <c:pt idx="426">
                  <c:v>8.5199999999999998E-2</c:v>
                </c:pt>
                <c:pt idx="427">
                  <c:v>8.5400000000000004E-2</c:v>
                </c:pt>
                <c:pt idx="428">
                  <c:v>8.5600000000000009E-2</c:v>
                </c:pt>
                <c:pt idx="429">
                  <c:v>8.5800000000000001E-2</c:v>
                </c:pt>
                <c:pt idx="430">
                  <c:v>8.6000000000000007E-2</c:v>
                </c:pt>
                <c:pt idx="431">
                  <c:v>8.6199999999999999E-2</c:v>
                </c:pt>
                <c:pt idx="432">
                  <c:v>8.6400000000000005E-2</c:v>
                </c:pt>
                <c:pt idx="433">
                  <c:v>8.660000000000001E-2</c:v>
                </c:pt>
                <c:pt idx="434">
                  <c:v>8.6800000000000002E-2</c:v>
                </c:pt>
                <c:pt idx="435">
                  <c:v>8.7000000000000008E-2</c:v>
                </c:pt>
                <c:pt idx="436">
                  <c:v>8.72E-2</c:v>
                </c:pt>
                <c:pt idx="437">
                  <c:v>8.7400000000000005E-2</c:v>
                </c:pt>
                <c:pt idx="438">
                  <c:v>8.7599999999999997E-2</c:v>
                </c:pt>
                <c:pt idx="439">
                  <c:v>8.7800000000000003E-2</c:v>
                </c:pt>
                <c:pt idx="440">
                  <c:v>8.8000000000000009E-2</c:v>
                </c:pt>
                <c:pt idx="441">
                  <c:v>8.8200000000000001E-2</c:v>
                </c:pt>
                <c:pt idx="442">
                  <c:v>8.8400000000000006E-2</c:v>
                </c:pt>
                <c:pt idx="443">
                  <c:v>8.8599999999999998E-2</c:v>
                </c:pt>
                <c:pt idx="444">
                  <c:v>8.8800000000000004E-2</c:v>
                </c:pt>
                <c:pt idx="445">
                  <c:v>8.900000000000001E-2</c:v>
                </c:pt>
                <c:pt idx="446">
                  <c:v>8.9200000000000002E-2</c:v>
                </c:pt>
                <c:pt idx="447">
                  <c:v>8.9400000000000007E-2</c:v>
                </c:pt>
                <c:pt idx="448">
                  <c:v>8.9599999999999999E-2</c:v>
                </c:pt>
                <c:pt idx="449">
                  <c:v>8.9800000000000005E-2</c:v>
                </c:pt>
                <c:pt idx="450">
                  <c:v>9.0000000000000011E-2</c:v>
                </c:pt>
                <c:pt idx="451">
                  <c:v>9.0200000000000002E-2</c:v>
                </c:pt>
                <c:pt idx="452">
                  <c:v>9.0400000000000008E-2</c:v>
                </c:pt>
                <c:pt idx="453">
                  <c:v>9.06E-2</c:v>
                </c:pt>
                <c:pt idx="454">
                  <c:v>9.0800000000000006E-2</c:v>
                </c:pt>
                <c:pt idx="455">
                  <c:v>9.0999999999999998E-2</c:v>
                </c:pt>
                <c:pt idx="456">
                  <c:v>9.1200000000000003E-2</c:v>
                </c:pt>
                <c:pt idx="457">
                  <c:v>9.1400000000000009E-2</c:v>
                </c:pt>
                <c:pt idx="458">
                  <c:v>9.1600000000000001E-2</c:v>
                </c:pt>
                <c:pt idx="459">
                  <c:v>9.1800000000000007E-2</c:v>
                </c:pt>
                <c:pt idx="460">
                  <c:v>9.1999999999999998E-2</c:v>
                </c:pt>
                <c:pt idx="461">
                  <c:v>9.2200000000000004E-2</c:v>
                </c:pt>
                <c:pt idx="462">
                  <c:v>9.240000000000001E-2</c:v>
                </c:pt>
                <c:pt idx="463">
                  <c:v>9.2600000000000002E-2</c:v>
                </c:pt>
                <c:pt idx="464">
                  <c:v>9.2800000000000007E-2</c:v>
                </c:pt>
                <c:pt idx="465">
                  <c:v>9.2999999999999999E-2</c:v>
                </c:pt>
                <c:pt idx="466">
                  <c:v>9.3200000000000005E-2</c:v>
                </c:pt>
                <c:pt idx="467">
                  <c:v>9.3400000000000011E-2</c:v>
                </c:pt>
                <c:pt idx="468">
                  <c:v>9.3600000000000003E-2</c:v>
                </c:pt>
                <c:pt idx="469">
                  <c:v>9.3800000000000008E-2</c:v>
                </c:pt>
                <c:pt idx="470">
                  <c:v>9.4E-2</c:v>
                </c:pt>
                <c:pt idx="471">
                  <c:v>9.4200000000000006E-2</c:v>
                </c:pt>
                <c:pt idx="472">
                  <c:v>9.4399999999999998E-2</c:v>
                </c:pt>
                <c:pt idx="473">
                  <c:v>9.4600000000000004E-2</c:v>
                </c:pt>
                <c:pt idx="474">
                  <c:v>9.4800000000000009E-2</c:v>
                </c:pt>
                <c:pt idx="475">
                  <c:v>9.5000000000000001E-2</c:v>
                </c:pt>
                <c:pt idx="476">
                  <c:v>9.5200000000000007E-2</c:v>
                </c:pt>
                <c:pt idx="477">
                  <c:v>9.5399999999999999E-2</c:v>
                </c:pt>
                <c:pt idx="478">
                  <c:v>9.5600000000000004E-2</c:v>
                </c:pt>
                <c:pt idx="479">
                  <c:v>9.580000000000001E-2</c:v>
                </c:pt>
                <c:pt idx="480">
                  <c:v>9.6000000000000002E-2</c:v>
                </c:pt>
                <c:pt idx="481">
                  <c:v>9.6200000000000008E-2</c:v>
                </c:pt>
                <c:pt idx="482">
                  <c:v>9.64E-2</c:v>
                </c:pt>
                <c:pt idx="483">
                  <c:v>9.6600000000000005E-2</c:v>
                </c:pt>
                <c:pt idx="484">
                  <c:v>9.6800000000000011E-2</c:v>
                </c:pt>
                <c:pt idx="485">
                  <c:v>9.7000000000000003E-2</c:v>
                </c:pt>
                <c:pt idx="486">
                  <c:v>9.7200000000000009E-2</c:v>
                </c:pt>
                <c:pt idx="487">
                  <c:v>9.74E-2</c:v>
                </c:pt>
                <c:pt idx="488">
                  <c:v>9.7600000000000006E-2</c:v>
                </c:pt>
                <c:pt idx="489">
                  <c:v>9.7799999999999998E-2</c:v>
                </c:pt>
                <c:pt idx="490">
                  <c:v>9.8000000000000004E-2</c:v>
                </c:pt>
                <c:pt idx="491">
                  <c:v>9.820000000000001E-2</c:v>
                </c:pt>
                <c:pt idx="492">
                  <c:v>9.8400000000000001E-2</c:v>
                </c:pt>
                <c:pt idx="493">
                  <c:v>9.8600000000000007E-2</c:v>
                </c:pt>
                <c:pt idx="494">
                  <c:v>9.8799999999999999E-2</c:v>
                </c:pt>
                <c:pt idx="495">
                  <c:v>9.9000000000000005E-2</c:v>
                </c:pt>
                <c:pt idx="496">
                  <c:v>9.920000000000001E-2</c:v>
                </c:pt>
                <c:pt idx="497">
                  <c:v>9.9400000000000002E-2</c:v>
                </c:pt>
                <c:pt idx="498">
                  <c:v>9.9600000000000008E-2</c:v>
                </c:pt>
                <c:pt idx="499">
                  <c:v>9.98E-2</c:v>
                </c:pt>
                <c:pt idx="500">
                  <c:v>0.1</c:v>
                </c:pt>
                <c:pt idx="501">
                  <c:v>0.10020000000000001</c:v>
                </c:pt>
                <c:pt idx="502">
                  <c:v>0.1004</c:v>
                </c:pt>
                <c:pt idx="503">
                  <c:v>0.10060000000000001</c:v>
                </c:pt>
                <c:pt idx="504">
                  <c:v>0.1008</c:v>
                </c:pt>
                <c:pt idx="505">
                  <c:v>0.10100000000000001</c:v>
                </c:pt>
                <c:pt idx="506">
                  <c:v>0.1012</c:v>
                </c:pt>
                <c:pt idx="507">
                  <c:v>0.1014</c:v>
                </c:pt>
                <c:pt idx="508">
                  <c:v>0.10160000000000001</c:v>
                </c:pt>
                <c:pt idx="509">
                  <c:v>0.1018</c:v>
                </c:pt>
                <c:pt idx="510">
                  <c:v>0.10200000000000001</c:v>
                </c:pt>
                <c:pt idx="511">
                  <c:v>0.1022</c:v>
                </c:pt>
                <c:pt idx="512">
                  <c:v>0.1024</c:v>
                </c:pt>
                <c:pt idx="513">
                  <c:v>0.10260000000000001</c:v>
                </c:pt>
                <c:pt idx="514">
                  <c:v>0.1028</c:v>
                </c:pt>
                <c:pt idx="515">
                  <c:v>0.10300000000000001</c:v>
                </c:pt>
                <c:pt idx="516">
                  <c:v>0.1032</c:v>
                </c:pt>
                <c:pt idx="517">
                  <c:v>0.10340000000000001</c:v>
                </c:pt>
                <c:pt idx="518">
                  <c:v>0.10360000000000001</c:v>
                </c:pt>
                <c:pt idx="519">
                  <c:v>0.1038</c:v>
                </c:pt>
                <c:pt idx="520">
                  <c:v>0.10400000000000001</c:v>
                </c:pt>
                <c:pt idx="521">
                  <c:v>0.1042</c:v>
                </c:pt>
                <c:pt idx="522">
                  <c:v>0.10440000000000001</c:v>
                </c:pt>
                <c:pt idx="523">
                  <c:v>0.1046</c:v>
                </c:pt>
                <c:pt idx="524">
                  <c:v>0.1048</c:v>
                </c:pt>
                <c:pt idx="525">
                  <c:v>0.10500000000000001</c:v>
                </c:pt>
                <c:pt idx="526">
                  <c:v>0.1052</c:v>
                </c:pt>
                <c:pt idx="527">
                  <c:v>0.10540000000000001</c:v>
                </c:pt>
                <c:pt idx="528">
                  <c:v>0.1056</c:v>
                </c:pt>
                <c:pt idx="529">
                  <c:v>0.10580000000000001</c:v>
                </c:pt>
                <c:pt idx="530">
                  <c:v>0.10600000000000001</c:v>
                </c:pt>
                <c:pt idx="531">
                  <c:v>0.1062</c:v>
                </c:pt>
                <c:pt idx="532">
                  <c:v>0.10640000000000001</c:v>
                </c:pt>
                <c:pt idx="533">
                  <c:v>0.1066</c:v>
                </c:pt>
                <c:pt idx="534">
                  <c:v>0.10680000000000001</c:v>
                </c:pt>
                <c:pt idx="535">
                  <c:v>0.10700000000000001</c:v>
                </c:pt>
                <c:pt idx="536">
                  <c:v>0.1072</c:v>
                </c:pt>
                <c:pt idx="537">
                  <c:v>0.10740000000000001</c:v>
                </c:pt>
                <c:pt idx="538">
                  <c:v>0.1076</c:v>
                </c:pt>
                <c:pt idx="539">
                  <c:v>0.10780000000000001</c:v>
                </c:pt>
                <c:pt idx="540">
                  <c:v>0.108</c:v>
                </c:pt>
                <c:pt idx="541">
                  <c:v>0.1082</c:v>
                </c:pt>
                <c:pt idx="542">
                  <c:v>0.10840000000000001</c:v>
                </c:pt>
                <c:pt idx="543">
                  <c:v>0.1086</c:v>
                </c:pt>
                <c:pt idx="544">
                  <c:v>0.10880000000000001</c:v>
                </c:pt>
                <c:pt idx="545">
                  <c:v>0.109</c:v>
                </c:pt>
                <c:pt idx="546">
                  <c:v>0.10920000000000001</c:v>
                </c:pt>
                <c:pt idx="547">
                  <c:v>0.10940000000000001</c:v>
                </c:pt>
                <c:pt idx="548">
                  <c:v>0.1096</c:v>
                </c:pt>
                <c:pt idx="549">
                  <c:v>0.10980000000000001</c:v>
                </c:pt>
                <c:pt idx="550">
                  <c:v>0.11</c:v>
                </c:pt>
                <c:pt idx="551">
                  <c:v>0.11020000000000001</c:v>
                </c:pt>
                <c:pt idx="552">
                  <c:v>0.11040000000000001</c:v>
                </c:pt>
                <c:pt idx="553">
                  <c:v>0.1106</c:v>
                </c:pt>
                <c:pt idx="554">
                  <c:v>0.11080000000000001</c:v>
                </c:pt>
                <c:pt idx="555">
                  <c:v>0.111</c:v>
                </c:pt>
                <c:pt idx="556">
                  <c:v>0.11120000000000001</c:v>
                </c:pt>
                <c:pt idx="557">
                  <c:v>0.1114</c:v>
                </c:pt>
                <c:pt idx="558">
                  <c:v>0.1116</c:v>
                </c:pt>
                <c:pt idx="559">
                  <c:v>0.11180000000000001</c:v>
                </c:pt>
                <c:pt idx="560">
                  <c:v>0.112</c:v>
                </c:pt>
                <c:pt idx="561">
                  <c:v>0.11220000000000001</c:v>
                </c:pt>
                <c:pt idx="562">
                  <c:v>0.1124</c:v>
                </c:pt>
                <c:pt idx="563">
                  <c:v>0.11260000000000001</c:v>
                </c:pt>
                <c:pt idx="564">
                  <c:v>0.11280000000000001</c:v>
                </c:pt>
                <c:pt idx="565">
                  <c:v>0.113</c:v>
                </c:pt>
                <c:pt idx="566">
                  <c:v>0.11320000000000001</c:v>
                </c:pt>
                <c:pt idx="567">
                  <c:v>0.1134</c:v>
                </c:pt>
                <c:pt idx="568">
                  <c:v>0.11360000000000001</c:v>
                </c:pt>
                <c:pt idx="569">
                  <c:v>0.11380000000000001</c:v>
                </c:pt>
                <c:pt idx="570">
                  <c:v>0.114</c:v>
                </c:pt>
                <c:pt idx="571">
                  <c:v>0.11420000000000001</c:v>
                </c:pt>
                <c:pt idx="572">
                  <c:v>0.1144</c:v>
                </c:pt>
                <c:pt idx="573">
                  <c:v>0.11460000000000001</c:v>
                </c:pt>
                <c:pt idx="574">
                  <c:v>0.1148</c:v>
                </c:pt>
                <c:pt idx="575">
                  <c:v>0.115</c:v>
                </c:pt>
                <c:pt idx="576">
                  <c:v>0.11520000000000001</c:v>
                </c:pt>
                <c:pt idx="577">
                  <c:v>0.1154</c:v>
                </c:pt>
                <c:pt idx="578">
                  <c:v>0.11560000000000001</c:v>
                </c:pt>
                <c:pt idx="579">
                  <c:v>0.1158</c:v>
                </c:pt>
                <c:pt idx="580">
                  <c:v>0.11600000000000001</c:v>
                </c:pt>
                <c:pt idx="581">
                  <c:v>0.11620000000000001</c:v>
                </c:pt>
                <c:pt idx="582">
                  <c:v>0.1164</c:v>
                </c:pt>
                <c:pt idx="583">
                  <c:v>0.11660000000000001</c:v>
                </c:pt>
                <c:pt idx="584">
                  <c:v>0.1168</c:v>
                </c:pt>
                <c:pt idx="585">
                  <c:v>0.11700000000000001</c:v>
                </c:pt>
                <c:pt idx="586">
                  <c:v>0.11720000000000001</c:v>
                </c:pt>
                <c:pt idx="587">
                  <c:v>0.1174</c:v>
                </c:pt>
                <c:pt idx="588">
                  <c:v>0.11760000000000001</c:v>
                </c:pt>
                <c:pt idx="589">
                  <c:v>0.1178</c:v>
                </c:pt>
                <c:pt idx="590">
                  <c:v>0.11800000000000001</c:v>
                </c:pt>
                <c:pt idx="591">
                  <c:v>0.1182</c:v>
                </c:pt>
                <c:pt idx="592">
                  <c:v>0.11840000000000001</c:v>
                </c:pt>
                <c:pt idx="593">
                  <c:v>0.11860000000000001</c:v>
                </c:pt>
                <c:pt idx="594">
                  <c:v>0.1188</c:v>
                </c:pt>
                <c:pt idx="595">
                  <c:v>0.11900000000000001</c:v>
                </c:pt>
                <c:pt idx="596">
                  <c:v>0.1192</c:v>
                </c:pt>
                <c:pt idx="597">
                  <c:v>0.11940000000000001</c:v>
                </c:pt>
                <c:pt idx="598">
                  <c:v>0.11960000000000001</c:v>
                </c:pt>
                <c:pt idx="599">
                  <c:v>0.1198</c:v>
                </c:pt>
                <c:pt idx="600">
                  <c:v>0.12000000000000001</c:v>
                </c:pt>
                <c:pt idx="601">
                  <c:v>0.1202</c:v>
                </c:pt>
                <c:pt idx="602">
                  <c:v>0.12040000000000001</c:v>
                </c:pt>
                <c:pt idx="603">
                  <c:v>0.1206</c:v>
                </c:pt>
                <c:pt idx="604">
                  <c:v>0.1208</c:v>
                </c:pt>
                <c:pt idx="605">
                  <c:v>0.12100000000000001</c:v>
                </c:pt>
                <c:pt idx="606">
                  <c:v>0.1212</c:v>
                </c:pt>
                <c:pt idx="607">
                  <c:v>0.12140000000000001</c:v>
                </c:pt>
                <c:pt idx="608">
                  <c:v>0.1216</c:v>
                </c:pt>
                <c:pt idx="609">
                  <c:v>0.12180000000000001</c:v>
                </c:pt>
                <c:pt idx="610">
                  <c:v>0.12200000000000001</c:v>
                </c:pt>
                <c:pt idx="611">
                  <c:v>0.1222</c:v>
                </c:pt>
                <c:pt idx="612">
                  <c:v>0.12240000000000001</c:v>
                </c:pt>
                <c:pt idx="613">
                  <c:v>0.1226</c:v>
                </c:pt>
                <c:pt idx="614">
                  <c:v>0.12280000000000001</c:v>
                </c:pt>
                <c:pt idx="615">
                  <c:v>0.12300000000000001</c:v>
                </c:pt>
                <c:pt idx="616">
                  <c:v>0.1232</c:v>
                </c:pt>
                <c:pt idx="617">
                  <c:v>0.12340000000000001</c:v>
                </c:pt>
                <c:pt idx="618">
                  <c:v>0.1236</c:v>
                </c:pt>
                <c:pt idx="619">
                  <c:v>0.12380000000000001</c:v>
                </c:pt>
                <c:pt idx="620">
                  <c:v>0.124</c:v>
                </c:pt>
                <c:pt idx="621">
                  <c:v>0.1242</c:v>
                </c:pt>
                <c:pt idx="622">
                  <c:v>0.12440000000000001</c:v>
                </c:pt>
                <c:pt idx="623">
                  <c:v>0.1246</c:v>
                </c:pt>
                <c:pt idx="624">
                  <c:v>0.12480000000000001</c:v>
                </c:pt>
                <c:pt idx="625">
                  <c:v>0.125</c:v>
                </c:pt>
                <c:pt idx="626">
                  <c:v>0.12520000000000001</c:v>
                </c:pt>
                <c:pt idx="627">
                  <c:v>0.12540000000000001</c:v>
                </c:pt>
                <c:pt idx="628">
                  <c:v>0.12560000000000002</c:v>
                </c:pt>
                <c:pt idx="629">
                  <c:v>0.1258</c:v>
                </c:pt>
                <c:pt idx="630">
                  <c:v>0.126</c:v>
                </c:pt>
                <c:pt idx="631">
                  <c:v>0.12620000000000001</c:v>
                </c:pt>
                <c:pt idx="632">
                  <c:v>0.12640000000000001</c:v>
                </c:pt>
                <c:pt idx="633">
                  <c:v>0.12660000000000002</c:v>
                </c:pt>
                <c:pt idx="634">
                  <c:v>0.1268</c:v>
                </c:pt>
                <c:pt idx="635">
                  <c:v>0.127</c:v>
                </c:pt>
                <c:pt idx="636">
                  <c:v>0.12720000000000001</c:v>
                </c:pt>
                <c:pt idx="637">
                  <c:v>0.12740000000000001</c:v>
                </c:pt>
                <c:pt idx="638">
                  <c:v>0.12760000000000002</c:v>
                </c:pt>
                <c:pt idx="639">
                  <c:v>0.1278</c:v>
                </c:pt>
                <c:pt idx="640">
                  <c:v>0.128</c:v>
                </c:pt>
                <c:pt idx="641">
                  <c:v>0.12820000000000001</c:v>
                </c:pt>
                <c:pt idx="642">
                  <c:v>0.12840000000000001</c:v>
                </c:pt>
                <c:pt idx="643">
                  <c:v>0.12860000000000002</c:v>
                </c:pt>
                <c:pt idx="644">
                  <c:v>0.1288</c:v>
                </c:pt>
                <c:pt idx="645">
                  <c:v>0.129</c:v>
                </c:pt>
                <c:pt idx="646">
                  <c:v>0.12920000000000001</c:v>
                </c:pt>
                <c:pt idx="647">
                  <c:v>0.12940000000000002</c:v>
                </c:pt>
                <c:pt idx="648">
                  <c:v>0.12959999999999999</c:v>
                </c:pt>
                <c:pt idx="649">
                  <c:v>0.1298</c:v>
                </c:pt>
                <c:pt idx="650">
                  <c:v>0.13</c:v>
                </c:pt>
                <c:pt idx="651">
                  <c:v>0.13020000000000001</c:v>
                </c:pt>
                <c:pt idx="652">
                  <c:v>0.13040000000000002</c:v>
                </c:pt>
                <c:pt idx="653">
                  <c:v>0.13059999999999999</c:v>
                </c:pt>
                <c:pt idx="654">
                  <c:v>0.1308</c:v>
                </c:pt>
                <c:pt idx="655">
                  <c:v>0.13100000000000001</c:v>
                </c:pt>
                <c:pt idx="656">
                  <c:v>0.13120000000000001</c:v>
                </c:pt>
                <c:pt idx="657">
                  <c:v>0.13140000000000002</c:v>
                </c:pt>
                <c:pt idx="658">
                  <c:v>0.13159999999999999</c:v>
                </c:pt>
                <c:pt idx="659">
                  <c:v>0.1318</c:v>
                </c:pt>
                <c:pt idx="660">
                  <c:v>0.13200000000000001</c:v>
                </c:pt>
                <c:pt idx="661">
                  <c:v>0.13220000000000001</c:v>
                </c:pt>
                <c:pt idx="662">
                  <c:v>0.13240000000000002</c:v>
                </c:pt>
                <c:pt idx="663">
                  <c:v>0.1326</c:v>
                </c:pt>
                <c:pt idx="664">
                  <c:v>0.1328</c:v>
                </c:pt>
                <c:pt idx="665">
                  <c:v>0.13300000000000001</c:v>
                </c:pt>
                <c:pt idx="666">
                  <c:v>0.13320000000000001</c:v>
                </c:pt>
                <c:pt idx="667">
                  <c:v>0.13340000000000002</c:v>
                </c:pt>
                <c:pt idx="668">
                  <c:v>0.1336</c:v>
                </c:pt>
                <c:pt idx="669">
                  <c:v>0.1338</c:v>
                </c:pt>
                <c:pt idx="670">
                  <c:v>0.13400000000000001</c:v>
                </c:pt>
                <c:pt idx="671">
                  <c:v>0.13420000000000001</c:v>
                </c:pt>
                <c:pt idx="672">
                  <c:v>0.13440000000000002</c:v>
                </c:pt>
                <c:pt idx="673">
                  <c:v>0.1346</c:v>
                </c:pt>
                <c:pt idx="674">
                  <c:v>0.1348</c:v>
                </c:pt>
                <c:pt idx="675">
                  <c:v>0.13500000000000001</c:v>
                </c:pt>
                <c:pt idx="676">
                  <c:v>0.13520000000000001</c:v>
                </c:pt>
                <c:pt idx="677">
                  <c:v>0.13540000000000002</c:v>
                </c:pt>
                <c:pt idx="678">
                  <c:v>0.1356</c:v>
                </c:pt>
                <c:pt idx="679">
                  <c:v>0.1358</c:v>
                </c:pt>
                <c:pt idx="680">
                  <c:v>0.13600000000000001</c:v>
                </c:pt>
                <c:pt idx="681">
                  <c:v>0.13620000000000002</c:v>
                </c:pt>
                <c:pt idx="682">
                  <c:v>0.13639999999999999</c:v>
                </c:pt>
                <c:pt idx="683">
                  <c:v>0.1366</c:v>
                </c:pt>
                <c:pt idx="684">
                  <c:v>0.1368</c:v>
                </c:pt>
                <c:pt idx="685">
                  <c:v>0.13700000000000001</c:v>
                </c:pt>
                <c:pt idx="686">
                  <c:v>0.13720000000000002</c:v>
                </c:pt>
                <c:pt idx="687">
                  <c:v>0.13739999999999999</c:v>
                </c:pt>
                <c:pt idx="688">
                  <c:v>0.1376</c:v>
                </c:pt>
                <c:pt idx="689">
                  <c:v>0.13780000000000001</c:v>
                </c:pt>
                <c:pt idx="690">
                  <c:v>0.13800000000000001</c:v>
                </c:pt>
                <c:pt idx="691">
                  <c:v>0.13820000000000002</c:v>
                </c:pt>
                <c:pt idx="692">
                  <c:v>0.1384</c:v>
                </c:pt>
                <c:pt idx="693">
                  <c:v>0.1386</c:v>
                </c:pt>
                <c:pt idx="694">
                  <c:v>0.13880000000000001</c:v>
                </c:pt>
                <c:pt idx="695">
                  <c:v>0.13900000000000001</c:v>
                </c:pt>
                <c:pt idx="696">
                  <c:v>0.13920000000000002</c:v>
                </c:pt>
                <c:pt idx="697">
                  <c:v>0.1394</c:v>
                </c:pt>
                <c:pt idx="698">
                  <c:v>0.1396</c:v>
                </c:pt>
                <c:pt idx="699">
                  <c:v>0.13980000000000001</c:v>
                </c:pt>
                <c:pt idx="700">
                  <c:v>0.14000000000000001</c:v>
                </c:pt>
                <c:pt idx="701">
                  <c:v>0.14020000000000002</c:v>
                </c:pt>
                <c:pt idx="702">
                  <c:v>0.1404</c:v>
                </c:pt>
                <c:pt idx="703">
                  <c:v>0.1406</c:v>
                </c:pt>
                <c:pt idx="704">
                  <c:v>0.14080000000000001</c:v>
                </c:pt>
                <c:pt idx="705">
                  <c:v>0.14100000000000001</c:v>
                </c:pt>
                <c:pt idx="706">
                  <c:v>0.14120000000000002</c:v>
                </c:pt>
                <c:pt idx="707">
                  <c:v>0.1414</c:v>
                </c:pt>
                <c:pt idx="708">
                  <c:v>0.1416</c:v>
                </c:pt>
                <c:pt idx="709">
                  <c:v>0.14180000000000001</c:v>
                </c:pt>
                <c:pt idx="710">
                  <c:v>0.14200000000000002</c:v>
                </c:pt>
                <c:pt idx="711">
                  <c:v>0.14219999999999999</c:v>
                </c:pt>
                <c:pt idx="712">
                  <c:v>0.1424</c:v>
                </c:pt>
                <c:pt idx="713">
                  <c:v>0.1426</c:v>
                </c:pt>
                <c:pt idx="714">
                  <c:v>0.14280000000000001</c:v>
                </c:pt>
                <c:pt idx="715">
                  <c:v>0.14300000000000002</c:v>
                </c:pt>
                <c:pt idx="716">
                  <c:v>0.14319999999999999</c:v>
                </c:pt>
                <c:pt idx="717">
                  <c:v>0.1434</c:v>
                </c:pt>
                <c:pt idx="718">
                  <c:v>0.14360000000000001</c:v>
                </c:pt>
                <c:pt idx="719">
                  <c:v>0.14380000000000001</c:v>
                </c:pt>
                <c:pt idx="720">
                  <c:v>0.14400000000000002</c:v>
                </c:pt>
                <c:pt idx="721">
                  <c:v>0.14419999999999999</c:v>
                </c:pt>
                <c:pt idx="722">
                  <c:v>0.1444</c:v>
                </c:pt>
                <c:pt idx="723">
                  <c:v>0.14460000000000001</c:v>
                </c:pt>
                <c:pt idx="724">
                  <c:v>0.14480000000000001</c:v>
                </c:pt>
                <c:pt idx="725">
                  <c:v>0.14500000000000002</c:v>
                </c:pt>
                <c:pt idx="726">
                  <c:v>0.1452</c:v>
                </c:pt>
                <c:pt idx="727">
                  <c:v>0.1454</c:v>
                </c:pt>
                <c:pt idx="728">
                  <c:v>0.14560000000000001</c:v>
                </c:pt>
                <c:pt idx="729">
                  <c:v>0.14580000000000001</c:v>
                </c:pt>
                <c:pt idx="730">
                  <c:v>0.14600000000000002</c:v>
                </c:pt>
                <c:pt idx="731">
                  <c:v>0.1462</c:v>
                </c:pt>
                <c:pt idx="732">
                  <c:v>0.1464</c:v>
                </c:pt>
                <c:pt idx="733">
                  <c:v>0.14660000000000001</c:v>
                </c:pt>
                <c:pt idx="734">
                  <c:v>0.14680000000000001</c:v>
                </c:pt>
                <c:pt idx="735">
                  <c:v>0.14700000000000002</c:v>
                </c:pt>
                <c:pt idx="736">
                  <c:v>0.1472</c:v>
                </c:pt>
                <c:pt idx="737">
                  <c:v>0.1474</c:v>
                </c:pt>
                <c:pt idx="738">
                  <c:v>0.14760000000000001</c:v>
                </c:pt>
                <c:pt idx="739">
                  <c:v>0.14780000000000001</c:v>
                </c:pt>
                <c:pt idx="740">
                  <c:v>0.14800000000000002</c:v>
                </c:pt>
                <c:pt idx="741">
                  <c:v>0.1482</c:v>
                </c:pt>
                <c:pt idx="742">
                  <c:v>0.1484</c:v>
                </c:pt>
                <c:pt idx="743">
                  <c:v>0.14860000000000001</c:v>
                </c:pt>
                <c:pt idx="744">
                  <c:v>0.14880000000000002</c:v>
                </c:pt>
                <c:pt idx="745">
                  <c:v>0.14899999999999999</c:v>
                </c:pt>
                <c:pt idx="746">
                  <c:v>0.1492</c:v>
                </c:pt>
                <c:pt idx="747">
                  <c:v>0.14940000000000001</c:v>
                </c:pt>
                <c:pt idx="748">
                  <c:v>0.14960000000000001</c:v>
                </c:pt>
                <c:pt idx="749">
                  <c:v>0.14980000000000002</c:v>
                </c:pt>
                <c:pt idx="750">
                  <c:v>0.15</c:v>
                </c:pt>
                <c:pt idx="751">
                  <c:v>0.1502</c:v>
                </c:pt>
                <c:pt idx="752">
                  <c:v>0.15040000000000001</c:v>
                </c:pt>
                <c:pt idx="753">
                  <c:v>0.15060000000000001</c:v>
                </c:pt>
                <c:pt idx="754">
                  <c:v>0.15080000000000002</c:v>
                </c:pt>
                <c:pt idx="755">
                  <c:v>0.151</c:v>
                </c:pt>
                <c:pt idx="756">
                  <c:v>0.1512</c:v>
                </c:pt>
                <c:pt idx="757">
                  <c:v>0.15140000000000001</c:v>
                </c:pt>
                <c:pt idx="758">
                  <c:v>0.15160000000000001</c:v>
                </c:pt>
                <c:pt idx="759">
                  <c:v>0.15180000000000002</c:v>
                </c:pt>
                <c:pt idx="760">
                  <c:v>0.152</c:v>
                </c:pt>
                <c:pt idx="761">
                  <c:v>0.1522</c:v>
                </c:pt>
                <c:pt idx="762">
                  <c:v>0.15240000000000001</c:v>
                </c:pt>
                <c:pt idx="763">
                  <c:v>0.15260000000000001</c:v>
                </c:pt>
                <c:pt idx="764">
                  <c:v>0.15280000000000002</c:v>
                </c:pt>
                <c:pt idx="765">
                  <c:v>0.153</c:v>
                </c:pt>
                <c:pt idx="766">
                  <c:v>0.1532</c:v>
                </c:pt>
                <c:pt idx="767">
                  <c:v>0.15340000000000001</c:v>
                </c:pt>
                <c:pt idx="768">
                  <c:v>0.15360000000000001</c:v>
                </c:pt>
                <c:pt idx="769">
                  <c:v>0.15380000000000002</c:v>
                </c:pt>
                <c:pt idx="770">
                  <c:v>0.154</c:v>
                </c:pt>
                <c:pt idx="771">
                  <c:v>0.1542</c:v>
                </c:pt>
                <c:pt idx="772">
                  <c:v>0.15440000000000001</c:v>
                </c:pt>
                <c:pt idx="773">
                  <c:v>0.15460000000000002</c:v>
                </c:pt>
                <c:pt idx="774">
                  <c:v>0.15480000000000002</c:v>
                </c:pt>
                <c:pt idx="775">
                  <c:v>0.155</c:v>
                </c:pt>
                <c:pt idx="776">
                  <c:v>0.1552</c:v>
                </c:pt>
                <c:pt idx="777">
                  <c:v>0.15540000000000001</c:v>
                </c:pt>
                <c:pt idx="778">
                  <c:v>0.15560000000000002</c:v>
                </c:pt>
                <c:pt idx="779">
                  <c:v>0.15579999999999999</c:v>
                </c:pt>
                <c:pt idx="780">
                  <c:v>0.156</c:v>
                </c:pt>
                <c:pt idx="781">
                  <c:v>0.15620000000000001</c:v>
                </c:pt>
                <c:pt idx="782">
                  <c:v>0.15640000000000001</c:v>
                </c:pt>
                <c:pt idx="783">
                  <c:v>0.15660000000000002</c:v>
                </c:pt>
                <c:pt idx="784">
                  <c:v>0.15679999999999999</c:v>
                </c:pt>
                <c:pt idx="785">
                  <c:v>0.157</c:v>
                </c:pt>
                <c:pt idx="786">
                  <c:v>0.15720000000000001</c:v>
                </c:pt>
                <c:pt idx="787">
                  <c:v>0.15740000000000001</c:v>
                </c:pt>
                <c:pt idx="788">
                  <c:v>0.15760000000000002</c:v>
                </c:pt>
                <c:pt idx="789">
                  <c:v>0.1578</c:v>
                </c:pt>
                <c:pt idx="790">
                  <c:v>0.158</c:v>
                </c:pt>
                <c:pt idx="791">
                  <c:v>0.15820000000000001</c:v>
                </c:pt>
                <c:pt idx="792">
                  <c:v>0.15840000000000001</c:v>
                </c:pt>
                <c:pt idx="793">
                  <c:v>0.15860000000000002</c:v>
                </c:pt>
                <c:pt idx="794">
                  <c:v>0.1588</c:v>
                </c:pt>
                <c:pt idx="795">
                  <c:v>0.159</c:v>
                </c:pt>
                <c:pt idx="796">
                  <c:v>0.15920000000000001</c:v>
                </c:pt>
                <c:pt idx="797">
                  <c:v>0.15940000000000001</c:v>
                </c:pt>
                <c:pt idx="798">
                  <c:v>0.15960000000000002</c:v>
                </c:pt>
                <c:pt idx="799">
                  <c:v>0.1598</c:v>
                </c:pt>
                <c:pt idx="800">
                  <c:v>0.16</c:v>
                </c:pt>
                <c:pt idx="801">
                  <c:v>0.16020000000000001</c:v>
                </c:pt>
                <c:pt idx="802">
                  <c:v>0.16040000000000001</c:v>
                </c:pt>
                <c:pt idx="803">
                  <c:v>0.16060000000000002</c:v>
                </c:pt>
                <c:pt idx="804">
                  <c:v>0.1608</c:v>
                </c:pt>
                <c:pt idx="805">
                  <c:v>0.161</c:v>
                </c:pt>
                <c:pt idx="806">
                  <c:v>0.16120000000000001</c:v>
                </c:pt>
                <c:pt idx="807">
                  <c:v>0.16140000000000002</c:v>
                </c:pt>
                <c:pt idx="808">
                  <c:v>0.16160000000000002</c:v>
                </c:pt>
                <c:pt idx="809">
                  <c:v>0.1618</c:v>
                </c:pt>
                <c:pt idx="810">
                  <c:v>0.16200000000000001</c:v>
                </c:pt>
                <c:pt idx="811">
                  <c:v>0.16220000000000001</c:v>
                </c:pt>
                <c:pt idx="812">
                  <c:v>0.16240000000000002</c:v>
                </c:pt>
                <c:pt idx="813">
                  <c:v>0.16259999999999999</c:v>
                </c:pt>
                <c:pt idx="814">
                  <c:v>0.1628</c:v>
                </c:pt>
                <c:pt idx="815">
                  <c:v>0.16300000000000001</c:v>
                </c:pt>
                <c:pt idx="816">
                  <c:v>0.16320000000000001</c:v>
                </c:pt>
                <c:pt idx="817">
                  <c:v>0.16340000000000002</c:v>
                </c:pt>
                <c:pt idx="818">
                  <c:v>0.1636</c:v>
                </c:pt>
                <c:pt idx="819">
                  <c:v>0.1638</c:v>
                </c:pt>
                <c:pt idx="820">
                  <c:v>0.16400000000000001</c:v>
                </c:pt>
                <c:pt idx="821">
                  <c:v>0.16420000000000001</c:v>
                </c:pt>
                <c:pt idx="822">
                  <c:v>0.16440000000000002</c:v>
                </c:pt>
                <c:pt idx="823">
                  <c:v>0.1646</c:v>
                </c:pt>
                <c:pt idx="824">
                  <c:v>0.1648</c:v>
                </c:pt>
                <c:pt idx="825">
                  <c:v>0.16500000000000001</c:v>
                </c:pt>
                <c:pt idx="826">
                  <c:v>0.16520000000000001</c:v>
                </c:pt>
                <c:pt idx="827">
                  <c:v>0.16540000000000002</c:v>
                </c:pt>
                <c:pt idx="828">
                  <c:v>0.1656</c:v>
                </c:pt>
                <c:pt idx="829">
                  <c:v>0.1658</c:v>
                </c:pt>
                <c:pt idx="830">
                  <c:v>0.16600000000000001</c:v>
                </c:pt>
                <c:pt idx="831">
                  <c:v>0.16620000000000001</c:v>
                </c:pt>
                <c:pt idx="832">
                  <c:v>0.16640000000000002</c:v>
                </c:pt>
                <c:pt idx="833">
                  <c:v>0.1666</c:v>
                </c:pt>
                <c:pt idx="834">
                  <c:v>0.1668</c:v>
                </c:pt>
                <c:pt idx="835">
                  <c:v>0.16700000000000001</c:v>
                </c:pt>
                <c:pt idx="836">
                  <c:v>0.16720000000000002</c:v>
                </c:pt>
                <c:pt idx="837">
                  <c:v>0.16740000000000002</c:v>
                </c:pt>
                <c:pt idx="838">
                  <c:v>0.1676</c:v>
                </c:pt>
                <c:pt idx="839">
                  <c:v>0.1678</c:v>
                </c:pt>
                <c:pt idx="840">
                  <c:v>0.16800000000000001</c:v>
                </c:pt>
                <c:pt idx="841">
                  <c:v>0.16820000000000002</c:v>
                </c:pt>
                <c:pt idx="842">
                  <c:v>0.16840000000000002</c:v>
                </c:pt>
                <c:pt idx="843">
                  <c:v>0.1686</c:v>
                </c:pt>
                <c:pt idx="844">
                  <c:v>0.16880000000000001</c:v>
                </c:pt>
                <c:pt idx="845">
                  <c:v>0.16900000000000001</c:v>
                </c:pt>
                <c:pt idx="846">
                  <c:v>0.16920000000000002</c:v>
                </c:pt>
                <c:pt idx="847">
                  <c:v>0.1694</c:v>
                </c:pt>
                <c:pt idx="848">
                  <c:v>0.1696</c:v>
                </c:pt>
                <c:pt idx="849">
                  <c:v>0.16980000000000001</c:v>
                </c:pt>
                <c:pt idx="850">
                  <c:v>0.17</c:v>
                </c:pt>
                <c:pt idx="851">
                  <c:v>0.17020000000000002</c:v>
                </c:pt>
                <c:pt idx="852">
                  <c:v>0.1704</c:v>
                </c:pt>
                <c:pt idx="853">
                  <c:v>0.1706</c:v>
                </c:pt>
                <c:pt idx="854">
                  <c:v>0.17080000000000001</c:v>
                </c:pt>
                <c:pt idx="855">
                  <c:v>0.17100000000000001</c:v>
                </c:pt>
                <c:pt idx="856">
                  <c:v>0.17120000000000002</c:v>
                </c:pt>
                <c:pt idx="857">
                  <c:v>0.1714</c:v>
                </c:pt>
                <c:pt idx="858">
                  <c:v>0.1716</c:v>
                </c:pt>
                <c:pt idx="859">
                  <c:v>0.17180000000000001</c:v>
                </c:pt>
                <c:pt idx="860">
                  <c:v>0.17200000000000001</c:v>
                </c:pt>
                <c:pt idx="861">
                  <c:v>0.17220000000000002</c:v>
                </c:pt>
                <c:pt idx="862">
                  <c:v>0.1724</c:v>
                </c:pt>
                <c:pt idx="863">
                  <c:v>0.1726</c:v>
                </c:pt>
                <c:pt idx="864">
                  <c:v>0.17280000000000001</c:v>
                </c:pt>
                <c:pt idx="865">
                  <c:v>0.17300000000000001</c:v>
                </c:pt>
                <c:pt idx="866">
                  <c:v>0.17320000000000002</c:v>
                </c:pt>
                <c:pt idx="867">
                  <c:v>0.1734</c:v>
                </c:pt>
                <c:pt idx="868">
                  <c:v>0.1736</c:v>
                </c:pt>
                <c:pt idx="869">
                  <c:v>0.17380000000000001</c:v>
                </c:pt>
                <c:pt idx="870">
                  <c:v>0.17400000000000002</c:v>
                </c:pt>
                <c:pt idx="871">
                  <c:v>0.17420000000000002</c:v>
                </c:pt>
                <c:pt idx="872">
                  <c:v>0.1744</c:v>
                </c:pt>
                <c:pt idx="873">
                  <c:v>0.17460000000000001</c:v>
                </c:pt>
                <c:pt idx="874">
                  <c:v>0.17480000000000001</c:v>
                </c:pt>
                <c:pt idx="875">
                  <c:v>0.17500000000000002</c:v>
                </c:pt>
                <c:pt idx="876">
                  <c:v>0.17519999999999999</c:v>
                </c:pt>
                <c:pt idx="877">
                  <c:v>0.1754</c:v>
                </c:pt>
                <c:pt idx="878">
                  <c:v>0.17560000000000001</c:v>
                </c:pt>
                <c:pt idx="879">
                  <c:v>0.17580000000000001</c:v>
                </c:pt>
                <c:pt idx="880">
                  <c:v>0.17600000000000002</c:v>
                </c:pt>
                <c:pt idx="881">
                  <c:v>0.1762</c:v>
                </c:pt>
                <c:pt idx="882">
                  <c:v>0.1764</c:v>
                </c:pt>
                <c:pt idx="883">
                  <c:v>0.17660000000000001</c:v>
                </c:pt>
                <c:pt idx="884">
                  <c:v>0.17680000000000001</c:v>
                </c:pt>
                <c:pt idx="885">
                  <c:v>0.17700000000000002</c:v>
                </c:pt>
                <c:pt idx="886">
                  <c:v>0.1772</c:v>
                </c:pt>
                <c:pt idx="887">
                  <c:v>0.1774</c:v>
                </c:pt>
                <c:pt idx="888">
                  <c:v>0.17760000000000001</c:v>
                </c:pt>
                <c:pt idx="889">
                  <c:v>0.17780000000000001</c:v>
                </c:pt>
                <c:pt idx="890">
                  <c:v>0.17800000000000002</c:v>
                </c:pt>
                <c:pt idx="891">
                  <c:v>0.1782</c:v>
                </c:pt>
                <c:pt idx="892">
                  <c:v>0.1784</c:v>
                </c:pt>
                <c:pt idx="893">
                  <c:v>0.17860000000000001</c:v>
                </c:pt>
                <c:pt idx="894">
                  <c:v>0.17880000000000001</c:v>
                </c:pt>
                <c:pt idx="895">
                  <c:v>0.17900000000000002</c:v>
                </c:pt>
                <c:pt idx="896">
                  <c:v>0.1792</c:v>
                </c:pt>
                <c:pt idx="897">
                  <c:v>0.1794</c:v>
                </c:pt>
                <c:pt idx="898">
                  <c:v>0.17960000000000001</c:v>
                </c:pt>
                <c:pt idx="899">
                  <c:v>0.17980000000000002</c:v>
                </c:pt>
                <c:pt idx="900">
                  <c:v>0.18000000000000002</c:v>
                </c:pt>
                <c:pt idx="901">
                  <c:v>0.1802</c:v>
                </c:pt>
                <c:pt idx="902">
                  <c:v>0.1804</c:v>
                </c:pt>
                <c:pt idx="903">
                  <c:v>0.18060000000000001</c:v>
                </c:pt>
                <c:pt idx="904">
                  <c:v>0.18080000000000002</c:v>
                </c:pt>
                <c:pt idx="905">
                  <c:v>0.18100000000000002</c:v>
                </c:pt>
                <c:pt idx="906">
                  <c:v>0.1812</c:v>
                </c:pt>
                <c:pt idx="907">
                  <c:v>0.18140000000000001</c:v>
                </c:pt>
                <c:pt idx="908">
                  <c:v>0.18160000000000001</c:v>
                </c:pt>
                <c:pt idx="909">
                  <c:v>0.18180000000000002</c:v>
                </c:pt>
                <c:pt idx="910">
                  <c:v>0.182</c:v>
                </c:pt>
                <c:pt idx="911">
                  <c:v>0.1822</c:v>
                </c:pt>
                <c:pt idx="912">
                  <c:v>0.18240000000000001</c:v>
                </c:pt>
                <c:pt idx="913">
                  <c:v>0.18260000000000001</c:v>
                </c:pt>
                <c:pt idx="914">
                  <c:v>0.18280000000000002</c:v>
                </c:pt>
                <c:pt idx="915">
                  <c:v>0.183</c:v>
                </c:pt>
                <c:pt idx="916">
                  <c:v>0.1832</c:v>
                </c:pt>
                <c:pt idx="917">
                  <c:v>0.18340000000000001</c:v>
                </c:pt>
                <c:pt idx="918">
                  <c:v>0.18360000000000001</c:v>
                </c:pt>
                <c:pt idx="919">
                  <c:v>0.18380000000000002</c:v>
                </c:pt>
                <c:pt idx="920">
                  <c:v>0.184</c:v>
                </c:pt>
                <c:pt idx="921">
                  <c:v>0.1842</c:v>
                </c:pt>
                <c:pt idx="922">
                  <c:v>0.18440000000000001</c:v>
                </c:pt>
                <c:pt idx="923">
                  <c:v>0.18460000000000001</c:v>
                </c:pt>
                <c:pt idx="924">
                  <c:v>0.18480000000000002</c:v>
                </c:pt>
                <c:pt idx="925">
                  <c:v>0.185</c:v>
                </c:pt>
                <c:pt idx="926">
                  <c:v>0.1852</c:v>
                </c:pt>
                <c:pt idx="927">
                  <c:v>0.18540000000000001</c:v>
                </c:pt>
                <c:pt idx="928">
                  <c:v>0.18560000000000001</c:v>
                </c:pt>
                <c:pt idx="929">
                  <c:v>0.18580000000000002</c:v>
                </c:pt>
                <c:pt idx="930">
                  <c:v>0.186</c:v>
                </c:pt>
                <c:pt idx="931">
                  <c:v>0.1862</c:v>
                </c:pt>
                <c:pt idx="932">
                  <c:v>0.18640000000000001</c:v>
                </c:pt>
                <c:pt idx="933">
                  <c:v>0.18660000000000002</c:v>
                </c:pt>
                <c:pt idx="934">
                  <c:v>0.18680000000000002</c:v>
                </c:pt>
                <c:pt idx="935">
                  <c:v>0.187</c:v>
                </c:pt>
                <c:pt idx="936">
                  <c:v>0.18720000000000001</c:v>
                </c:pt>
                <c:pt idx="937">
                  <c:v>0.18740000000000001</c:v>
                </c:pt>
                <c:pt idx="938">
                  <c:v>0.18760000000000002</c:v>
                </c:pt>
                <c:pt idx="939">
                  <c:v>0.18780000000000002</c:v>
                </c:pt>
                <c:pt idx="940">
                  <c:v>0.188</c:v>
                </c:pt>
                <c:pt idx="941">
                  <c:v>0.18820000000000001</c:v>
                </c:pt>
                <c:pt idx="942">
                  <c:v>0.18840000000000001</c:v>
                </c:pt>
                <c:pt idx="943">
                  <c:v>0.18860000000000002</c:v>
                </c:pt>
                <c:pt idx="944">
                  <c:v>0.1888</c:v>
                </c:pt>
                <c:pt idx="945">
                  <c:v>0.189</c:v>
                </c:pt>
                <c:pt idx="946">
                  <c:v>0.18920000000000001</c:v>
                </c:pt>
                <c:pt idx="947">
                  <c:v>0.18940000000000001</c:v>
                </c:pt>
                <c:pt idx="948">
                  <c:v>0.18960000000000002</c:v>
                </c:pt>
                <c:pt idx="949">
                  <c:v>0.1898</c:v>
                </c:pt>
                <c:pt idx="950">
                  <c:v>0.19</c:v>
                </c:pt>
                <c:pt idx="951">
                  <c:v>0.19020000000000001</c:v>
                </c:pt>
                <c:pt idx="952">
                  <c:v>0.19040000000000001</c:v>
                </c:pt>
                <c:pt idx="953">
                  <c:v>0.19060000000000002</c:v>
                </c:pt>
                <c:pt idx="954">
                  <c:v>0.1908</c:v>
                </c:pt>
                <c:pt idx="955">
                  <c:v>0.191</c:v>
                </c:pt>
                <c:pt idx="956">
                  <c:v>0.19120000000000001</c:v>
                </c:pt>
                <c:pt idx="957">
                  <c:v>0.19140000000000001</c:v>
                </c:pt>
                <c:pt idx="958">
                  <c:v>0.19160000000000002</c:v>
                </c:pt>
                <c:pt idx="959">
                  <c:v>0.1918</c:v>
                </c:pt>
                <c:pt idx="960">
                  <c:v>0.192</c:v>
                </c:pt>
                <c:pt idx="961">
                  <c:v>0.19220000000000001</c:v>
                </c:pt>
                <c:pt idx="962">
                  <c:v>0.19240000000000002</c:v>
                </c:pt>
                <c:pt idx="963">
                  <c:v>0.19260000000000002</c:v>
                </c:pt>
                <c:pt idx="964">
                  <c:v>0.1928</c:v>
                </c:pt>
                <c:pt idx="965">
                  <c:v>0.193</c:v>
                </c:pt>
                <c:pt idx="966">
                  <c:v>0.19320000000000001</c:v>
                </c:pt>
                <c:pt idx="967">
                  <c:v>0.19340000000000002</c:v>
                </c:pt>
                <c:pt idx="968">
                  <c:v>0.19360000000000002</c:v>
                </c:pt>
                <c:pt idx="969">
                  <c:v>0.1938</c:v>
                </c:pt>
                <c:pt idx="970">
                  <c:v>0.19400000000000001</c:v>
                </c:pt>
                <c:pt idx="971">
                  <c:v>0.19420000000000001</c:v>
                </c:pt>
                <c:pt idx="972">
                  <c:v>0.19440000000000002</c:v>
                </c:pt>
                <c:pt idx="973">
                  <c:v>0.19460000000000002</c:v>
                </c:pt>
                <c:pt idx="974">
                  <c:v>0.1948</c:v>
                </c:pt>
                <c:pt idx="975">
                  <c:v>0.19500000000000001</c:v>
                </c:pt>
                <c:pt idx="976">
                  <c:v>0.19520000000000001</c:v>
                </c:pt>
                <c:pt idx="977">
                  <c:v>0.19540000000000002</c:v>
                </c:pt>
                <c:pt idx="978">
                  <c:v>0.1956</c:v>
                </c:pt>
                <c:pt idx="979">
                  <c:v>0.1958</c:v>
                </c:pt>
                <c:pt idx="980">
                  <c:v>0.19600000000000001</c:v>
                </c:pt>
                <c:pt idx="981">
                  <c:v>0.19620000000000001</c:v>
                </c:pt>
                <c:pt idx="982">
                  <c:v>0.19640000000000002</c:v>
                </c:pt>
                <c:pt idx="983">
                  <c:v>0.1966</c:v>
                </c:pt>
                <c:pt idx="984">
                  <c:v>0.1968</c:v>
                </c:pt>
                <c:pt idx="985">
                  <c:v>0.19700000000000001</c:v>
                </c:pt>
                <c:pt idx="986">
                  <c:v>0.19720000000000001</c:v>
                </c:pt>
                <c:pt idx="987">
                  <c:v>0.19740000000000002</c:v>
                </c:pt>
                <c:pt idx="988">
                  <c:v>0.1976</c:v>
                </c:pt>
                <c:pt idx="989">
                  <c:v>0.1978</c:v>
                </c:pt>
                <c:pt idx="990">
                  <c:v>0.19800000000000001</c:v>
                </c:pt>
                <c:pt idx="991">
                  <c:v>0.19820000000000002</c:v>
                </c:pt>
                <c:pt idx="992">
                  <c:v>0.19840000000000002</c:v>
                </c:pt>
                <c:pt idx="993">
                  <c:v>0.1986</c:v>
                </c:pt>
                <c:pt idx="994">
                  <c:v>0.1988</c:v>
                </c:pt>
                <c:pt idx="995">
                  <c:v>0.19900000000000001</c:v>
                </c:pt>
                <c:pt idx="996">
                  <c:v>0.19920000000000002</c:v>
                </c:pt>
                <c:pt idx="997">
                  <c:v>0.19940000000000002</c:v>
                </c:pt>
                <c:pt idx="998">
                  <c:v>0.1996</c:v>
                </c:pt>
                <c:pt idx="999">
                  <c:v>0.19980000000000001</c:v>
                </c:pt>
                <c:pt idx="1000">
                  <c:v>0.2</c:v>
                </c:pt>
                <c:pt idx="1001">
                  <c:v>0.20020000000000002</c:v>
                </c:pt>
                <c:pt idx="1002">
                  <c:v>0.20040000000000002</c:v>
                </c:pt>
                <c:pt idx="1003">
                  <c:v>0.2006</c:v>
                </c:pt>
                <c:pt idx="1004">
                  <c:v>0.20080000000000001</c:v>
                </c:pt>
                <c:pt idx="1005">
                  <c:v>0.20100000000000001</c:v>
                </c:pt>
                <c:pt idx="1006">
                  <c:v>0.20120000000000002</c:v>
                </c:pt>
                <c:pt idx="1007">
                  <c:v>0.20140000000000002</c:v>
                </c:pt>
                <c:pt idx="1008">
                  <c:v>0.2016</c:v>
                </c:pt>
                <c:pt idx="1009">
                  <c:v>0.20180000000000001</c:v>
                </c:pt>
                <c:pt idx="1010">
                  <c:v>0.20200000000000001</c:v>
                </c:pt>
                <c:pt idx="1011">
                  <c:v>0.20220000000000002</c:v>
                </c:pt>
                <c:pt idx="1012">
                  <c:v>0.2024</c:v>
                </c:pt>
                <c:pt idx="1013">
                  <c:v>0.2026</c:v>
                </c:pt>
                <c:pt idx="1014">
                  <c:v>0.20280000000000001</c:v>
                </c:pt>
                <c:pt idx="1015">
                  <c:v>0.20300000000000001</c:v>
                </c:pt>
                <c:pt idx="1016">
                  <c:v>0.20320000000000002</c:v>
                </c:pt>
                <c:pt idx="1017">
                  <c:v>0.2034</c:v>
                </c:pt>
                <c:pt idx="1018">
                  <c:v>0.2036</c:v>
                </c:pt>
                <c:pt idx="1019">
                  <c:v>0.20380000000000001</c:v>
                </c:pt>
                <c:pt idx="1020">
                  <c:v>0.20400000000000001</c:v>
                </c:pt>
                <c:pt idx="1021">
                  <c:v>0.20420000000000002</c:v>
                </c:pt>
                <c:pt idx="1022">
                  <c:v>0.2044</c:v>
                </c:pt>
                <c:pt idx="1023">
                  <c:v>0.2046</c:v>
                </c:pt>
                <c:pt idx="1024">
                  <c:v>0.20480000000000001</c:v>
                </c:pt>
                <c:pt idx="1025">
                  <c:v>0.20500000000000002</c:v>
                </c:pt>
                <c:pt idx="1026">
                  <c:v>0.20520000000000002</c:v>
                </c:pt>
                <c:pt idx="1027">
                  <c:v>0.2054</c:v>
                </c:pt>
                <c:pt idx="1028">
                  <c:v>0.2056</c:v>
                </c:pt>
                <c:pt idx="1029">
                  <c:v>0.20580000000000001</c:v>
                </c:pt>
                <c:pt idx="1030">
                  <c:v>0.20600000000000002</c:v>
                </c:pt>
                <c:pt idx="1031">
                  <c:v>0.20620000000000002</c:v>
                </c:pt>
                <c:pt idx="1032">
                  <c:v>0.2064</c:v>
                </c:pt>
                <c:pt idx="1033">
                  <c:v>0.20660000000000001</c:v>
                </c:pt>
                <c:pt idx="1034">
                  <c:v>0.20680000000000001</c:v>
                </c:pt>
                <c:pt idx="1035">
                  <c:v>0.20700000000000002</c:v>
                </c:pt>
                <c:pt idx="1036">
                  <c:v>0.20720000000000002</c:v>
                </c:pt>
                <c:pt idx="1037">
                  <c:v>0.2074</c:v>
                </c:pt>
                <c:pt idx="1038">
                  <c:v>0.20760000000000001</c:v>
                </c:pt>
                <c:pt idx="1039">
                  <c:v>0.20780000000000001</c:v>
                </c:pt>
                <c:pt idx="1040">
                  <c:v>0.20800000000000002</c:v>
                </c:pt>
                <c:pt idx="1041">
                  <c:v>0.2082</c:v>
                </c:pt>
                <c:pt idx="1042">
                  <c:v>0.2084</c:v>
                </c:pt>
                <c:pt idx="1043">
                  <c:v>0.20860000000000001</c:v>
                </c:pt>
                <c:pt idx="1044">
                  <c:v>0.20880000000000001</c:v>
                </c:pt>
                <c:pt idx="1045">
                  <c:v>0.20900000000000002</c:v>
                </c:pt>
                <c:pt idx="1046">
                  <c:v>0.2092</c:v>
                </c:pt>
                <c:pt idx="1047">
                  <c:v>0.2094</c:v>
                </c:pt>
                <c:pt idx="1048">
                  <c:v>0.20960000000000001</c:v>
                </c:pt>
                <c:pt idx="1049">
                  <c:v>0.20980000000000001</c:v>
                </c:pt>
                <c:pt idx="1050">
                  <c:v>0.21000000000000002</c:v>
                </c:pt>
                <c:pt idx="1051">
                  <c:v>0.2102</c:v>
                </c:pt>
                <c:pt idx="1052">
                  <c:v>0.2104</c:v>
                </c:pt>
                <c:pt idx="1053">
                  <c:v>0.21060000000000001</c:v>
                </c:pt>
                <c:pt idx="1054">
                  <c:v>0.21080000000000002</c:v>
                </c:pt>
                <c:pt idx="1055">
                  <c:v>0.21100000000000002</c:v>
                </c:pt>
                <c:pt idx="1056">
                  <c:v>0.2112</c:v>
                </c:pt>
                <c:pt idx="1057">
                  <c:v>0.2114</c:v>
                </c:pt>
                <c:pt idx="1058">
                  <c:v>0.21160000000000001</c:v>
                </c:pt>
                <c:pt idx="1059">
                  <c:v>0.21180000000000002</c:v>
                </c:pt>
                <c:pt idx="1060">
                  <c:v>0.21200000000000002</c:v>
                </c:pt>
                <c:pt idx="1061">
                  <c:v>0.2122</c:v>
                </c:pt>
                <c:pt idx="1062">
                  <c:v>0.21240000000000001</c:v>
                </c:pt>
                <c:pt idx="1063">
                  <c:v>0.21260000000000001</c:v>
                </c:pt>
                <c:pt idx="1064">
                  <c:v>0.21280000000000002</c:v>
                </c:pt>
                <c:pt idx="1065">
                  <c:v>0.21300000000000002</c:v>
                </c:pt>
                <c:pt idx="1066">
                  <c:v>0.2132</c:v>
                </c:pt>
                <c:pt idx="1067">
                  <c:v>0.21340000000000001</c:v>
                </c:pt>
                <c:pt idx="1068">
                  <c:v>0.21360000000000001</c:v>
                </c:pt>
                <c:pt idx="1069">
                  <c:v>0.21380000000000002</c:v>
                </c:pt>
                <c:pt idx="1070">
                  <c:v>0.21400000000000002</c:v>
                </c:pt>
                <c:pt idx="1071">
                  <c:v>0.2142</c:v>
                </c:pt>
                <c:pt idx="1072">
                  <c:v>0.21440000000000001</c:v>
                </c:pt>
                <c:pt idx="1073">
                  <c:v>0.21460000000000001</c:v>
                </c:pt>
                <c:pt idx="1074">
                  <c:v>0.21480000000000002</c:v>
                </c:pt>
                <c:pt idx="1075">
                  <c:v>0.215</c:v>
                </c:pt>
                <c:pt idx="1076">
                  <c:v>0.2152</c:v>
                </c:pt>
                <c:pt idx="1077">
                  <c:v>0.21540000000000001</c:v>
                </c:pt>
                <c:pt idx="1078">
                  <c:v>0.21560000000000001</c:v>
                </c:pt>
                <c:pt idx="1079">
                  <c:v>0.21580000000000002</c:v>
                </c:pt>
                <c:pt idx="1080">
                  <c:v>0.216</c:v>
                </c:pt>
                <c:pt idx="1081">
                  <c:v>0.2162</c:v>
                </c:pt>
                <c:pt idx="1082">
                  <c:v>0.21640000000000001</c:v>
                </c:pt>
                <c:pt idx="1083">
                  <c:v>0.21660000000000001</c:v>
                </c:pt>
                <c:pt idx="1084">
                  <c:v>0.21680000000000002</c:v>
                </c:pt>
                <c:pt idx="1085">
                  <c:v>0.217</c:v>
                </c:pt>
                <c:pt idx="1086">
                  <c:v>0.2172</c:v>
                </c:pt>
                <c:pt idx="1087">
                  <c:v>0.21740000000000001</c:v>
                </c:pt>
                <c:pt idx="1088">
                  <c:v>0.21760000000000002</c:v>
                </c:pt>
                <c:pt idx="1089">
                  <c:v>0.21780000000000002</c:v>
                </c:pt>
                <c:pt idx="1090">
                  <c:v>0.218</c:v>
                </c:pt>
                <c:pt idx="1091">
                  <c:v>0.21820000000000001</c:v>
                </c:pt>
                <c:pt idx="1092">
                  <c:v>0.21840000000000001</c:v>
                </c:pt>
                <c:pt idx="1093">
                  <c:v>0.21860000000000002</c:v>
                </c:pt>
                <c:pt idx="1094">
                  <c:v>0.21880000000000002</c:v>
                </c:pt>
                <c:pt idx="1095">
                  <c:v>0.219</c:v>
                </c:pt>
                <c:pt idx="1096">
                  <c:v>0.21920000000000001</c:v>
                </c:pt>
                <c:pt idx="1097">
                  <c:v>0.21940000000000001</c:v>
                </c:pt>
                <c:pt idx="1098">
                  <c:v>0.21960000000000002</c:v>
                </c:pt>
                <c:pt idx="1099">
                  <c:v>0.21980000000000002</c:v>
                </c:pt>
                <c:pt idx="1100">
                  <c:v>0.22</c:v>
                </c:pt>
                <c:pt idx="1101">
                  <c:v>0.22020000000000001</c:v>
                </c:pt>
                <c:pt idx="1102">
                  <c:v>0.22040000000000001</c:v>
                </c:pt>
                <c:pt idx="1103">
                  <c:v>0.22060000000000002</c:v>
                </c:pt>
                <c:pt idx="1104">
                  <c:v>0.22080000000000002</c:v>
                </c:pt>
                <c:pt idx="1105">
                  <c:v>0.221</c:v>
                </c:pt>
                <c:pt idx="1106">
                  <c:v>0.22120000000000001</c:v>
                </c:pt>
                <c:pt idx="1107">
                  <c:v>0.22140000000000001</c:v>
                </c:pt>
                <c:pt idx="1108">
                  <c:v>0.22160000000000002</c:v>
                </c:pt>
                <c:pt idx="1109">
                  <c:v>0.2218</c:v>
                </c:pt>
                <c:pt idx="1110">
                  <c:v>0.222</c:v>
                </c:pt>
                <c:pt idx="1111">
                  <c:v>0.22220000000000001</c:v>
                </c:pt>
                <c:pt idx="1112">
                  <c:v>0.22240000000000001</c:v>
                </c:pt>
                <c:pt idx="1113">
                  <c:v>0.22260000000000002</c:v>
                </c:pt>
                <c:pt idx="1114">
                  <c:v>0.2228</c:v>
                </c:pt>
                <c:pt idx="1115">
                  <c:v>0.223</c:v>
                </c:pt>
                <c:pt idx="1116">
                  <c:v>0.22320000000000001</c:v>
                </c:pt>
                <c:pt idx="1117">
                  <c:v>0.22340000000000002</c:v>
                </c:pt>
                <c:pt idx="1118">
                  <c:v>0.22360000000000002</c:v>
                </c:pt>
                <c:pt idx="1119">
                  <c:v>0.2238</c:v>
                </c:pt>
                <c:pt idx="1120">
                  <c:v>0.224</c:v>
                </c:pt>
                <c:pt idx="1121">
                  <c:v>0.22420000000000001</c:v>
                </c:pt>
                <c:pt idx="1122">
                  <c:v>0.22440000000000002</c:v>
                </c:pt>
                <c:pt idx="1123">
                  <c:v>0.22460000000000002</c:v>
                </c:pt>
                <c:pt idx="1124">
                  <c:v>0.2248</c:v>
                </c:pt>
                <c:pt idx="1125">
                  <c:v>0.22500000000000001</c:v>
                </c:pt>
                <c:pt idx="1126">
                  <c:v>0.22520000000000001</c:v>
                </c:pt>
                <c:pt idx="1127">
                  <c:v>0.22540000000000002</c:v>
                </c:pt>
                <c:pt idx="1128">
                  <c:v>0.22560000000000002</c:v>
                </c:pt>
                <c:pt idx="1129">
                  <c:v>0.2258</c:v>
                </c:pt>
                <c:pt idx="1130">
                  <c:v>0.22600000000000001</c:v>
                </c:pt>
                <c:pt idx="1131">
                  <c:v>0.22620000000000001</c:v>
                </c:pt>
                <c:pt idx="1132">
                  <c:v>0.22640000000000002</c:v>
                </c:pt>
                <c:pt idx="1133">
                  <c:v>0.22660000000000002</c:v>
                </c:pt>
                <c:pt idx="1134">
                  <c:v>0.2268</c:v>
                </c:pt>
                <c:pt idx="1135">
                  <c:v>0.22700000000000001</c:v>
                </c:pt>
                <c:pt idx="1136">
                  <c:v>0.22720000000000001</c:v>
                </c:pt>
                <c:pt idx="1137">
                  <c:v>0.22740000000000002</c:v>
                </c:pt>
                <c:pt idx="1138">
                  <c:v>0.22760000000000002</c:v>
                </c:pt>
                <c:pt idx="1139">
                  <c:v>0.2278</c:v>
                </c:pt>
                <c:pt idx="1140">
                  <c:v>0.22800000000000001</c:v>
                </c:pt>
                <c:pt idx="1141">
                  <c:v>0.22820000000000001</c:v>
                </c:pt>
                <c:pt idx="1142">
                  <c:v>0.22840000000000002</c:v>
                </c:pt>
                <c:pt idx="1143">
                  <c:v>0.2286</c:v>
                </c:pt>
                <c:pt idx="1144">
                  <c:v>0.2288</c:v>
                </c:pt>
                <c:pt idx="1145">
                  <c:v>0.22900000000000001</c:v>
                </c:pt>
                <c:pt idx="1146">
                  <c:v>0.22920000000000001</c:v>
                </c:pt>
                <c:pt idx="1147">
                  <c:v>0.22940000000000002</c:v>
                </c:pt>
                <c:pt idx="1148">
                  <c:v>0.2296</c:v>
                </c:pt>
                <c:pt idx="1149">
                  <c:v>0.2298</c:v>
                </c:pt>
                <c:pt idx="1150">
                  <c:v>0.23</c:v>
                </c:pt>
                <c:pt idx="1151">
                  <c:v>0.23020000000000002</c:v>
                </c:pt>
                <c:pt idx="1152">
                  <c:v>0.23040000000000002</c:v>
                </c:pt>
                <c:pt idx="1153">
                  <c:v>0.2306</c:v>
                </c:pt>
                <c:pt idx="1154">
                  <c:v>0.23080000000000001</c:v>
                </c:pt>
                <c:pt idx="1155">
                  <c:v>0.23100000000000001</c:v>
                </c:pt>
                <c:pt idx="1156">
                  <c:v>0.23120000000000002</c:v>
                </c:pt>
                <c:pt idx="1157">
                  <c:v>0.23140000000000002</c:v>
                </c:pt>
                <c:pt idx="1158">
                  <c:v>0.2316</c:v>
                </c:pt>
                <c:pt idx="1159">
                  <c:v>0.23180000000000001</c:v>
                </c:pt>
                <c:pt idx="1160">
                  <c:v>0.23200000000000001</c:v>
                </c:pt>
                <c:pt idx="1161">
                  <c:v>0.23220000000000002</c:v>
                </c:pt>
                <c:pt idx="1162">
                  <c:v>0.23240000000000002</c:v>
                </c:pt>
                <c:pt idx="1163">
                  <c:v>0.2326</c:v>
                </c:pt>
                <c:pt idx="1164">
                  <c:v>0.23280000000000001</c:v>
                </c:pt>
                <c:pt idx="1165">
                  <c:v>0.23300000000000001</c:v>
                </c:pt>
                <c:pt idx="1166">
                  <c:v>0.23320000000000002</c:v>
                </c:pt>
                <c:pt idx="1167">
                  <c:v>0.23340000000000002</c:v>
                </c:pt>
                <c:pt idx="1168">
                  <c:v>0.2336</c:v>
                </c:pt>
                <c:pt idx="1169">
                  <c:v>0.23380000000000001</c:v>
                </c:pt>
                <c:pt idx="1170">
                  <c:v>0.23400000000000001</c:v>
                </c:pt>
                <c:pt idx="1171">
                  <c:v>0.23420000000000002</c:v>
                </c:pt>
                <c:pt idx="1172">
                  <c:v>0.23440000000000003</c:v>
                </c:pt>
                <c:pt idx="1173">
                  <c:v>0.2346</c:v>
                </c:pt>
                <c:pt idx="1174">
                  <c:v>0.23480000000000001</c:v>
                </c:pt>
                <c:pt idx="1175">
                  <c:v>0.23500000000000001</c:v>
                </c:pt>
                <c:pt idx="1176">
                  <c:v>0.23520000000000002</c:v>
                </c:pt>
                <c:pt idx="1177">
                  <c:v>0.2354</c:v>
                </c:pt>
                <c:pt idx="1178">
                  <c:v>0.2356</c:v>
                </c:pt>
                <c:pt idx="1179">
                  <c:v>0.23580000000000001</c:v>
                </c:pt>
                <c:pt idx="1180">
                  <c:v>0.23600000000000002</c:v>
                </c:pt>
                <c:pt idx="1181">
                  <c:v>0.23620000000000002</c:v>
                </c:pt>
                <c:pt idx="1182">
                  <c:v>0.2364</c:v>
                </c:pt>
                <c:pt idx="1183">
                  <c:v>0.2366</c:v>
                </c:pt>
                <c:pt idx="1184">
                  <c:v>0.23680000000000001</c:v>
                </c:pt>
                <c:pt idx="1185">
                  <c:v>0.23700000000000002</c:v>
                </c:pt>
                <c:pt idx="1186">
                  <c:v>0.23720000000000002</c:v>
                </c:pt>
                <c:pt idx="1187">
                  <c:v>0.2374</c:v>
                </c:pt>
                <c:pt idx="1188">
                  <c:v>0.23760000000000001</c:v>
                </c:pt>
                <c:pt idx="1189">
                  <c:v>0.23780000000000001</c:v>
                </c:pt>
                <c:pt idx="1190">
                  <c:v>0.23800000000000002</c:v>
                </c:pt>
                <c:pt idx="1191">
                  <c:v>0.23820000000000002</c:v>
                </c:pt>
                <c:pt idx="1192">
                  <c:v>0.2384</c:v>
                </c:pt>
                <c:pt idx="1193">
                  <c:v>0.23860000000000001</c:v>
                </c:pt>
                <c:pt idx="1194">
                  <c:v>0.23880000000000001</c:v>
                </c:pt>
                <c:pt idx="1195">
                  <c:v>0.23900000000000002</c:v>
                </c:pt>
                <c:pt idx="1196">
                  <c:v>0.23920000000000002</c:v>
                </c:pt>
                <c:pt idx="1197">
                  <c:v>0.2394</c:v>
                </c:pt>
                <c:pt idx="1198">
                  <c:v>0.23960000000000001</c:v>
                </c:pt>
                <c:pt idx="1199">
                  <c:v>0.23980000000000001</c:v>
                </c:pt>
                <c:pt idx="1200">
                  <c:v>0.24000000000000002</c:v>
                </c:pt>
                <c:pt idx="1201">
                  <c:v>0.24020000000000002</c:v>
                </c:pt>
                <c:pt idx="1202">
                  <c:v>0.2404</c:v>
                </c:pt>
                <c:pt idx="1203">
                  <c:v>0.24060000000000001</c:v>
                </c:pt>
                <c:pt idx="1204">
                  <c:v>0.24080000000000001</c:v>
                </c:pt>
                <c:pt idx="1205">
                  <c:v>0.24100000000000002</c:v>
                </c:pt>
                <c:pt idx="1206">
                  <c:v>0.2412</c:v>
                </c:pt>
                <c:pt idx="1207">
                  <c:v>0.2414</c:v>
                </c:pt>
                <c:pt idx="1208">
                  <c:v>0.24160000000000001</c:v>
                </c:pt>
                <c:pt idx="1209">
                  <c:v>0.24180000000000001</c:v>
                </c:pt>
                <c:pt idx="1210">
                  <c:v>0.24200000000000002</c:v>
                </c:pt>
                <c:pt idx="1211">
                  <c:v>0.2422</c:v>
                </c:pt>
                <c:pt idx="1212">
                  <c:v>0.2424</c:v>
                </c:pt>
                <c:pt idx="1213">
                  <c:v>0.24260000000000001</c:v>
                </c:pt>
                <c:pt idx="1214">
                  <c:v>0.24280000000000002</c:v>
                </c:pt>
                <c:pt idx="1215">
                  <c:v>0.24300000000000002</c:v>
                </c:pt>
                <c:pt idx="1216">
                  <c:v>0.2432</c:v>
                </c:pt>
                <c:pt idx="1217">
                  <c:v>0.24340000000000001</c:v>
                </c:pt>
                <c:pt idx="1218">
                  <c:v>0.24360000000000001</c:v>
                </c:pt>
                <c:pt idx="1219">
                  <c:v>0.24380000000000002</c:v>
                </c:pt>
                <c:pt idx="1220">
                  <c:v>0.24400000000000002</c:v>
                </c:pt>
                <c:pt idx="1221">
                  <c:v>0.2442</c:v>
                </c:pt>
                <c:pt idx="1222">
                  <c:v>0.24440000000000001</c:v>
                </c:pt>
                <c:pt idx="1223">
                  <c:v>0.24460000000000001</c:v>
                </c:pt>
                <c:pt idx="1224">
                  <c:v>0.24480000000000002</c:v>
                </c:pt>
                <c:pt idx="1225">
                  <c:v>0.24500000000000002</c:v>
                </c:pt>
                <c:pt idx="1226">
                  <c:v>0.2452</c:v>
                </c:pt>
                <c:pt idx="1227">
                  <c:v>0.24540000000000001</c:v>
                </c:pt>
                <c:pt idx="1228">
                  <c:v>0.24560000000000001</c:v>
                </c:pt>
                <c:pt idx="1229">
                  <c:v>0.24580000000000002</c:v>
                </c:pt>
                <c:pt idx="1230">
                  <c:v>0.24600000000000002</c:v>
                </c:pt>
                <c:pt idx="1231">
                  <c:v>0.2462</c:v>
                </c:pt>
                <c:pt idx="1232">
                  <c:v>0.24640000000000001</c:v>
                </c:pt>
                <c:pt idx="1233">
                  <c:v>0.24660000000000001</c:v>
                </c:pt>
                <c:pt idx="1234">
                  <c:v>0.24680000000000002</c:v>
                </c:pt>
                <c:pt idx="1235">
                  <c:v>0.24700000000000003</c:v>
                </c:pt>
                <c:pt idx="1236">
                  <c:v>0.2472</c:v>
                </c:pt>
                <c:pt idx="1237">
                  <c:v>0.24740000000000001</c:v>
                </c:pt>
                <c:pt idx="1238">
                  <c:v>0.24760000000000001</c:v>
                </c:pt>
                <c:pt idx="1239">
                  <c:v>0.24780000000000002</c:v>
                </c:pt>
                <c:pt idx="1240">
                  <c:v>0.248</c:v>
                </c:pt>
                <c:pt idx="1241">
                  <c:v>0.2482</c:v>
                </c:pt>
                <c:pt idx="1242">
                  <c:v>0.24840000000000001</c:v>
                </c:pt>
                <c:pt idx="1243">
                  <c:v>0.24860000000000002</c:v>
                </c:pt>
                <c:pt idx="1244">
                  <c:v>0.24880000000000002</c:v>
                </c:pt>
                <c:pt idx="1245">
                  <c:v>0.249</c:v>
                </c:pt>
                <c:pt idx="1246">
                  <c:v>0.2492</c:v>
                </c:pt>
                <c:pt idx="1247">
                  <c:v>0.24940000000000001</c:v>
                </c:pt>
                <c:pt idx="1248">
                  <c:v>0.24960000000000002</c:v>
                </c:pt>
                <c:pt idx="1249">
                  <c:v>0.24980000000000002</c:v>
                </c:pt>
                <c:pt idx="1250">
                  <c:v>0.25</c:v>
                </c:pt>
                <c:pt idx="1251">
                  <c:v>0.25020000000000003</c:v>
                </c:pt>
                <c:pt idx="1252">
                  <c:v>0.25040000000000001</c:v>
                </c:pt>
                <c:pt idx="1253">
                  <c:v>0.25059999999999999</c:v>
                </c:pt>
                <c:pt idx="1254">
                  <c:v>0.25080000000000002</c:v>
                </c:pt>
                <c:pt idx="1255">
                  <c:v>0.251</c:v>
                </c:pt>
                <c:pt idx="1256">
                  <c:v>0.25120000000000003</c:v>
                </c:pt>
                <c:pt idx="1257">
                  <c:v>0.25140000000000001</c:v>
                </c:pt>
                <c:pt idx="1258">
                  <c:v>0.25159999999999999</c:v>
                </c:pt>
                <c:pt idx="1259">
                  <c:v>0.25180000000000002</c:v>
                </c:pt>
                <c:pt idx="1260">
                  <c:v>0.252</c:v>
                </c:pt>
                <c:pt idx="1261">
                  <c:v>0.25220000000000004</c:v>
                </c:pt>
                <c:pt idx="1262">
                  <c:v>0.25240000000000001</c:v>
                </c:pt>
                <c:pt idx="1263">
                  <c:v>0.25259999999999999</c:v>
                </c:pt>
                <c:pt idx="1264">
                  <c:v>0.25280000000000002</c:v>
                </c:pt>
                <c:pt idx="1265">
                  <c:v>0.253</c:v>
                </c:pt>
                <c:pt idx="1266">
                  <c:v>0.25320000000000004</c:v>
                </c:pt>
                <c:pt idx="1267">
                  <c:v>0.25340000000000001</c:v>
                </c:pt>
                <c:pt idx="1268">
                  <c:v>0.25359999999999999</c:v>
                </c:pt>
                <c:pt idx="1269">
                  <c:v>0.25380000000000003</c:v>
                </c:pt>
                <c:pt idx="1270">
                  <c:v>0.254</c:v>
                </c:pt>
                <c:pt idx="1271">
                  <c:v>0.25420000000000004</c:v>
                </c:pt>
                <c:pt idx="1272">
                  <c:v>0.25440000000000002</c:v>
                </c:pt>
                <c:pt idx="1273">
                  <c:v>0.25459999999999999</c:v>
                </c:pt>
                <c:pt idx="1274">
                  <c:v>0.25480000000000003</c:v>
                </c:pt>
                <c:pt idx="1275">
                  <c:v>0.255</c:v>
                </c:pt>
                <c:pt idx="1276">
                  <c:v>0.25520000000000004</c:v>
                </c:pt>
                <c:pt idx="1277">
                  <c:v>0.25540000000000002</c:v>
                </c:pt>
                <c:pt idx="1278">
                  <c:v>0.25559999999999999</c:v>
                </c:pt>
                <c:pt idx="1279">
                  <c:v>0.25580000000000003</c:v>
                </c:pt>
                <c:pt idx="1280">
                  <c:v>0.25600000000000001</c:v>
                </c:pt>
                <c:pt idx="1281">
                  <c:v>0.25620000000000004</c:v>
                </c:pt>
                <c:pt idx="1282">
                  <c:v>0.25640000000000002</c:v>
                </c:pt>
                <c:pt idx="1283">
                  <c:v>0.25659999999999999</c:v>
                </c:pt>
                <c:pt idx="1284">
                  <c:v>0.25680000000000003</c:v>
                </c:pt>
                <c:pt idx="1285">
                  <c:v>0.25700000000000001</c:v>
                </c:pt>
                <c:pt idx="1286">
                  <c:v>0.25720000000000004</c:v>
                </c:pt>
                <c:pt idx="1287">
                  <c:v>0.25740000000000002</c:v>
                </c:pt>
                <c:pt idx="1288">
                  <c:v>0.2576</c:v>
                </c:pt>
                <c:pt idx="1289">
                  <c:v>0.25780000000000003</c:v>
                </c:pt>
                <c:pt idx="1290">
                  <c:v>0.25800000000000001</c:v>
                </c:pt>
                <c:pt idx="1291">
                  <c:v>0.25819999999999999</c:v>
                </c:pt>
                <c:pt idx="1292">
                  <c:v>0.25840000000000002</c:v>
                </c:pt>
                <c:pt idx="1293">
                  <c:v>0.2586</c:v>
                </c:pt>
                <c:pt idx="1294">
                  <c:v>0.25880000000000003</c:v>
                </c:pt>
                <c:pt idx="1295">
                  <c:v>0.25900000000000001</c:v>
                </c:pt>
                <c:pt idx="1296">
                  <c:v>0.25919999999999999</c:v>
                </c:pt>
                <c:pt idx="1297">
                  <c:v>0.25940000000000002</c:v>
                </c:pt>
                <c:pt idx="1298">
                  <c:v>0.2596</c:v>
                </c:pt>
                <c:pt idx="1299">
                  <c:v>0.25980000000000003</c:v>
                </c:pt>
                <c:pt idx="1300">
                  <c:v>0.26</c:v>
                </c:pt>
                <c:pt idx="1301">
                  <c:v>0.26019999999999999</c:v>
                </c:pt>
                <c:pt idx="1302">
                  <c:v>0.26040000000000002</c:v>
                </c:pt>
                <c:pt idx="1303">
                  <c:v>0.2606</c:v>
                </c:pt>
                <c:pt idx="1304">
                  <c:v>0.26080000000000003</c:v>
                </c:pt>
                <c:pt idx="1305">
                  <c:v>0.26100000000000001</c:v>
                </c:pt>
                <c:pt idx="1306">
                  <c:v>0.26119999999999999</c:v>
                </c:pt>
                <c:pt idx="1307">
                  <c:v>0.26140000000000002</c:v>
                </c:pt>
                <c:pt idx="1308">
                  <c:v>0.2616</c:v>
                </c:pt>
                <c:pt idx="1309">
                  <c:v>0.26180000000000003</c:v>
                </c:pt>
                <c:pt idx="1310">
                  <c:v>0.26200000000000001</c:v>
                </c:pt>
                <c:pt idx="1311">
                  <c:v>0.26219999999999999</c:v>
                </c:pt>
                <c:pt idx="1312">
                  <c:v>0.26240000000000002</c:v>
                </c:pt>
                <c:pt idx="1313">
                  <c:v>0.2626</c:v>
                </c:pt>
                <c:pt idx="1314">
                  <c:v>0.26280000000000003</c:v>
                </c:pt>
                <c:pt idx="1315">
                  <c:v>0.26300000000000001</c:v>
                </c:pt>
                <c:pt idx="1316">
                  <c:v>0.26319999999999999</c:v>
                </c:pt>
                <c:pt idx="1317">
                  <c:v>0.26340000000000002</c:v>
                </c:pt>
                <c:pt idx="1318">
                  <c:v>0.2636</c:v>
                </c:pt>
                <c:pt idx="1319">
                  <c:v>0.26380000000000003</c:v>
                </c:pt>
                <c:pt idx="1320">
                  <c:v>0.26400000000000001</c:v>
                </c:pt>
                <c:pt idx="1321">
                  <c:v>0.26419999999999999</c:v>
                </c:pt>
                <c:pt idx="1322">
                  <c:v>0.26440000000000002</c:v>
                </c:pt>
                <c:pt idx="1323">
                  <c:v>0.2646</c:v>
                </c:pt>
                <c:pt idx="1324">
                  <c:v>0.26480000000000004</c:v>
                </c:pt>
                <c:pt idx="1325">
                  <c:v>0.26500000000000001</c:v>
                </c:pt>
                <c:pt idx="1326">
                  <c:v>0.26519999999999999</c:v>
                </c:pt>
                <c:pt idx="1327">
                  <c:v>0.26540000000000002</c:v>
                </c:pt>
                <c:pt idx="1328">
                  <c:v>0.2656</c:v>
                </c:pt>
                <c:pt idx="1329">
                  <c:v>0.26580000000000004</c:v>
                </c:pt>
                <c:pt idx="1330">
                  <c:v>0.26600000000000001</c:v>
                </c:pt>
                <c:pt idx="1331">
                  <c:v>0.26619999999999999</c:v>
                </c:pt>
                <c:pt idx="1332">
                  <c:v>0.26640000000000003</c:v>
                </c:pt>
                <c:pt idx="1333">
                  <c:v>0.2666</c:v>
                </c:pt>
                <c:pt idx="1334">
                  <c:v>0.26680000000000004</c:v>
                </c:pt>
                <c:pt idx="1335">
                  <c:v>0.26700000000000002</c:v>
                </c:pt>
                <c:pt idx="1336">
                  <c:v>0.26719999999999999</c:v>
                </c:pt>
                <c:pt idx="1337">
                  <c:v>0.26740000000000003</c:v>
                </c:pt>
                <c:pt idx="1338">
                  <c:v>0.2676</c:v>
                </c:pt>
                <c:pt idx="1339">
                  <c:v>0.26780000000000004</c:v>
                </c:pt>
                <c:pt idx="1340">
                  <c:v>0.26800000000000002</c:v>
                </c:pt>
                <c:pt idx="1341">
                  <c:v>0.26819999999999999</c:v>
                </c:pt>
                <c:pt idx="1342">
                  <c:v>0.26840000000000003</c:v>
                </c:pt>
                <c:pt idx="1343">
                  <c:v>0.26860000000000001</c:v>
                </c:pt>
                <c:pt idx="1344">
                  <c:v>0.26880000000000004</c:v>
                </c:pt>
                <c:pt idx="1345">
                  <c:v>0.26900000000000002</c:v>
                </c:pt>
                <c:pt idx="1346">
                  <c:v>0.26919999999999999</c:v>
                </c:pt>
                <c:pt idx="1347">
                  <c:v>0.26940000000000003</c:v>
                </c:pt>
                <c:pt idx="1348">
                  <c:v>0.26960000000000001</c:v>
                </c:pt>
                <c:pt idx="1349">
                  <c:v>0.26980000000000004</c:v>
                </c:pt>
                <c:pt idx="1350">
                  <c:v>0.27</c:v>
                </c:pt>
                <c:pt idx="1351">
                  <c:v>0.2702</c:v>
                </c:pt>
                <c:pt idx="1352">
                  <c:v>0.27040000000000003</c:v>
                </c:pt>
                <c:pt idx="1353">
                  <c:v>0.27060000000000001</c:v>
                </c:pt>
                <c:pt idx="1354">
                  <c:v>0.27080000000000004</c:v>
                </c:pt>
                <c:pt idx="1355">
                  <c:v>0.27100000000000002</c:v>
                </c:pt>
                <c:pt idx="1356">
                  <c:v>0.2712</c:v>
                </c:pt>
                <c:pt idx="1357">
                  <c:v>0.27140000000000003</c:v>
                </c:pt>
                <c:pt idx="1358">
                  <c:v>0.27160000000000001</c:v>
                </c:pt>
                <c:pt idx="1359">
                  <c:v>0.27179999999999999</c:v>
                </c:pt>
                <c:pt idx="1360">
                  <c:v>0.27200000000000002</c:v>
                </c:pt>
                <c:pt idx="1361">
                  <c:v>0.2722</c:v>
                </c:pt>
                <c:pt idx="1362">
                  <c:v>0.27240000000000003</c:v>
                </c:pt>
                <c:pt idx="1363">
                  <c:v>0.27260000000000001</c:v>
                </c:pt>
                <c:pt idx="1364">
                  <c:v>0.27279999999999999</c:v>
                </c:pt>
                <c:pt idx="1365">
                  <c:v>0.27300000000000002</c:v>
                </c:pt>
                <c:pt idx="1366">
                  <c:v>0.2732</c:v>
                </c:pt>
                <c:pt idx="1367">
                  <c:v>0.27340000000000003</c:v>
                </c:pt>
                <c:pt idx="1368">
                  <c:v>0.27360000000000001</c:v>
                </c:pt>
                <c:pt idx="1369">
                  <c:v>0.27379999999999999</c:v>
                </c:pt>
                <c:pt idx="1370">
                  <c:v>0.27400000000000002</c:v>
                </c:pt>
                <c:pt idx="1371">
                  <c:v>0.2742</c:v>
                </c:pt>
                <c:pt idx="1372">
                  <c:v>0.27440000000000003</c:v>
                </c:pt>
                <c:pt idx="1373">
                  <c:v>0.27460000000000001</c:v>
                </c:pt>
                <c:pt idx="1374">
                  <c:v>0.27479999999999999</c:v>
                </c:pt>
                <c:pt idx="1375">
                  <c:v>0.27500000000000002</c:v>
                </c:pt>
                <c:pt idx="1376">
                  <c:v>0.2752</c:v>
                </c:pt>
                <c:pt idx="1377">
                  <c:v>0.27540000000000003</c:v>
                </c:pt>
                <c:pt idx="1378">
                  <c:v>0.27560000000000001</c:v>
                </c:pt>
                <c:pt idx="1379">
                  <c:v>0.27579999999999999</c:v>
                </c:pt>
                <c:pt idx="1380">
                  <c:v>0.27600000000000002</c:v>
                </c:pt>
                <c:pt idx="1381">
                  <c:v>0.2762</c:v>
                </c:pt>
                <c:pt idx="1382">
                  <c:v>0.27640000000000003</c:v>
                </c:pt>
                <c:pt idx="1383">
                  <c:v>0.27660000000000001</c:v>
                </c:pt>
                <c:pt idx="1384">
                  <c:v>0.27679999999999999</c:v>
                </c:pt>
                <c:pt idx="1385">
                  <c:v>0.27700000000000002</c:v>
                </c:pt>
                <c:pt idx="1386">
                  <c:v>0.2772</c:v>
                </c:pt>
                <c:pt idx="1387">
                  <c:v>0.27740000000000004</c:v>
                </c:pt>
                <c:pt idx="1388">
                  <c:v>0.27760000000000001</c:v>
                </c:pt>
                <c:pt idx="1389">
                  <c:v>0.27779999999999999</c:v>
                </c:pt>
                <c:pt idx="1390">
                  <c:v>0.27800000000000002</c:v>
                </c:pt>
                <c:pt idx="1391">
                  <c:v>0.2782</c:v>
                </c:pt>
                <c:pt idx="1392">
                  <c:v>0.27840000000000004</c:v>
                </c:pt>
                <c:pt idx="1393">
                  <c:v>0.27860000000000001</c:v>
                </c:pt>
                <c:pt idx="1394">
                  <c:v>0.27879999999999999</c:v>
                </c:pt>
                <c:pt idx="1395">
                  <c:v>0.27900000000000003</c:v>
                </c:pt>
                <c:pt idx="1396">
                  <c:v>0.2792</c:v>
                </c:pt>
                <c:pt idx="1397">
                  <c:v>0.27940000000000004</c:v>
                </c:pt>
                <c:pt idx="1398">
                  <c:v>0.27960000000000002</c:v>
                </c:pt>
                <c:pt idx="1399">
                  <c:v>0.27979999999999999</c:v>
                </c:pt>
                <c:pt idx="1400">
                  <c:v>0.28000000000000003</c:v>
                </c:pt>
                <c:pt idx="1401">
                  <c:v>0.2802</c:v>
                </c:pt>
                <c:pt idx="1402">
                  <c:v>0.28040000000000004</c:v>
                </c:pt>
                <c:pt idx="1403">
                  <c:v>0.28060000000000002</c:v>
                </c:pt>
                <c:pt idx="1404">
                  <c:v>0.28079999999999999</c:v>
                </c:pt>
                <c:pt idx="1405">
                  <c:v>0.28100000000000003</c:v>
                </c:pt>
                <c:pt idx="1406">
                  <c:v>0.28120000000000001</c:v>
                </c:pt>
                <c:pt idx="1407">
                  <c:v>0.28140000000000004</c:v>
                </c:pt>
                <c:pt idx="1408">
                  <c:v>0.28160000000000002</c:v>
                </c:pt>
                <c:pt idx="1409">
                  <c:v>0.28179999999999999</c:v>
                </c:pt>
                <c:pt idx="1410">
                  <c:v>0.28200000000000003</c:v>
                </c:pt>
                <c:pt idx="1411">
                  <c:v>0.28220000000000001</c:v>
                </c:pt>
                <c:pt idx="1412">
                  <c:v>0.28240000000000004</c:v>
                </c:pt>
                <c:pt idx="1413">
                  <c:v>0.28260000000000002</c:v>
                </c:pt>
                <c:pt idx="1414">
                  <c:v>0.2828</c:v>
                </c:pt>
                <c:pt idx="1415">
                  <c:v>0.28300000000000003</c:v>
                </c:pt>
                <c:pt idx="1416">
                  <c:v>0.28320000000000001</c:v>
                </c:pt>
                <c:pt idx="1417">
                  <c:v>0.28340000000000004</c:v>
                </c:pt>
                <c:pt idx="1418">
                  <c:v>0.28360000000000002</c:v>
                </c:pt>
                <c:pt idx="1419">
                  <c:v>0.2838</c:v>
                </c:pt>
                <c:pt idx="1420">
                  <c:v>0.28400000000000003</c:v>
                </c:pt>
                <c:pt idx="1421">
                  <c:v>0.28420000000000001</c:v>
                </c:pt>
                <c:pt idx="1422">
                  <c:v>0.28439999999999999</c:v>
                </c:pt>
                <c:pt idx="1423">
                  <c:v>0.28460000000000002</c:v>
                </c:pt>
                <c:pt idx="1424">
                  <c:v>0.2848</c:v>
                </c:pt>
                <c:pt idx="1425">
                  <c:v>0.28500000000000003</c:v>
                </c:pt>
                <c:pt idx="1426">
                  <c:v>0.28520000000000001</c:v>
                </c:pt>
                <c:pt idx="1427">
                  <c:v>0.28539999999999999</c:v>
                </c:pt>
                <c:pt idx="1428">
                  <c:v>0.28560000000000002</c:v>
                </c:pt>
                <c:pt idx="1429">
                  <c:v>0.2858</c:v>
                </c:pt>
                <c:pt idx="1430">
                  <c:v>0.28600000000000003</c:v>
                </c:pt>
                <c:pt idx="1431">
                  <c:v>0.28620000000000001</c:v>
                </c:pt>
                <c:pt idx="1432">
                  <c:v>0.28639999999999999</c:v>
                </c:pt>
                <c:pt idx="1433">
                  <c:v>0.28660000000000002</c:v>
                </c:pt>
                <c:pt idx="1434">
                  <c:v>0.2868</c:v>
                </c:pt>
                <c:pt idx="1435">
                  <c:v>0.28700000000000003</c:v>
                </c:pt>
                <c:pt idx="1436">
                  <c:v>0.28720000000000001</c:v>
                </c:pt>
                <c:pt idx="1437">
                  <c:v>0.28739999999999999</c:v>
                </c:pt>
                <c:pt idx="1438">
                  <c:v>0.28760000000000002</c:v>
                </c:pt>
                <c:pt idx="1439">
                  <c:v>0.2878</c:v>
                </c:pt>
                <c:pt idx="1440">
                  <c:v>0.28800000000000003</c:v>
                </c:pt>
                <c:pt idx="1441">
                  <c:v>0.28820000000000001</c:v>
                </c:pt>
                <c:pt idx="1442">
                  <c:v>0.28839999999999999</c:v>
                </c:pt>
                <c:pt idx="1443">
                  <c:v>0.28860000000000002</c:v>
                </c:pt>
                <c:pt idx="1444">
                  <c:v>0.2888</c:v>
                </c:pt>
                <c:pt idx="1445">
                  <c:v>0.28900000000000003</c:v>
                </c:pt>
                <c:pt idx="1446">
                  <c:v>0.28920000000000001</c:v>
                </c:pt>
                <c:pt idx="1447">
                  <c:v>0.28939999999999999</c:v>
                </c:pt>
                <c:pt idx="1448">
                  <c:v>0.28960000000000002</c:v>
                </c:pt>
                <c:pt idx="1449">
                  <c:v>0.2898</c:v>
                </c:pt>
                <c:pt idx="1450">
                  <c:v>0.29000000000000004</c:v>
                </c:pt>
                <c:pt idx="1451">
                  <c:v>0.29020000000000001</c:v>
                </c:pt>
                <c:pt idx="1452">
                  <c:v>0.29039999999999999</c:v>
                </c:pt>
                <c:pt idx="1453">
                  <c:v>0.29060000000000002</c:v>
                </c:pt>
                <c:pt idx="1454">
                  <c:v>0.2908</c:v>
                </c:pt>
                <c:pt idx="1455">
                  <c:v>0.29100000000000004</c:v>
                </c:pt>
                <c:pt idx="1456">
                  <c:v>0.29120000000000001</c:v>
                </c:pt>
                <c:pt idx="1457">
                  <c:v>0.29139999999999999</c:v>
                </c:pt>
                <c:pt idx="1458">
                  <c:v>0.29160000000000003</c:v>
                </c:pt>
                <c:pt idx="1459">
                  <c:v>0.2918</c:v>
                </c:pt>
                <c:pt idx="1460">
                  <c:v>0.29200000000000004</c:v>
                </c:pt>
                <c:pt idx="1461">
                  <c:v>0.29220000000000002</c:v>
                </c:pt>
                <c:pt idx="1462">
                  <c:v>0.29239999999999999</c:v>
                </c:pt>
                <c:pt idx="1463">
                  <c:v>0.29260000000000003</c:v>
                </c:pt>
                <c:pt idx="1464">
                  <c:v>0.2928</c:v>
                </c:pt>
                <c:pt idx="1465">
                  <c:v>0.29300000000000004</c:v>
                </c:pt>
                <c:pt idx="1466">
                  <c:v>0.29320000000000002</c:v>
                </c:pt>
                <c:pt idx="1467">
                  <c:v>0.29339999999999999</c:v>
                </c:pt>
                <c:pt idx="1468">
                  <c:v>0.29360000000000003</c:v>
                </c:pt>
                <c:pt idx="1469">
                  <c:v>0.29380000000000001</c:v>
                </c:pt>
                <c:pt idx="1470">
                  <c:v>0.29400000000000004</c:v>
                </c:pt>
                <c:pt idx="1471">
                  <c:v>0.29420000000000002</c:v>
                </c:pt>
                <c:pt idx="1472">
                  <c:v>0.2944</c:v>
                </c:pt>
                <c:pt idx="1473">
                  <c:v>0.29460000000000003</c:v>
                </c:pt>
                <c:pt idx="1474">
                  <c:v>0.29480000000000001</c:v>
                </c:pt>
                <c:pt idx="1475">
                  <c:v>0.29500000000000004</c:v>
                </c:pt>
                <c:pt idx="1476">
                  <c:v>0.29520000000000002</c:v>
                </c:pt>
                <c:pt idx="1477">
                  <c:v>0.2954</c:v>
                </c:pt>
                <c:pt idx="1478">
                  <c:v>0.29560000000000003</c:v>
                </c:pt>
                <c:pt idx="1479">
                  <c:v>0.29580000000000001</c:v>
                </c:pt>
                <c:pt idx="1480">
                  <c:v>0.29600000000000004</c:v>
                </c:pt>
                <c:pt idx="1481">
                  <c:v>0.29620000000000002</c:v>
                </c:pt>
                <c:pt idx="1482">
                  <c:v>0.2964</c:v>
                </c:pt>
                <c:pt idx="1483">
                  <c:v>0.29660000000000003</c:v>
                </c:pt>
                <c:pt idx="1484">
                  <c:v>0.29680000000000001</c:v>
                </c:pt>
                <c:pt idx="1485">
                  <c:v>0.29700000000000004</c:v>
                </c:pt>
                <c:pt idx="1486">
                  <c:v>0.29720000000000002</c:v>
                </c:pt>
                <c:pt idx="1487">
                  <c:v>0.2974</c:v>
                </c:pt>
                <c:pt idx="1488">
                  <c:v>0.29760000000000003</c:v>
                </c:pt>
                <c:pt idx="1489">
                  <c:v>0.29780000000000001</c:v>
                </c:pt>
                <c:pt idx="1490">
                  <c:v>0.29799999999999999</c:v>
                </c:pt>
                <c:pt idx="1491">
                  <c:v>0.29820000000000002</c:v>
                </c:pt>
                <c:pt idx="1492">
                  <c:v>0.2984</c:v>
                </c:pt>
                <c:pt idx="1493">
                  <c:v>0.29860000000000003</c:v>
                </c:pt>
                <c:pt idx="1494">
                  <c:v>0.29880000000000001</c:v>
                </c:pt>
                <c:pt idx="1495">
                  <c:v>0.29899999999999999</c:v>
                </c:pt>
                <c:pt idx="1496">
                  <c:v>0.29920000000000002</c:v>
                </c:pt>
                <c:pt idx="1497">
                  <c:v>0.2994</c:v>
                </c:pt>
                <c:pt idx="1498">
                  <c:v>0.29960000000000003</c:v>
                </c:pt>
                <c:pt idx="1499">
                  <c:v>0.29980000000000001</c:v>
                </c:pt>
                <c:pt idx="1500">
                  <c:v>0.3</c:v>
                </c:pt>
                <c:pt idx="1501">
                  <c:v>0.30020000000000002</c:v>
                </c:pt>
                <c:pt idx="1502">
                  <c:v>0.3004</c:v>
                </c:pt>
                <c:pt idx="1503">
                  <c:v>0.30060000000000003</c:v>
                </c:pt>
                <c:pt idx="1504">
                  <c:v>0.30080000000000001</c:v>
                </c:pt>
                <c:pt idx="1505">
                  <c:v>0.30099999999999999</c:v>
                </c:pt>
                <c:pt idx="1506">
                  <c:v>0.30120000000000002</c:v>
                </c:pt>
                <c:pt idx="1507">
                  <c:v>0.3014</c:v>
                </c:pt>
                <c:pt idx="1508">
                  <c:v>0.30160000000000003</c:v>
                </c:pt>
                <c:pt idx="1509">
                  <c:v>0.30180000000000001</c:v>
                </c:pt>
                <c:pt idx="1510">
                  <c:v>0.30199999999999999</c:v>
                </c:pt>
                <c:pt idx="1511">
                  <c:v>0.30220000000000002</c:v>
                </c:pt>
                <c:pt idx="1512">
                  <c:v>0.3024</c:v>
                </c:pt>
                <c:pt idx="1513">
                  <c:v>0.30260000000000004</c:v>
                </c:pt>
                <c:pt idx="1514">
                  <c:v>0.30280000000000001</c:v>
                </c:pt>
                <c:pt idx="1515">
                  <c:v>0.30299999999999999</c:v>
                </c:pt>
                <c:pt idx="1516">
                  <c:v>0.30320000000000003</c:v>
                </c:pt>
                <c:pt idx="1517">
                  <c:v>0.3034</c:v>
                </c:pt>
                <c:pt idx="1518">
                  <c:v>0.30360000000000004</c:v>
                </c:pt>
                <c:pt idx="1519">
                  <c:v>0.30380000000000001</c:v>
                </c:pt>
                <c:pt idx="1520">
                  <c:v>0.30399999999999999</c:v>
                </c:pt>
                <c:pt idx="1521">
                  <c:v>0.30420000000000003</c:v>
                </c:pt>
                <c:pt idx="1522">
                  <c:v>0.3044</c:v>
                </c:pt>
                <c:pt idx="1523">
                  <c:v>0.30460000000000004</c:v>
                </c:pt>
                <c:pt idx="1524">
                  <c:v>0.30480000000000002</c:v>
                </c:pt>
                <c:pt idx="1525">
                  <c:v>0.30499999999999999</c:v>
                </c:pt>
                <c:pt idx="1526">
                  <c:v>0.30520000000000003</c:v>
                </c:pt>
                <c:pt idx="1527">
                  <c:v>0.3054</c:v>
                </c:pt>
                <c:pt idx="1528">
                  <c:v>0.30560000000000004</c:v>
                </c:pt>
                <c:pt idx="1529">
                  <c:v>0.30580000000000002</c:v>
                </c:pt>
                <c:pt idx="1530">
                  <c:v>0.30599999999999999</c:v>
                </c:pt>
                <c:pt idx="1531">
                  <c:v>0.30620000000000003</c:v>
                </c:pt>
                <c:pt idx="1532">
                  <c:v>0.30640000000000001</c:v>
                </c:pt>
                <c:pt idx="1533">
                  <c:v>0.30660000000000004</c:v>
                </c:pt>
                <c:pt idx="1534">
                  <c:v>0.30680000000000002</c:v>
                </c:pt>
                <c:pt idx="1535">
                  <c:v>0.307</c:v>
                </c:pt>
                <c:pt idx="1536">
                  <c:v>0.30720000000000003</c:v>
                </c:pt>
                <c:pt idx="1537">
                  <c:v>0.30740000000000001</c:v>
                </c:pt>
                <c:pt idx="1538">
                  <c:v>0.30760000000000004</c:v>
                </c:pt>
                <c:pt idx="1539">
                  <c:v>0.30780000000000002</c:v>
                </c:pt>
                <c:pt idx="1540">
                  <c:v>0.308</c:v>
                </c:pt>
                <c:pt idx="1541">
                  <c:v>0.30820000000000003</c:v>
                </c:pt>
                <c:pt idx="1542">
                  <c:v>0.30840000000000001</c:v>
                </c:pt>
                <c:pt idx="1543">
                  <c:v>0.30860000000000004</c:v>
                </c:pt>
                <c:pt idx="1544">
                  <c:v>0.30880000000000002</c:v>
                </c:pt>
                <c:pt idx="1545">
                  <c:v>0.309</c:v>
                </c:pt>
                <c:pt idx="1546">
                  <c:v>0.30920000000000003</c:v>
                </c:pt>
                <c:pt idx="1547">
                  <c:v>0.30940000000000001</c:v>
                </c:pt>
                <c:pt idx="1548">
                  <c:v>0.30960000000000004</c:v>
                </c:pt>
                <c:pt idx="1549">
                  <c:v>0.30980000000000002</c:v>
                </c:pt>
                <c:pt idx="1550">
                  <c:v>0.31</c:v>
                </c:pt>
                <c:pt idx="1551">
                  <c:v>0.31020000000000003</c:v>
                </c:pt>
                <c:pt idx="1552">
                  <c:v>0.31040000000000001</c:v>
                </c:pt>
                <c:pt idx="1553">
                  <c:v>0.31059999999999999</c:v>
                </c:pt>
                <c:pt idx="1554">
                  <c:v>0.31080000000000002</c:v>
                </c:pt>
                <c:pt idx="1555">
                  <c:v>0.311</c:v>
                </c:pt>
                <c:pt idx="1556">
                  <c:v>0.31120000000000003</c:v>
                </c:pt>
                <c:pt idx="1557">
                  <c:v>0.31140000000000001</c:v>
                </c:pt>
                <c:pt idx="1558">
                  <c:v>0.31159999999999999</c:v>
                </c:pt>
                <c:pt idx="1559">
                  <c:v>0.31180000000000002</c:v>
                </c:pt>
                <c:pt idx="1560">
                  <c:v>0.312</c:v>
                </c:pt>
                <c:pt idx="1561">
                  <c:v>0.31220000000000003</c:v>
                </c:pt>
                <c:pt idx="1562">
                  <c:v>0.31240000000000001</c:v>
                </c:pt>
                <c:pt idx="1563">
                  <c:v>0.31259999999999999</c:v>
                </c:pt>
                <c:pt idx="1564">
                  <c:v>0.31280000000000002</c:v>
                </c:pt>
                <c:pt idx="1565">
                  <c:v>0.313</c:v>
                </c:pt>
                <c:pt idx="1566">
                  <c:v>0.31320000000000003</c:v>
                </c:pt>
                <c:pt idx="1567">
                  <c:v>0.31340000000000001</c:v>
                </c:pt>
                <c:pt idx="1568">
                  <c:v>0.31359999999999999</c:v>
                </c:pt>
                <c:pt idx="1569">
                  <c:v>0.31380000000000002</c:v>
                </c:pt>
                <c:pt idx="1570">
                  <c:v>0.314</c:v>
                </c:pt>
                <c:pt idx="1571">
                  <c:v>0.31420000000000003</c:v>
                </c:pt>
                <c:pt idx="1572">
                  <c:v>0.31440000000000001</c:v>
                </c:pt>
                <c:pt idx="1573">
                  <c:v>0.31459999999999999</c:v>
                </c:pt>
                <c:pt idx="1574">
                  <c:v>0.31480000000000002</c:v>
                </c:pt>
                <c:pt idx="1575">
                  <c:v>0.315</c:v>
                </c:pt>
                <c:pt idx="1576">
                  <c:v>0.31520000000000004</c:v>
                </c:pt>
                <c:pt idx="1577">
                  <c:v>0.31540000000000001</c:v>
                </c:pt>
                <c:pt idx="1578">
                  <c:v>0.31559999999999999</c:v>
                </c:pt>
                <c:pt idx="1579">
                  <c:v>0.31580000000000003</c:v>
                </c:pt>
                <c:pt idx="1580">
                  <c:v>0.316</c:v>
                </c:pt>
                <c:pt idx="1581">
                  <c:v>0.31620000000000004</c:v>
                </c:pt>
                <c:pt idx="1582">
                  <c:v>0.31640000000000001</c:v>
                </c:pt>
                <c:pt idx="1583">
                  <c:v>0.31659999999999999</c:v>
                </c:pt>
                <c:pt idx="1584">
                  <c:v>0.31680000000000003</c:v>
                </c:pt>
                <c:pt idx="1585">
                  <c:v>0.317</c:v>
                </c:pt>
                <c:pt idx="1586">
                  <c:v>0.31720000000000004</c:v>
                </c:pt>
                <c:pt idx="1587">
                  <c:v>0.31740000000000002</c:v>
                </c:pt>
                <c:pt idx="1588">
                  <c:v>0.31759999999999999</c:v>
                </c:pt>
                <c:pt idx="1589">
                  <c:v>0.31780000000000003</c:v>
                </c:pt>
                <c:pt idx="1590">
                  <c:v>0.318</c:v>
                </c:pt>
                <c:pt idx="1591">
                  <c:v>0.31820000000000004</c:v>
                </c:pt>
                <c:pt idx="1592">
                  <c:v>0.31840000000000002</c:v>
                </c:pt>
                <c:pt idx="1593">
                  <c:v>0.31859999999999999</c:v>
                </c:pt>
                <c:pt idx="1594">
                  <c:v>0.31880000000000003</c:v>
                </c:pt>
                <c:pt idx="1595">
                  <c:v>0.31900000000000001</c:v>
                </c:pt>
                <c:pt idx="1596">
                  <c:v>0.31920000000000004</c:v>
                </c:pt>
                <c:pt idx="1597">
                  <c:v>0.31940000000000002</c:v>
                </c:pt>
                <c:pt idx="1598">
                  <c:v>0.3196</c:v>
                </c:pt>
                <c:pt idx="1599">
                  <c:v>0.31980000000000003</c:v>
                </c:pt>
                <c:pt idx="1600">
                  <c:v>0.32</c:v>
                </c:pt>
                <c:pt idx="1601">
                  <c:v>0.32020000000000004</c:v>
                </c:pt>
                <c:pt idx="1602">
                  <c:v>0.32040000000000002</c:v>
                </c:pt>
                <c:pt idx="1603">
                  <c:v>0.3206</c:v>
                </c:pt>
                <c:pt idx="1604">
                  <c:v>0.32080000000000003</c:v>
                </c:pt>
                <c:pt idx="1605">
                  <c:v>0.32100000000000001</c:v>
                </c:pt>
                <c:pt idx="1606">
                  <c:v>0.32120000000000004</c:v>
                </c:pt>
                <c:pt idx="1607">
                  <c:v>0.32140000000000002</c:v>
                </c:pt>
                <c:pt idx="1608">
                  <c:v>0.3216</c:v>
                </c:pt>
                <c:pt idx="1609">
                  <c:v>0.32180000000000003</c:v>
                </c:pt>
                <c:pt idx="1610">
                  <c:v>0.32200000000000001</c:v>
                </c:pt>
                <c:pt idx="1611">
                  <c:v>0.32220000000000004</c:v>
                </c:pt>
                <c:pt idx="1612">
                  <c:v>0.32240000000000002</c:v>
                </c:pt>
                <c:pt idx="1613">
                  <c:v>0.3226</c:v>
                </c:pt>
                <c:pt idx="1614">
                  <c:v>0.32280000000000003</c:v>
                </c:pt>
                <c:pt idx="1615">
                  <c:v>0.32300000000000001</c:v>
                </c:pt>
                <c:pt idx="1616">
                  <c:v>0.32320000000000004</c:v>
                </c:pt>
                <c:pt idx="1617">
                  <c:v>0.32340000000000002</c:v>
                </c:pt>
                <c:pt idx="1618">
                  <c:v>0.3236</c:v>
                </c:pt>
                <c:pt idx="1619">
                  <c:v>0.32380000000000003</c:v>
                </c:pt>
                <c:pt idx="1620">
                  <c:v>0.32400000000000001</c:v>
                </c:pt>
                <c:pt idx="1621">
                  <c:v>0.32419999999999999</c:v>
                </c:pt>
                <c:pt idx="1622">
                  <c:v>0.32440000000000002</c:v>
                </c:pt>
                <c:pt idx="1623">
                  <c:v>0.3246</c:v>
                </c:pt>
                <c:pt idx="1624">
                  <c:v>0.32480000000000003</c:v>
                </c:pt>
                <c:pt idx="1625">
                  <c:v>0.32500000000000001</c:v>
                </c:pt>
                <c:pt idx="1626">
                  <c:v>0.32519999999999999</c:v>
                </c:pt>
                <c:pt idx="1627">
                  <c:v>0.32540000000000002</c:v>
                </c:pt>
                <c:pt idx="1628">
                  <c:v>0.3256</c:v>
                </c:pt>
                <c:pt idx="1629">
                  <c:v>0.32580000000000003</c:v>
                </c:pt>
                <c:pt idx="1630">
                  <c:v>0.32600000000000001</c:v>
                </c:pt>
                <c:pt idx="1631">
                  <c:v>0.32619999999999999</c:v>
                </c:pt>
                <c:pt idx="1632">
                  <c:v>0.32640000000000002</c:v>
                </c:pt>
                <c:pt idx="1633">
                  <c:v>0.3266</c:v>
                </c:pt>
                <c:pt idx="1634">
                  <c:v>0.32680000000000003</c:v>
                </c:pt>
                <c:pt idx="1635">
                  <c:v>0.32700000000000001</c:v>
                </c:pt>
                <c:pt idx="1636">
                  <c:v>0.32719999999999999</c:v>
                </c:pt>
                <c:pt idx="1637">
                  <c:v>0.32740000000000002</c:v>
                </c:pt>
                <c:pt idx="1638">
                  <c:v>0.3276</c:v>
                </c:pt>
                <c:pt idx="1639">
                  <c:v>0.32780000000000004</c:v>
                </c:pt>
                <c:pt idx="1640">
                  <c:v>0.32800000000000001</c:v>
                </c:pt>
                <c:pt idx="1641">
                  <c:v>0.32819999999999999</c:v>
                </c:pt>
                <c:pt idx="1642">
                  <c:v>0.32840000000000003</c:v>
                </c:pt>
                <c:pt idx="1643">
                  <c:v>0.3286</c:v>
                </c:pt>
                <c:pt idx="1644">
                  <c:v>0.32880000000000004</c:v>
                </c:pt>
                <c:pt idx="1645">
                  <c:v>0.32900000000000001</c:v>
                </c:pt>
                <c:pt idx="1646">
                  <c:v>0.32919999999999999</c:v>
                </c:pt>
                <c:pt idx="1647">
                  <c:v>0.32940000000000003</c:v>
                </c:pt>
                <c:pt idx="1648">
                  <c:v>0.3296</c:v>
                </c:pt>
                <c:pt idx="1649">
                  <c:v>0.32980000000000004</c:v>
                </c:pt>
                <c:pt idx="1650">
                  <c:v>0.33</c:v>
                </c:pt>
                <c:pt idx="1651">
                  <c:v>0.33019999999999999</c:v>
                </c:pt>
                <c:pt idx="1652">
                  <c:v>0.33040000000000003</c:v>
                </c:pt>
                <c:pt idx="1653">
                  <c:v>0.3306</c:v>
                </c:pt>
                <c:pt idx="1654">
                  <c:v>0.33080000000000004</c:v>
                </c:pt>
                <c:pt idx="1655">
                  <c:v>0.33100000000000002</c:v>
                </c:pt>
                <c:pt idx="1656">
                  <c:v>0.33119999999999999</c:v>
                </c:pt>
                <c:pt idx="1657">
                  <c:v>0.33140000000000003</c:v>
                </c:pt>
                <c:pt idx="1658">
                  <c:v>0.33160000000000001</c:v>
                </c:pt>
                <c:pt idx="1659">
                  <c:v>0.33180000000000004</c:v>
                </c:pt>
                <c:pt idx="1660">
                  <c:v>0.33200000000000002</c:v>
                </c:pt>
                <c:pt idx="1661">
                  <c:v>0.3322</c:v>
                </c:pt>
                <c:pt idx="1662">
                  <c:v>0.33240000000000003</c:v>
                </c:pt>
                <c:pt idx="1663">
                  <c:v>0.33260000000000001</c:v>
                </c:pt>
                <c:pt idx="1664">
                  <c:v>0.33280000000000004</c:v>
                </c:pt>
                <c:pt idx="1665">
                  <c:v>0.33300000000000002</c:v>
                </c:pt>
                <c:pt idx="1666">
                  <c:v>0.3332</c:v>
                </c:pt>
                <c:pt idx="1667">
                  <c:v>0.33340000000000003</c:v>
                </c:pt>
                <c:pt idx="1668">
                  <c:v>0.33360000000000001</c:v>
                </c:pt>
                <c:pt idx="1669">
                  <c:v>0.33380000000000004</c:v>
                </c:pt>
                <c:pt idx="1670">
                  <c:v>0.33400000000000002</c:v>
                </c:pt>
                <c:pt idx="1671">
                  <c:v>0.3342</c:v>
                </c:pt>
                <c:pt idx="1672">
                  <c:v>0.33440000000000003</c:v>
                </c:pt>
                <c:pt idx="1673">
                  <c:v>0.33460000000000001</c:v>
                </c:pt>
                <c:pt idx="1674">
                  <c:v>0.33480000000000004</c:v>
                </c:pt>
                <c:pt idx="1675">
                  <c:v>0.33500000000000002</c:v>
                </c:pt>
                <c:pt idx="1676">
                  <c:v>0.3352</c:v>
                </c:pt>
                <c:pt idx="1677">
                  <c:v>0.33540000000000003</c:v>
                </c:pt>
                <c:pt idx="1678">
                  <c:v>0.33560000000000001</c:v>
                </c:pt>
                <c:pt idx="1679">
                  <c:v>0.33580000000000004</c:v>
                </c:pt>
                <c:pt idx="1680">
                  <c:v>0.33600000000000002</c:v>
                </c:pt>
                <c:pt idx="1681">
                  <c:v>0.3362</c:v>
                </c:pt>
                <c:pt idx="1682">
                  <c:v>0.33640000000000003</c:v>
                </c:pt>
                <c:pt idx="1683">
                  <c:v>0.33660000000000001</c:v>
                </c:pt>
                <c:pt idx="1684">
                  <c:v>0.33680000000000004</c:v>
                </c:pt>
                <c:pt idx="1685">
                  <c:v>0.33700000000000002</c:v>
                </c:pt>
                <c:pt idx="1686">
                  <c:v>0.3372</c:v>
                </c:pt>
                <c:pt idx="1687">
                  <c:v>0.33740000000000003</c:v>
                </c:pt>
                <c:pt idx="1688">
                  <c:v>0.33760000000000001</c:v>
                </c:pt>
                <c:pt idx="1689">
                  <c:v>0.33779999999999999</c:v>
                </c:pt>
                <c:pt idx="1690">
                  <c:v>0.33800000000000002</c:v>
                </c:pt>
                <c:pt idx="1691">
                  <c:v>0.3382</c:v>
                </c:pt>
                <c:pt idx="1692">
                  <c:v>0.33840000000000003</c:v>
                </c:pt>
                <c:pt idx="1693">
                  <c:v>0.33860000000000001</c:v>
                </c:pt>
                <c:pt idx="1694">
                  <c:v>0.33879999999999999</c:v>
                </c:pt>
                <c:pt idx="1695">
                  <c:v>0.33900000000000002</c:v>
                </c:pt>
                <c:pt idx="1696">
                  <c:v>0.3392</c:v>
                </c:pt>
                <c:pt idx="1697">
                  <c:v>0.33940000000000003</c:v>
                </c:pt>
                <c:pt idx="1698">
                  <c:v>0.33960000000000001</c:v>
                </c:pt>
                <c:pt idx="1699">
                  <c:v>0.33979999999999999</c:v>
                </c:pt>
                <c:pt idx="1700">
                  <c:v>0.34</c:v>
                </c:pt>
                <c:pt idx="1701">
                  <c:v>0.3402</c:v>
                </c:pt>
                <c:pt idx="1702">
                  <c:v>0.34040000000000004</c:v>
                </c:pt>
                <c:pt idx="1703">
                  <c:v>0.34060000000000001</c:v>
                </c:pt>
                <c:pt idx="1704">
                  <c:v>0.34079999999999999</c:v>
                </c:pt>
                <c:pt idx="1705">
                  <c:v>0.34100000000000003</c:v>
                </c:pt>
                <c:pt idx="1706">
                  <c:v>0.3412</c:v>
                </c:pt>
                <c:pt idx="1707">
                  <c:v>0.34140000000000004</c:v>
                </c:pt>
                <c:pt idx="1708">
                  <c:v>0.34160000000000001</c:v>
                </c:pt>
                <c:pt idx="1709">
                  <c:v>0.34179999999999999</c:v>
                </c:pt>
                <c:pt idx="1710">
                  <c:v>0.34200000000000003</c:v>
                </c:pt>
                <c:pt idx="1711">
                  <c:v>0.3422</c:v>
                </c:pt>
                <c:pt idx="1712">
                  <c:v>0.34240000000000004</c:v>
                </c:pt>
                <c:pt idx="1713">
                  <c:v>0.34260000000000002</c:v>
                </c:pt>
                <c:pt idx="1714">
                  <c:v>0.34279999999999999</c:v>
                </c:pt>
                <c:pt idx="1715">
                  <c:v>0.34300000000000003</c:v>
                </c:pt>
                <c:pt idx="1716">
                  <c:v>0.34320000000000001</c:v>
                </c:pt>
                <c:pt idx="1717">
                  <c:v>0.34340000000000004</c:v>
                </c:pt>
                <c:pt idx="1718">
                  <c:v>0.34360000000000002</c:v>
                </c:pt>
                <c:pt idx="1719">
                  <c:v>0.34379999999999999</c:v>
                </c:pt>
                <c:pt idx="1720">
                  <c:v>0.34400000000000003</c:v>
                </c:pt>
                <c:pt idx="1721">
                  <c:v>0.34420000000000001</c:v>
                </c:pt>
                <c:pt idx="1722">
                  <c:v>0.34440000000000004</c:v>
                </c:pt>
                <c:pt idx="1723">
                  <c:v>0.34460000000000002</c:v>
                </c:pt>
                <c:pt idx="1724">
                  <c:v>0.3448</c:v>
                </c:pt>
                <c:pt idx="1725">
                  <c:v>0.34500000000000003</c:v>
                </c:pt>
                <c:pt idx="1726">
                  <c:v>0.34520000000000001</c:v>
                </c:pt>
                <c:pt idx="1727">
                  <c:v>0.34540000000000004</c:v>
                </c:pt>
                <c:pt idx="1728">
                  <c:v>0.34560000000000002</c:v>
                </c:pt>
                <c:pt idx="1729">
                  <c:v>0.3458</c:v>
                </c:pt>
                <c:pt idx="1730">
                  <c:v>0.34600000000000003</c:v>
                </c:pt>
                <c:pt idx="1731">
                  <c:v>0.34620000000000001</c:v>
                </c:pt>
                <c:pt idx="1732">
                  <c:v>0.34640000000000004</c:v>
                </c:pt>
                <c:pt idx="1733">
                  <c:v>0.34660000000000002</c:v>
                </c:pt>
                <c:pt idx="1734">
                  <c:v>0.3468</c:v>
                </c:pt>
                <c:pt idx="1735">
                  <c:v>0.34700000000000003</c:v>
                </c:pt>
                <c:pt idx="1736">
                  <c:v>0.34720000000000001</c:v>
                </c:pt>
                <c:pt idx="1737">
                  <c:v>0.34740000000000004</c:v>
                </c:pt>
                <c:pt idx="1738">
                  <c:v>0.34760000000000002</c:v>
                </c:pt>
                <c:pt idx="1739">
                  <c:v>0.3478</c:v>
                </c:pt>
                <c:pt idx="1740">
                  <c:v>0.34800000000000003</c:v>
                </c:pt>
                <c:pt idx="1741">
                  <c:v>0.34820000000000001</c:v>
                </c:pt>
                <c:pt idx="1742">
                  <c:v>0.34840000000000004</c:v>
                </c:pt>
                <c:pt idx="1743">
                  <c:v>0.34860000000000002</c:v>
                </c:pt>
                <c:pt idx="1744">
                  <c:v>0.3488</c:v>
                </c:pt>
                <c:pt idx="1745">
                  <c:v>0.34900000000000003</c:v>
                </c:pt>
                <c:pt idx="1746">
                  <c:v>0.34920000000000001</c:v>
                </c:pt>
                <c:pt idx="1747">
                  <c:v>0.34940000000000004</c:v>
                </c:pt>
                <c:pt idx="1748">
                  <c:v>0.34960000000000002</c:v>
                </c:pt>
                <c:pt idx="1749">
                  <c:v>0.3498</c:v>
                </c:pt>
                <c:pt idx="1750">
                  <c:v>0.35000000000000003</c:v>
                </c:pt>
                <c:pt idx="1751">
                  <c:v>0.35020000000000001</c:v>
                </c:pt>
                <c:pt idx="1752">
                  <c:v>0.35039999999999999</c:v>
                </c:pt>
                <c:pt idx="1753">
                  <c:v>0.35060000000000002</c:v>
                </c:pt>
                <c:pt idx="1754">
                  <c:v>0.3508</c:v>
                </c:pt>
                <c:pt idx="1755">
                  <c:v>0.35100000000000003</c:v>
                </c:pt>
                <c:pt idx="1756">
                  <c:v>0.35120000000000001</c:v>
                </c:pt>
                <c:pt idx="1757">
                  <c:v>0.35139999999999999</c:v>
                </c:pt>
                <c:pt idx="1758">
                  <c:v>0.35160000000000002</c:v>
                </c:pt>
                <c:pt idx="1759">
                  <c:v>0.3518</c:v>
                </c:pt>
                <c:pt idx="1760">
                  <c:v>0.35200000000000004</c:v>
                </c:pt>
                <c:pt idx="1761">
                  <c:v>0.35220000000000001</c:v>
                </c:pt>
                <c:pt idx="1762">
                  <c:v>0.35239999999999999</c:v>
                </c:pt>
                <c:pt idx="1763">
                  <c:v>0.35260000000000002</c:v>
                </c:pt>
                <c:pt idx="1764">
                  <c:v>0.3528</c:v>
                </c:pt>
                <c:pt idx="1765">
                  <c:v>0.35300000000000004</c:v>
                </c:pt>
                <c:pt idx="1766">
                  <c:v>0.35320000000000001</c:v>
                </c:pt>
                <c:pt idx="1767">
                  <c:v>0.35339999999999999</c:v>
                </c:pt>
                <c:pt idx="1768">
                  <c:v>0.35360000000000003</c:v>
                </c:pt>
                <c:pt idx="1769">
                  <c:v>0.3538</c:v>
                </c:pt>
                <c:pt idx="1770">
                  <c:v>0.35400000000000004</c:v>
                </c:pt>
                <c:pt idx="1771">
                  <c:v>0.35420000000000001</c:v>
                </c:pt>
                <c:pt idx="1772">
                  <c:v>0.35439999999999999</c:v>
                </c:pt>
                <c:pt idx="1773">
                  <c:v>0.35460000000000003</c:v>
                </c:pt>
                <c:pt idx="1774">
                  <c:v>0.3548</c:v>
                </c:pt>
                <c:pt idx="1775">
                  <c:v>0.35500000000000004</c:v>
                </c:pt>
                <c:pt idx="1776">
                  <c:v>0.35520000000000002</c:v>
                </c:pt>
                <c:pt idx="1777">
                  <c:v>0.35539999999999999</c:v>
                </c:pt>
                <c:pt idx="1778">
                  <c:v>0.35560000000000003</c:v>
                </c:pt>
                <c:pt idx="1779">
                  <c:v>0.35580000000000001</c:v>
                </c:pt>
                <c:pt idx="1780">
                  <c:v>0.35600000000000004</c:v>
                </c:pt>
                <c:pt idx="1781">
                  <c:v>0.35620000000000002</c:v>
                </c:pt>
                <c:pt idx="1782">
                  <c:v>0.35639999999999999</c:v>
                </c:pt>
                <c:pt idx="1783">
                  <c:v>0.35660000000000003</c:v>
                </c:pt>
                <c:pt idx="1784">
                  <c:v>0.35680000000000001</c:v>
                </c:pt>
                <c:pt idx="1785">
                  <c:v>0.35700000000000004</c:v>
                </c:pt>
                <c:pt idx="1786">
                  <c:v>0.35720000000000002</c:v>
                </c:pt>
                <c:pt idx="1787">
                  <c:v>0.3574</c:v>
                </c:pt>
                <c:pt idx="1788">
                  <c:v>0.35760000000000003</c:v>
                </c:pt>
                <c:pt idx="1789">
                  <c:v>0.35780000000000001</c:v>
                </c:pt>
                <c:pt idx="1790">
                  <c:v>0.35800000000000004</c:v>
                </c:pt>
                <c:pt idx="1791">
                  <c:v>0.35820000000000002</c:v>
                </c:pt>
                <c:pt idx="1792">
                  <c:v>0.3584</c:v>
                </c:pt>
                <c:pt idx="1793">
                  <c:v>0.35860000000000003</c:v>
                </c:pt>
                <c:pt idx="1794">
                  <c:v>0.35880000000000001</c:v>
                </c:pt>
                <c:pt idx="1795">
                  <c:v>0.35900000000000004</c:v>
                </c:pt>
                <c:pt idx="1796">
                  <c:v>0.35920000000000002</c:v>
                </c:pt>
                <c:pt idx="1797">
                  <c:v>0.3594</c:v>
                </c:pt>
                <c:pt idx="1798">
                  <c:v>0.35960000000000003</c:v>
                </c:pt>
                <c:pt idx="1799">
                  <c:v>0.35980000000000001</c:v>
                </c:pt>
                <c:pt idx="1800">
                  <c:v>0.36000000000000004</c:v>
                </c:pt>
                <c:pt idx="1801">
                  <c:v>0.36020000000000002</c:v>
                </c:pt>
                <c:pt idx="1802">
                  <c:v>0.3604</c:v>
                </c:pt>
                <c:pt idx="1803">
                  <c:v>0.36060000000000003</c:v>
                </c:pt>
                <c:pt idx="1804">
                  <c:v>0.36080000000000001</c:v>
                </c:pt>
                <c:pt idx="1805">
                  <c:v>0.36100000000000004</c:v>
                </c:pt>
                <c:pt idx="1806">
                  <c:v>0.36120000000000002</c:v>
                </c:pt>
                <c:pt idx="1807">
                  <c:v>0.3614</c:v>
                </c:pt>
                <c:pt idx="1808">
                  <c:v>0.36160000000000003</c:v>
                </c:pt>
                <c:pt idx="1809">
                  <c:v>0.36180000000000001</c:v>
                </c:pt>
                <c:pt idx="1810">
                  <c:v>0.36200000000000004</c:v>
                </c:pt>
                <c:pt idx="1811">
                  <c:v>0.36220000000000002</c:v>
                </c:pt>
                <c:pt idx="1812">
                  <c:v>0.3624</c:v>
                </c:pt>
                <c:pt idx="1813">
                  <c:v>0.36260000000000003</c:v>
                </c:pt>
                <c:pt idx="1814">
                  <c:v>0.36280000000000001</c:v>
                </c:pt>
                <c:pt idx="1815">
                  <c:v>0.36300000000000004</c:v>
                </c:pt>
                <c:pt idx="1816">
                  <c:v>0.36320000000000002</c:v>
                </c:pt>
                <c:pt idx="1817">
                  <c:v>0.3634</c:v>
                </c:pt>
                <c:pt idx="1818">
                  <c:v>0.36360000000000003</c:v>
                </c:pt>
                <c:pt idx="1819">
                  <c:v>0.36380000000000001</c:v>
                </c:pt>
                <c:pt idx="1820">
                  <c:v>0.36399999999999999</c:v>
                </c:pt>
                <c:pt idx="1821">
                  <c:v>0.36420000000000002</c:v>
                </c:pt>
                <c:pt idx="1822">
                  <c:v>0.3644</c:v>
                </c:pt>
                <c:pt idx="1823">
                  <c:v>0.36460000000000004</c:v>
                </c:pt>
                <c:pt idx="1824">
                  <c:v>0.36480000000000001</c:v>
                </c:pt>
                <c:pt idx="1825">
                  <c:v>0.36499999999999999</c:v>
                </c:pt>
                <c:pt idx="1826">
                  <c:v>0.36520000000000002</c:v>
                </c:pt>
                <c:pt idx="1827">
                  <c:v>0.3654</c:v>
                </c:pt>
                <c:pt idx="1828">
                  <c:v>0.36560000000000004</c:v>
                </c:pt>
                <c:pt idx="1829">
                  <c:v>0.36580000000000001</c:v>
                </c:pt>
                <c:pt idx="1830">
                  <c:v>0.36599999999999999</c:v>
                </c:pt>
                <c:pt idx="1831">
                  <c:v>0.36620000000000003</c:v>
                </c:pt>
                <c:pt idx="1832">
                  <c:v>0.3664</c:v>
                </c:pt>
                <c:pt idx="1833">
                  <c:v>0.36660000000000004</c:v>
                </c:pt>
                <c:pt idx="1834">
                  <c:v>0.36680000000000001</c:v>
                </c:pt>
                <c:pt idx="1835">
                  <c:v>0.36699999999999999</c:v>
                </c:pt>
                <c:pt idx="1836">
                  <c:v>0.36720000000000003</c:v>
                </c:pt>
                <c:pt idx="1837">
                  <c:v>0.3674</c:v>
                </c:pt>
                <c:pt idx="1838">
                  <c:v>0.36760000000000004</c:v>
                </c:pt>
                <c:pt idx="1839">
                  <c:v>0.36780000000000002</c:v>
                </c:pt>
                <c:pt idx="1840">
                  <c:v>0.36799999999999999</c:v>
                </c:pt>
                <c:pt idx="1841">
                  <c:v>0.36820000000000003</c:v>
                </c:pt>
                <c:pt idx="1842">
                  <c:v>0.36840000000000001</c:v>
                </c:pt>
                <c:pt idx="1843">
                  <c:v>0.36860000000000004</c:v>
                </c:pt>
                <c:pt idx="1844">
                  <c:v>0.36880000000000002</c:v>
                </c:pt>
                <c:pt idx="1845">
                  <c:v>0.36899999999999999</c:v>
                </c:pt>
                <c:pt idx="1846">
                  <c:v>0.36920000000000003</c:v>
                </c:pt>
                <c:pt idx="1847">
                  <c:v>0.36940000000000001</c:v>
                </c:pt>
                <c:pt idx="1848">
                  <c:v>0.36960000000000004</c:v>
                </c:pt>
                <c:pt idx="1849">
                  <c:v>0.36980000000000002</c:v>
                </c:pt>
                <c:pt idx="1850">
                  <c:v>0.37</c:v>
                </c:pt>
                <c:pt idx="1851">
                  <c:v>0.37020000000000003</c:v>
                </c:pt>
                <c:pt idx="1852">
                  <c:v>0.37040000000000001</c:v>
                </c:pt>
                <c:pt idx="1853">
                  <c:v>0.37060000000000004</c:v>
                </c:pt>
                <c:pt idx="1854">
                  <c:v>0.37080000000000002</c:v>
                </c:pt>
                <c:pt idx="1855">
                  <c:v>0.371</c:v>
                </c:pt>
                <c:pt idx="1856">
                  <c:v>0.37120000000000003</c:v>
                </c:pt>
                <c:pt idx="1857">
                  <c:v>0.37140000000000001</c:v>
                </c:pt>
                <c:pt idx="1858">
                  <c:v>0.37160000000000004</c:v>
                </c:pt>
                <c:pt idx="1859">
                  <c:v>0.37180000000000002</c:v>
                </c:pt>
                <c:pt idx="1860">
                  <c:v>0.372</c:v>
                </c:pt>
                <c:pt idx="1861">
                  <c:v>0.37220000000000003</c:v>
                </c:pt>
                <c:pt idx="1862">
                  <c:v>0.37240000000000001</c:v>
                </c:pt>
                <c:pt idx="1863">
                  <c:v>0.37260000000000004</c:v>
                </c:pt>
                <c:pt idx="1864">
                  <c:v>0.37280000000000002</c:v>
                </c:pt>
                <c:pt idx="1865">
                  <c:v>0.373</c:v>
                </c:pt>
                <c:pt idx="1866">
                  <c:v>0.37320000000000003</c:v>
                </c:pt>
                <c:pt idx="1867">
                  <c:v>0.37340000000000001</c:v>
                </c:pt>
                <c:pt idx="1868">
                  <c:v>0.37360000000000004</c:v>
                </c:pt>
                <c:pt idx="1869">
                  <c:v>0.37380000000000002</c:v>
                </c:pt>
                <c:pt idx="1870">
                  <c:v>0.374</c:v>
                </c:pt>
                <c:pt idx="1871">
                  <c:v>0.37420000000000003</c:v>
                </c:pt>
                <c:pt idx="1872">
                  <c:v>0.37440000000000001</c:v>
                </c:pt>
                <c:pt idx="1873">
                  <c:v>0.37460000000000004</c:v>
                </c:pt>
                <c:pt idx="1874">
                  <c:v>0.37480000000000002</c:v>
                </c:pt>
                <c:pt idx="1875">
                  <c:v>0.375</c:v>
                </c:pt>
                <c:pt idx="1876">
                  <c:v>0.37520000000000003</c:v>
                </c:pt>
                <c:pt idx="1877">
                  <c:v>0.37540000000000001</c:v>
                </c:pt>
                <c:pt idx="1878">
                  <c:v>0.37560000000000004</c:v>
                </c:pt>
                <c:pt idx="1879">
                  <c:v>0.37580000000000002</c:v>
                </c:pt>
                <c:pt idx="1880">
                  <c:v>0.376</c:v>
                </c:pt>
                <c:pt idx="1881">
                  <c:v>0.37620000000000003</c:v>
                </c:pt>
                <c:pt idx="1882">
                  <c:v>0.37640000000000001</c:v>
                </c:pt>
                <c:pt idx="1883">
                  <c:v>0.37659999999999999</c:v>
                </c:pt>
                <c:pt idx="1884">
                  <c:v>0.37680000000000002</c:v>
                </c:pt>
                <c:pt idx="1885">
                  <c:v>0.377</c:v>
                </c:pt>
                <c:pt idx="1886">
                  <c:v>0.37720000000000004</c:v>
                </c:pt>
                <c:pt idx="1887">
                  <c:v>0.37740000000000001</c:v>
                </c:pt>
                <c:pt idx="1888">
                  <c:v>0.37759999999999999</c:v>
                </c:pt>
                <c:pt idx="1889">
                  <c:v>0.37780000000000002</c:v>
                </c:pt>
                <c:pt idx="1890">
                  <c:v>0.378</c:v>
                </c:pt>
                <c:pt idx="1891">
                  <c:v>0.37820000000000004</c:v>
                </c:pt>
                <c:pt idx="1892">
                  <c:v>0.37840000000000001</c:v>
                </c:pt>
                <c:pt idx="1893">
                  <c:v>0.37859999999999999</c:v>
                </c:pt>
                <c:pt idx="1894">
                  <c:v>0.37880000000000003</c:v>
                </c:pt>
                <c:pt idx="1895">
                  <c:v>0.379</c:v>
                </c:pt>
                <c:pt idx="1896">
                  <c:v>0.37920000000000004</c:v>
                </c:pt>
                <c:pt idx="1897">
                  <c:v>0.37940000000000002</c:v>
                </c:pt>
                <c:pt idx="1898">
                  <c:v>0.37959999999999999</c:v>
                </c:pt>
                <c:pt idx="1899">
                  <c:v>0.37980000000000003</c:v>
                </c:pt>
                <c:pt idx="1900">
                  <c:v>0.38</c:v>
                </c:pt>
                <c:pt idx="1901">
                  <c:v>0.38020000000000004</c:v>
                </c:pt>
                <c:pt idx="1902">
                  <c:v>0.38040000000000002</c:v>
                </c:pt>
                <c:pt idx="1903">
                  <c:v>0.38059999999999999</c:v>
                </c:pt>
                <c:pt idx="1904">
                  <c:v>0.38080000000000003</c:v>
                </c:pt>
                <c:pt idx="1905">
                  <c:v>0.38100000000000001</c:v>
                </c:pt>
                <c:pt idx="1906">
                  <c:v>0.38120000000000004</c:v>
                </c:pt>
                <c:pt idx="1907">
                  <c:v>0.38140000000000002</c:v>
                </c:pt>
                <c:pt idx="1908">
                  <c:v>0.38159999999999999</c:v>
                </c:pt>
                <c:pt idx="1909">
                  <c:v>0.38180000000000003</c:v>
                </c:pt>
                <c:pt idx="1910">
                  <c:v>0.38200000000000001</c:v>
                </c:pt>
                <c:pt idx="1911">
                  <c:v>0.38220000000000004</c:v>
                </c:pt>
                <c:pt idx="1912">
                  <c:v>0.38240000000000002</c:v>
                </c:pt>
                <c:pt idx="1913">
                  <c:v>0.3826</c:v>
                </c:pt>
                <c:pt idx="1914">
                  <c:v>0.38280000000000003</c:v>
                </c:pt>
                <c:pt idx="1915">
                  <c:v>0.38300000000000001</c:v>
                </c:pt>
                <c:pt idx="1916">
                  <c:v>0.38320000000000004</c:v>
                </c:pt>
                <c:pt idx="1917">
                  <c:v>0.38340000000000002</c:v>
                </c:pt>
                <c:pt idx="1918">
                  <c:v>0.3836</c:v>
                </c:pt>
                <c:pt idx="1919">
                  <c:v>0.38380000000000003</c:v>
                </c:pt>
                <c:pt idx="1920">
                  <c:v>0.38400000000000001</c:v>
                </c:pt>
                <c:pt idx="1921">
                  <c:v>0.38420000000000004</c:v>
                </c:pt>
                <c:pt idx="1922">
                  <c:v>0.38440000000000002</c:v>
                </c:pt>
                <c:pt idx="1923">
                  <c:v>0.3846</c:v>
                </c:pt>
                <c:pt idx="1924">
                  <c:v>0.38480000000000003</c:v>
                </c:pt>
                <c:pt idx="1925">
                  <c:v>0.38500000000000001</c:v>
                </c:pt>
                <c:pt idx="1926">
                  <c:v>0.38520000000000004</c:v>
                </c:pt>
                <c:pt idx="1927">
                  <c:v>0.38540000000000002</c:v>
                </c:pt>
                <c:pt idx="1928">
                  <c:v>0.3856</c:v>
                </c:pt>
                <c:pt idx="1929">
                  <c:v>0.38580000000000003</c:v>
                </c:pt>
                <c:pt idx="1930">
                  <c:v>0.38600000000000001</c:v>
                </c:pt>
                <c:pt idx="1931">
                  <c:v>0.38620000000000004</c:v>
                </c:pt>
                <c:pt idx="1932">
                  <c:v>0.38640000000000002</c:v>
                </c:pt>
                <c:pt idx="1933">
                  <c:v>0.3866</c:v>
                </c:pt>
                <c:pt idx="1934">
                  <c:v>0.38680000000000003</c:v>
                </c:pt>
                <c:pt idx="1935">
                  <c:v>0.38700000000000001</c:v>
                </c:pt>
                <c:pt idx="1936">
                  <c:v>0.38720000000000004</c:v>
                </c:pt>
                <c:pt idx="1937">
                  <c:v>0.38740000000000002</c:v>
                </c:pt>
                <c:pt idx="1938">
                  <c:v>0.3876</c:v>
                </c:pt>
                <c:pt idx="1939">
                  <c:v>0.38780000000000003</c:v>
                </c:pt>
                <c:pt idx="1940">
                  <c:v>0.38800000000000001</c:v>
                </c:pt>
                <c:pt idx="1941">
                  <c:v>0.38820000000000005</c:v>
                </c:pt>
                <c:pt idx="1942">
                  <c:v>0.38840000000000002</c:v>
                </c:pt>
                <c:pt idx="1943">
                  <c:v>0.3886</c:v>
                </c:pt>
                <c:pt idx="1944">
                  <c:v>0.38880000000000003</c:v>
                </c:pt>
                <c:pt idx="1945">
                  <c:v>0.38900000000000001</c:v>
                </c:pt>
                <c:pt idx="1946">
                  <c:v>0.38920000000000005</c:v>
                </c:pt>
                <c:pt idx="1947">
                  <c:v>0.38940000000000002</c:v>
                </c:pt>
                <c:pt idx="1948">
                  <c:v>0.3896</c:v>
                </c:pt>
                <c:pt idx="1949">
                  <c:v>0.38980000000000004</c:v>
                </c:pt>
                <c:pt idx="1950">
                  <c:v>0.39</c:v>
                </c:pt>
                <c:pt idx="1951">
                  <c:v>0.39019999999999999</c:v>
                </c:pt>
                <c:pt idx="1952">
                  <c:v>0.39040000000000002</c:v>
                </c:pt>
                <c:pt idx="1953">
                  <c:v>0.3906</c:v>
                </c:pt>
                <c:pt idx="1954">
                  <c:v>0.39080000000000004</c:v>
                </c:pt>
                <c:pt idx="1955">
                  <c:v>0.39100000000000001</c:v>
                </c:pt>
                <c:pt idx="1956">
                  <c:v>0.39119999999999999</c:v>
                </c:pt>
                <c:pt idx="1957">
                  <c:v>0.39140000000000003</c:v>
                </c:pt>
                <c:pt idx="1958">
                  <c:v>0.3916</c:v>
                </c:pt>
                <c:pt idx="1959">
                  <c:v>0.39180000000000004</c:v>
                </c:pt>
                <c:pt idx="1960">
                  <c:v>0.39200000000000002</c:v>
                </c:pt>
                <c:pt idx="1961">
                  <c:v>0.39219999999999999</c:v>
                </c:pt>
                <c:pt idx="1962">
                  <c:v>0.39240000000000003</c:v>
                </c:pt>
                <c:pt idx="1963">
                  <c:v>0.3926</c:v>
                </c:pt>
                <c:pt idx="1964">
                  <c:v>0.39280000000000004</c:v>
                </c:pt>
                <c:pt idx="1965">
                  <c:v>0.39300000000000002</c:v>
                </c:pt>
                <c:pt idx="1966">
                  <c:v>0.39319999999999999</c:v>
                </c:pt>
                <c:pt idx="1967">
                  <c:v>0.39340000000000003</c:v>
                </c:pt>
                <c:pt idx="1968">
                  <c:v>0.39360000000000001</c:v>
                </c:pt>
                <c:pt idx="1969">
                  <c:v>0.39380000000000004</c:v>
                </c:pt>
                <c:pt idx="1970">
                  <c:v>0.39400000000000002</c:v>
                </c:pt>
                <c:pt idx="1971">
                  <c:v>0.39419999999999999</c:v>
                </c:pt>
                <c:pt idx="1972">
                  <c:v>0.39440000000000003</c:v>
                </c:pt>
                <c:pt idx="1973">
                  <c:v>0.39460000000000001</c:v>
                </c:pt>
                <c:pt idx="1974">
                  <c:v>0.39480000000000004</c:v>
                </c:pt>
                <c:pt idx="1975">
                  <c:v>0.39500000000000002</c:v>
                </c:pt>
                <c:pt idx="1976">
                  <c:v>0.3952</c:v>
                </c:pt>
                <c:pt idx="1977">
                  <c:v>0.39540000000000003</c:v>
                </c:pt>
                <c:pt idx="1978">
                  <c:v>0.39560000000000001</c:v>
                </c:pt>
                <c:pt idx="1979">
                  <c:v>0.39580000000000004</c:v>
                </c:pt>
                <c:pt idx="1980">
                  <c:v>0.39600000000000002</c:v>
                </c:pt>
                <c:pt idx="1981">
                  <c:v>0.3962</c:v>
                </c:pt>
                <c:pt idx="1982">
                  <c:v>0.39640000000000003</c:v>
                </c:pt>
                <c:pt idx="1983">
                  <c:v>0.39660000000000001</c:v>
                </c:pt>
                <c:pt idx="1984">
                  <c:v>0.39680000000000004</c:v>
                </c:pt>
                <c:pt idx="1985">
                  <c:v>0.39700000000000002</c:v>
                </c:pt>
                <c:pt idx="1986">
                  <c:v>0.3972</c:v>
                </c:pt>
                <c:pt idx="1987">
                  <c:v>0.39740000000000003</c:v>
                </c:pt>
                <c:pt idx="1988">
                  <c:v>0.39760000000000001</c:v>
                </c:pt>
                <c:pt idx="1989">
                  <c:v>0.39780000000000004</c:v>
                </c:pt>
                <c:pt idx="1990">
                  <c:v>0.39800000000000002</c:v>
                </c:pt>
                <c:pt idx="1991">
                  <c:v>0.3982</c:v>
                </c:pt>
                <c:pt idx="1992">
                  <c:v>0.39840000000000003</c:v>
                </c:pt>
                <c:pt idx="1993">
                  <c:v>0.39860000000000001</c:v>
                </c:pt>
                <c:pt idx="1994">
                  <c:v>0.39880000000000004</c:v>
                </c:pt>
                <c:pt idx="1995">
                  <c:v>0.39900000000000002</c:v>
                </c:pt>
                <c:pt idx="1996">
                  <c:v>0.3992</c:v>
                </c:pt>
                <c:pt idx="1997">
                  <c:v>0.39940000000000003</c:v>
                </c:pt>
                <c:pt idx="1998">
                  <c:v>0.39960000000000001</c:v>
                </c:pt>
                <c:pt idx="1999">
                  <c:v>0.39980000000000004</c:v>
                </c:pt>
                <c:pt idx="2000">
                  <c:v>0.4</c:v>
                </c:pt>
                <c:pt idx="2001">
                  <c:v>0.4002</c:v>
                </c:pt>
                <c:pt idx="2002">
                  <c:v>0.40040000000000003</c:v>
                </c:pt>
                <c:pt idx="2003">
                  <c:v>0.40060000000000001</c:v>
                </c:pt>
                <c:pt idx="2004">
                  <c:v>0.40080000000000005</c:v>
                </c:pt>
                <c:pt idx="2005">
                  <c:v>0.40100000000000002</c:v>
                </c:pt>
                <c:pt idx="2006">
                  <c:v>0.4012</c:v>
                </c:pt>
                <c:pt idx="2007">
                  <c:v>0.40140000000000003</c:v>
                </c:pt>
                <c:pt idx="2008">
                  <c:v>0.40160000000000001</c:v>
                </c:pt>
                <c:pt idx="2009">
                  <c:v>0.40180000000000005</c:v>
                </c:pt>
                <c:pt idx="2010">
                  <c:v>0.40200000000000002</c:v>
                </c:pt>
                <c:pt idx="2011">
                  <c:v>0.4022</c:v>
                </c:pt>
                <c:pt idx="2012">
                  <c:v>0.40240000000000004</c:v>
                </c:pt>
                <c:pt idx="2013">
                  <c:v>0.40260000000000001</c:v>
                </c:pt>
                <c:pt idx="2014">
                  <c:v>0.40280000000000005</c:v>
                </c:pt>
                <c:pt idx="2015">
                  <c:v>0.40300000000000002</c:v>
                </c:pt>
                <c:pt idx="2016">
                  <c:v>0.4032</c:v>
                </c:pt>
                <c:pt idx="2017">
                  <c:v>0.40340000000000004</c:v>
                </c:pt>
                <c:pt idx="2018">
                  <c:v>0.40360000000000001</c:v>
                </c:pt>
                <c:pt idx="2019">
                  <c:v>0.40379999999999999</c:v>
                </c:pt>
                <c:pt idx="2020">
                  <c:v>0.40400000000000003</c:v>
                </c:pt>
                <c:pt idx="2021">
                  <c:v>0.4042</c:v>
                </c:pt>
                <c:pt idx="2022">
                  <c:v>0.40440000000000004</c:v>
                </c:pt>
                <c:pt idx="2023">
                  <c:v>0.40460000000000002</c:v>
                </c:pt>
                <c:pt idx="2024">
                  <c:v>0.40479999999999999</c:v>
                </c:pt>
                <c:pt idx="2025">
                  <c:v>0.40500000000000003</c:v>
                </c:pt>
                <c:pt idx="2026">
                  <c:v>0.4052</c:v>
                </c:pt>
                <c:pt idx="2027">
                  <c:v>0.40540000000000004</c:v>
                </c:pt>
                <c:pt idx="2028">
                  <c:v>0.40560000000000002</c:v>
                </c:pt>
                <c:pt idx="2029">
                  <c:v>0.40579999999999999</c:v>
                </c:pt>
                <c:pt idx="2030">
                  <c:v>0.40600000000000003</c:v>
                </c:pt>
                <c:pt idx="2031">
                  <c:v>0.40620000000000001</c:v>
                </c:pt>
                <c:pt idx="2032">
                  <c:v>0.40640000000000004</c:v>
                </c:pt>
                <c:pt idx="2033">
                  <c:v>0.40660000000000002</c:v>
                </c:pt>
                <c:pt idx="2034">
                  <c:v>0.40679999999999999</c:v>
                </c:pt>
                <c:pt idx="2035">
                  <c:v>0.40700000000000003</c:v>
                </c:pt>
                <c:pt idx="2036">
                  <c:v>0.40720000000000001</c:v>
                </c:pt>
                <c:pt idx="2037">
                  <c:v>0.40740000000000004</c:v>
                </c:pt>
                <c:pt idx="2038">
                  <c:v>0.40760000000000002</c:v>
                </c:pt>
                <c:pt idx="2039">
                  <c:v>0.4078</c:v>
                </c:pt>
                <c:pt idx="2040">
                  <c:v>0.40800000000000003</c:v>
                </c:pt>
                <c:pt idx="2041">
                  <c:v>0.40820000000000001</c:v>
                </c:pt>
                <c:pt idx="2042">
                  <c:v>0.40840000000000004</c:v>
                </c:pt>
                <c:pt idx="2043">
                  <c:v>0.40860000000000002</c:v>
                </c:pt>
                <c:pt idx="2044">
                  <c:v>0.4088</c:v>
                </c:pt>
                <c:pt idx="2045">
                  <c:v>0.40900000000000003</c:v>
                </c:pt>
                <c:pt idx="2046">
                  <c:v>0.40920000000000001</c:v>
                </c:pt>
                <c:pt idx="2047">
                  <c:v>0.40940000000000004</c:v>
                </c:pt>
                <c:pt idx="2048">
                  <c:v>0.40960000000000002</c:v>
                </c:pt>
                <c:pt idx="2049">
                  <c:v>0.4098</c:v>
                </c:pt>
                <c:pt idx="2050">
                  <c:v>0.41000000000000003</c:v>
                </c:pt>
                <c:pt idx="2051">
                  <c:v>0.41020000000000001</c:v>
                </c:pt>
                <c:pt idx="2052">
                  <c:v>0.41040000000000004</c:v>
                </c:pt>
                <c:pt idx="2053">
                  <c:v>0.41060000000000002</c:v>
                </c:pt>
                <c:pt idx="2054">
                  <c:v>0.4108</c:v>
                </c:pt>
                <c:pt idx="2055">
                  <c:v>0.41100000000000003</c:v>
                </c:pt>
                <c:pt idx="2056">
                  <c:v>0.41120000000000001</c:v>
                </c:pt>
                <c:pt idx="2057">
                  <c:v>0.41140000000000004</c:v>
                </c:pt>
                <c:pt idx="2058">
                  <c:v>0.41160000000000002</c:v>
                </c:pt>
                <c:pt idx="2059">
                  <c:v>0.4118</c:v>
                </c:pt>
                <c:pt idx="2060">
                  <c:v>0.41200000000000003</c:v>
                </c:pt>
                <c:pt idx="2061">
                  <c:v>0.41220000000000001</c:v>
                </c:pt>
                <c:pt idx="2062">
                  <c:v>0.41240000000000004</c:v>
                </c:pt>
                <c:pt idx="2063">
                  <c:v>0.41260000000000002</c:v>
                </c:pt>
                <c:pt idx="2064">
                  <c:v>0.4128</c:v>
                </c:pt>
                <c:pt idx="2065">
                  <c:v>0.41300000000000003</c:v>
                </c:pt>
                <c:pt idx="2066">
                  <c:v>0.41320000000000001</c:v>
                </c:pt>
                <c:pt idx="2067">
                  <c:v>0.41340000000000005</c:v>
                </c:pt>
                <c:pt idx="2068">
                  <c:v>0.41360000000000002</c:v>
                </c:pt>
                <c:pt idx="2069">
                  <c:v>0.4138</c:v>
                </c:pt>
                <c:pt idx="2070">
                  <c:v>0.41400000000000003</c:v>
                </c:pt>
                <c:pt idx="2071">
                  <c:v>0.41420000000000001</c:v>
                </c:pt>
                <c:pt idx="2072">
                  <c:v>0.41440000000000005</c:v>
                </c:pt>
                <c:pt idx="2073">
                  <c:v>0.41460000000000002</c:v>
                </c:pt>
                <c:pt idx="2074">
                  <c:v>0.4148</c:v>
                </c:pt>
                <c:pt idx="2075">
                  <c:v>0.41500000000000004</c:v>
                </c:pt>
                <c:pt idx="2076">
                  <c:v>0.41520000000000001</c:v>
                </c:pt>
                <c:pt idx="2077">
                  <c:v>0.41540000000000005</c:v>
                </c:pt>
                <c:pt idx="2078">
                  <c:v>0.41560000000000002</c:v>
                </c:pt>
                <c:pt idx="2079">
                  <c:v>0.4158</c:v>
                </c:pt>
                <c:pt idx="2080">
                  <c:v>0.41600000000000004</c:v>
                </c:pt>
                <c:pt idx="2081">
                  <c:v>0.41620000000000001</c:v>
                </c:pt>
                <c:pt idx="2082">
                  <c:v>0.41639999999999999</c:v>
                </c:pt>
                <c:pt idx="2083">
                  <c:v>0.41660000000000003</c:v>
                </c:pt>
                <c:pt idx="2084">
                  <c:v>0.4168</c:v>
                </c:pt>
                <c:pt idx="2085">
                  <c:v>0.41700000000000004</c:v>
                </c:pt>
                <c:pt idx="2086">
                  <c:v>0.41720000000000002</c:v>
                </c:pt>
                <c:pt idx="2087">
                  <c:v>0.41739999999999999</c:v>
                </c:pt>
                <c:pt idx="2088">
                  <c:v>0.41760000000000003</c:v>
                </c:pt>
                <c:pt idx="2089">
                  <c:v>0.4178</c:v>
                </c:pt>
                <c:pt idx="2090">
                  <c:v>0.41800000000000004</c:v>
                </c:pt>
                <c:pt idx="2091">
                  <c:v>0.41820000000000002</c:v>
                </c:pt>
                <c:pt idx="2092">
                  <c:v>0.41839999999999999</c:v>
                </c:pt>
                <c:pt idx="2093">
                  <c:v>0.41860000000000003</c:v>
                </c:pt>
                <c:pt idx="2094">
                  <c:v>0.41880000000000001</c:v>
                </c:pt>
                <c:pt idx="2095">
                  <c:v>0.41900000000000004</c:v>
                </c:pt>
                <c:pt idx="2096">
                  <c:v>0.41920000000000002</c:v>
                </c:pt>
                <c:pt idx="2097">
                  <c:v>0.4194</c:v>
                </c:pt>
                <c:pt idx="2098">
                  <c:v>0.41960000000000003</c:v>
                </c:pt>
                <c:pt idx="2099">
                  <c:v>0.41980000000000001</c:v>
                </c:pt>
                <c:pt idx="2100">
                  <c:v>0.42000000000000004</c:v>
                </c:pt>
                <c:pt idx="2101">
                  <c:v>0.42020000000000002</c:v>
                </c:pt>
                <c:pt idx="2102">
                  <c:v>0.4204</c:v>
                </c:pt>
                <c:pt idx="2103">
                  <c:v>0.42060000000000003</c:v>
                </c:pt>
                <c:pt idx="2104">
                  <c:v>0.42080000000000001</c:v>
                </c:pt>
                <c:pt idx="2105">
                  <c:v>0.42100000000000004</c:v>
                </c:pt>
                <c:pt idx="2106">
                  <c:v>0.42120000000000002</c:v>
                </c:pt>
                <c:pt idx="2107">
                  <c:v>0.4214</c:v>
                </c:pt>
                <c:pt idx="2108">
                  <c:v>0.42160000000000003</c:v>
                </c:pt>
                <c:pt idx="2109">
                  <c:v>0.42180000000000001</c:v>
                </c:pt>
                <c:pt idx="2110">
                  <c:v>0.42200000000000004</c:v>
                </c:pt>
                <c:pt idx="2111">
                  <c:v>0.42220000000000002</c:v>
                </c:pt>
                <c:pt idx="2112">
                  <c:v>0.4224</c:v>
                </c:pt>
                <c:pt idx="2113">
                  <c:v>0.42260000000000003</c:v>
                </c:pt>
                <c:pt idx="2114">
                  <c:v>0.42280000000000001</c:v>
                </c:pt>
                <c:pt idx="2115">
                  <c:v>0.42300000000000004</c:v>
                </c:pt>
                <c:pt idx="2116">
                  <c:v>0.42320000000000002</c:v>
                </c:pt>
                <c:pt idx="2117">
                  <c:v>0.4234</c:v>
                </c:pt>
                <c:pt idx="2118">
                  <c:v>0.42360000000000003</c:v>
                </c:pt>
                <c:pt idx="2119">
                  <c:v>0.42380000000000001</c:v>
                </c:pt>
                <c:pt idx="2120">
                  <c:v>0.42400000000000004</c:v>
                </c:pt>
                <c:pt idx="2121">
                  <c:v>0.42420000000000002</c:v>
                </c:pt>
                <c:pt idx="2122">
                  <c:v>0.4244</c:v>
                </c:pt>
                <c:pt idx="2123">
                  <c:v>0.42460000000000003</c:v>
                </c:pt>
                <c:pt idx="2124">
                  <c:v>0.42480000000000001</c:v>
                </c:pt>
                <c:pt idx="2125">
                  <c:v>0.42500000000000004</c:v>
                </c:pt>
                <c:pt idx="2126">
                  <c:v>0.42520000000000002</c:v>
                </c:pt>
                <c:pt idx="2127">
                  <c:v>0.4254</c:v>
                </c:pt>
                <c:pt idx="2128">
                  <c:v>0.42560000000000003</c:v>
                </c:pt>
                <c:pt idx="2129">
                  <c:v>0.42580000000000001</c:v>
                </c:pt>
                <c:pt idx="2130">
                  <c:v>0.42600000000000005</c:v>
                </c:pt>
                <c:pt idx="2131">
                  <c:v>0.42620000000000002</c:v>
                </c:pt>
                <c:pt idx="2132">
                  <c:v>0.4264</c:v>
                </c:pt>
                <c:pt idx="2133">
                  <c:v>0.42660000000000003</c:v>
                </c:pt>
                <c:pt idx="2134">
                  <c:v>0.42680000000000001</c:v>
                </c:pt>
                <c:pt idx="2135">
                  <c:v>0.42700000000000005</c:v>
                </c:pt>
                <c:pt idx="2136">
                  <c:v>0.42720000000000002</c:v>
                </c:pt>
                <c:pt idx="2137">
                  <c:v>0.4274</c:v>
                </c:pt>
                <c:pt idx="2138">
                  <c:v>0.42760000000000004</c:v>
                </c:pt>
                <c:pt idx="2139">
                  <c:v>0.42780000000000001</c:v>
                </c:pt>
                <c:pt idx="2140">
                  <c:v>0.42800000000000005</c:v>
                </c:pt>
                <c:pt idx="2141">
                  <c:v>0.42820000000000003</c:v>
                </c:pt>
                <c:pt idx="2142">
                  <c:v>0.4284</c:v>
                </c:pt>
                <c:pt idx="2143">
                  <c:v>0.42860000000000004</c:v>
                </c:pt>
                <c:pt idx="2144">
                  <c:v>0.42880000000000001</c:v>
                </c:pt>
                <c:pt idx="2145">
                  <c:v>0.42900000000000005</c:v>
                </c:pt>
                <c:pt idx="2146">
                  <c:v>0.42920000000000003</c:v>
                </c:pt>
                <c:pt idx="2147">
                  <c:v>0.4294</c:v>
                </c:pt>
                <c:pt idx="2148">
                  <c:v>0.42960000000000004</c:v>
                </c:pt>
                <c:pt idx="2149">
                  <c:v>0.42980000000000002</c:v>
                </c:pt>
                <c:pt idx="2150">
                  <c:v>0.43</c:v>
                </c:pt>
                <c:pt idx="2151">
                  <c:v>0.43020000000000003</c:v>
                </c:pt>
                <c:pt idx="2152">
                  <c:v>0.4304</c:v>
                </c:pt>
                <c:pt idx="2153">
                  <c:v>0.43060000000000004</c:v>
                </c:pt>
                <c:pt idx="2154">
                  <c:v>0.43080000000000002</c:v>
                </c:pt>
                <c:pt idx="2155">
                  <c:v>0.43099999999999999</c:v>
                </c:pt>
                <c:pt idx="2156">
                  <c:v>0.43120000000000003</c:v>
                </c:pt>
                <c:pt idx="2157">
                  <c:v>0.43140000000000001</c:v>
                </c:pt>
                <c:pt idx="2158">
                  <c:v>0.43160000000000004</c:v>
                </c:pt>
                <c:pt idx="2159">
                  <c:v>0.43180000000000002</c:v>
                </c:pt>
                <c:pt idx="2160">
                  <c:v>0.432</c:v>
                </c:pt>
                <c:pt idx="2161">
                  <c:v>0.43220000000000003</c:v>
                </c:pt>
                <c:pt idx="2162">
                  <c:v>0.43240000000000001</c:v>
                </c:pt>
                <c:pt idx="2163">
                  <c:v>0.43260000000000004</c:v>
                </c:pt>
                <c:pt idx="2164">
                  <c:v>0.43280000000000002</c:v>
                </c:pt>
                <c:pt idx="2165">
                  <c:v>0.433</c:v>
                </c:pt>
                <c:pt idx="2166">
                  <c:v>0.43320000000000003</c:v>
                </c:pt>
                <c:pt idx="2167">
                  <c:v>0.43340000000000001</c:v>
                </c:pt>
                <c:pt idx="2168">
                  <c:v>0.43360000000000004</c:v>
                </c:pt>
                <c:pt idx="2169">
                  <c:v>0.43380000000000002</c:v>
                </c:pt>
                <c:pt idx="2170">
                  <c:v>0.434</c:v>
                </c:pt>
                <c:pt idx="2171">
                  <c:v>0.43420000000000003</c:v>
                </c:pt>
                <c:pt idx="2172">
                  <c:v>0.43440000000000001</c:v>
                </c:pt>
                <c:pt idx="2173">
                  <c:v>0.43460000000000004</c:v>
                </c:pt>
                <c:pt idx="2174">
                  <c:v>0.43480000000000002</c:v>
                </c:pt>
                <c:pt idx="2175">
                  <c:v>0.435</c:v>
                </c:pt>
                <c:pt idx="2176">
                  <c:v>0.43520000000000003</c:v>
                </c:pt>
                <c:pt idx="2177">
                  <c:v>0.43540000000000001</c:v>
                </c:pt>
                <c:pt idx="2178">
                  <c:v>0.43560000000000004</c:v>
                </c:pt>
                <c:pt idx="2179">
                  <c:v>0.43580000000000002</c:v>
                </c:pt>
                <c:pt idx="2180">
                  <c:v>0.436</c:v>
                </c:pt>
                <c:pt idx="2181">
                  <c:v>0.43620000000000003</c:v>
                </c:pt>
                <c:pt idx="2182">
                  <c:v>0.43640000000000001</c:v>
                </c:pt>
                <c:pt idx="2183">
                  <c:v>0.43660000000000004</c:v>
                </c:pt>
                <c:pt idx="2184">
                  <c:v>0.43680000000000002</c:v>
                </c:pt>
                <c:pt idx="2185">
                  <c:v>0.437</c:v>
                </c:pt>
                <c:pt idx="2186">
                  <c:v>0.43720000000000003</c:v>
                </c:pt>
                <c:pt idx="2187">
                  <c:v>0.43740000000000001</c:v>
                </c:pt>
                <c:pt idx="2188">
                  <c:v>0.43760000000000004</c:v>
                </c:pt>
                <c:pt idx="2189">
                  <c:v>0.43780000000000002</c:v>
                </c:pt>
                <c:pt idx="2190">
                  <c:v>0.438</c:v>
                </c:pt>
                <c:pt idx="2191">
                  <c:v>0.43820000000000003</c:v>
                </c:pt>
                <c:pt idx="2192">
                  <c:v>0.43840000000000001</c:v>
                </c:pt>
                <c:pt idx="2193">
                  <c:v>0.43860000000000005</c:v>
                </c:pt>
                <c:pt idx="2194">
                  <c:v>0.43880000000000002</c:v>
                </c:pt>
                <c:pt idx="2195">
                  <c:v>0.439</c:v>
                </c:pt>
                <c:pt idx="2196">
                  <c:v>0.43920000000000003</c:v>
                </c:pt>
                <c:pt idx="2197">
                  <c:v>0.43940000000000001</c:v>
                </c:pt>
                <c:pt idx="2198">
                  <c:v>0.43960000000000005</c:v>
                </c:pt>
                <c:pt idx="2199">
                  <c:v>0.43980000000000002</c:v>
                </c:pt>
                <c:pt idx="2200">
                  <c:v>0.44</c:v>
                </c:pt>
                <c:pt idx="2201">
                  <c:v>0.44020000000000004</c:v>
                </c:pt>
                <c:pt idx="2202">
                  <c:v>0.44040000000000001</c:v>
                </c:pt>
                <c:pt idx="2203">
                  <c:v>0.44060000000000005</c:v>
                </c:pt>
                <c:pt idx="2204">
                  <c:v>0.44080000000000003</c:v>
                </c:pt>
                <c:pt idx="2205">
                  <c:v>0.441</c:v>
                </c:pt>
                <c:pt idx="2206">
                  <c:v>0.44120000000000004</c:v>
                </c:pt>
                <c:pt idx="2207">
                  <c:v>0.44140000000000001</c:v>
                </c:pt>
                <c:pt idx="2208">
                  <c:v>0.44160000000000005</c:v>
                </c:pt>
                <c:pt idx="2209">
                  <c:v>0.44180000000000003</c:v>
                </c:pt>
                <c:pt idx="2210">
                  <c:v>0.442</c:v>
                </c:pt>
                <c:pt idx="2211">
                  <c:v>0.44220000000000004</c:v>
                </c:pt>
                <c:pt idx="2212">
                  <c:v>0.44240000000000002</c:v>
                </c:pt>
                <c:pt idx="2213">
                  <c:v>0.44260000000000005</c:v>
                </c:pt>
                <c:pt idx="2214">
                  <c:v>0.44280000000000003</c:v>
                </c:pt>
                <c:pt idx="2215">
                  <c:v>0.443</c:v>
                </c:pt>
                <c:pt idx="2216">
                  <c:v>0.44320000000000004</c:v>
                </c:pt>
                <c:pt idx="2217">
                  <c:v>0.44340000000000002</c:v>
                </c:pt>
                <c:pt idx="2218">
                  <c:v>0.44359999999999999</c:v>
                </c:pt>
                <c:pt idx="2219">
                  <c:v>0.44380000000000003</c:v>
                </c:pt>
                <c:pt idx="2220">
                  <c:v>0.44400000000000001</c:v>
                </c:pt>
                <c:pt idx="2221">
                  <c:v>0.44420000000000004</c:v>
                </c:pt>
                <c:pt idx="2222">
                  <c:v>0.44440000000000002</c:v>
                </c:pt>
                <c:pt idx="2223">
                  <c:v>0.4446</c:v>
                </c:pt>
                <c:pt idx="2224">
                  <c:v>0.44480000000000003</c:v>
                </c:pt>
                <c:pt idx="2225">
                  <c:v>0.44500000000000001</c:v>
                </c:pt>
                <c:pt idx="2226">
                  <c:v>0.44520000000000004</c:v>
                </c:pt>
                <c:pt idx="2227">
                  <c:v>0.44540000000000002</c:v>
                </c:pt>
                <c:pt idx="2228">
                  <c:v>0.4456</c:v>
                </c:pt>
                <c:pt idx="2229">
                  <c:v>0.44580000000000003</c:v>
                </c:pt>
                <c:pt idx="2230">
                  <c:v>0.44600000000000001</c:v>
                </c:pt>
                <c:pt idx="2231">
                  <c:v>0.44620000000000004</c:v>
                </c:pt>
                <c:pt idx="2232">
                  <c:v>0.44640000000000002</c:v>
                </c:pt>
                <c:pt idx="2233">
                  <c:v>0.4466</c:v>
                </c:pt>
                <c:pt idx="2234">
                  <c:v>0.44680000000000003</c:v>
                </c:pt>
                <c:pt idx="2235">
                  <c:v>0.44700000000000001</c:v>
                </c:pt>
                <c:pt idx="2236">
                  <c:v>0.44720000000000004</c:v>
                </c:pt>
                <c:pt idx="2237">
                  <c:v>0.44740000000000002</c:v>
                </c:pt>
                <c:pt idx="2238">
                  <c:v>0.4476</c:v>
                </c:pt>
                <c:pt idx="2239">
                  <c:v>0.44780000000000003</c:v>
                </c:pt>
                <c:pt idx="2240">
                  <c:v>0.44800000000000001</c:v>
                </c:pt>
                <c:pt idx="2241">
                  <c:v>0.44820000000000004</c:v>
                </c:pt>
                <c:pt idx="2242">
                  <c:v>0.44840000000000002</c:v>
                </c:pt>
                <c:pt idx="2243">
                  <c:v>0.4486</c:v>
                </c:pt>
                <c:pt idx="2244">
                  <c:v>0.44880000000000003</c:v>
                </c:pt>
                <c:pt idx="2245">
                  <c:v>0.44900000000000001</c:v>
                </c:pt>
                <c:pt idx="2246">
                  <c:v>0.44920000000000004</c:v>
                </c:pt>
                <c:pt idx="2247">
                  <c:v>0.44940000000000002</c:v>
                </c:pt>
                <c:pt idx="2248">
                  <c:v>0.4496</c:v>
                </c:pt>
                <c:pt idx="2249">
                  <c:v>0.44980000000000003</c:v>
                </c:pt>
                <c:pt idx="2250">
                  <c:v>0.45</c:v>
                </c:pt>
                <c:pt idx="2251">
                  <c:v>0.45020000000000004</c:v>
                </c:pt>
                <c:pt idx="2252">
                  <c:v>0.45040000000000002</c:v>
                </c:pt>
                <c:pt idx="2253">
                  <c:v>0.4506</c:v>
                </c:pt>
                <c:pt idx="2254">
                  <c:v>0.45080000000000003</c:v>
                </c:pt>
                <c:pt idx="2255">
                  <c:v>0.45100000000000001</c:v>
                </c:pt>
                <c:pt idx="2256">
                  <c:v>0.45120000000000005</c:v>
                </c:pt>
                <c:pt idx="2257">
                  <c:v>0.45140000000000002</c:v>
                </c:pt>
                <c:pt idx="2258">
                  <c:v>0.4516</c:v>
                </c:pt>
                <c:pt idx="2259">
                  <c:v>0.45180000000000003</c:v>
                </c:pt>
                <c:pt idx="2260">
                  <c:v>0.45200000000000001</c:v>
                </c:pt>
                <c:pt idx="2261">
                  <c:v>0.45220000000000005</c:v>
                </c:pt>
                <c:pt idx="2262">
                  <c:v>0.45240000000000002</c:v>
                </c:pt>
                <c:pt idx="2263">
                  <c:v>0.4526</c:v>
                </c:pt>
                <c:pt idx="2264">
                  <c:v>0.45280000000000004</c:v>
                </c:pt>
                <c:pt idx="2265">
                  <c:v>0.45300000000000001</c:v>
                </c:pt>
                <c:pt idx="2266">
                  <c:v>0.45320000000000005</c:v>
                </c:pt>
                <c:pt idx="2267">
                  <c:v>0.45340000000000003</c:v>
                </c:pt>
                <c:pt idx="2268">
                  <c:v>0.4536</c:v>
                </c:pt>
                <c:pt idx="2269">
                  <c:v>0.45380000000000004</c:v>
                </c:pt>
                <c:pt idx="2270">
                  <c:v>0.45400000000000001</c:v>
                </c:pt>
                <c:pt idx="2271">
                  <c:v>0.45420000000000005</c:v>
                </c:pt>
                <c:pt idx="2272">
                  <c:v>0.45440000000000003</c:v>
                </c:pt>
                <c:pt idx="2273">
                  <c:v>0.4546</c:v>
                </c:pt>
                <c:pt idx="2274">
                  <c:v>0.45480000000000004</c:v>
                </c:pt>
                <c:pt idx="2275">
                  <c:v>0.45500000000000002</c:v>
                </c:pt>
                <c:pt idx="2276">
                  <c:v>0.45520000000000005</c:v>
                </c:pt>
                <c:pt idx="2277">
                  <c:v>0.45540000000000003</c:v>
                </c:pt>
                <c:pt idx="2278">
                  <c:v>0.4556</c:v>
                </c:pt>
                <c:pt idx="2279">
                  <c:v>0.45580000000000004</c:v>
                </c:pt>
                <c:pt idx="2280">
                  <c:v>0.45600000000000002</c:v>
                </c:pt>
                <c:pt idx="2281">
                  <c:v>0.45619999999999999</c:v>
                </c:pt>
                <c:pt idx="2282">
                  <c:v>0.45640000000000003</c:v>
                </c:pt>
                <c:pt idx="2283">
                  <c:v>0.45660000000000001</c:v>
                </c:pt>
                <c:pt idx="2284">
                  <c:v>0.45680000000000004</c:v>
                </c:pt>
                <c:pt idx="2285">
                  <c:v>0.45700000000000002</c:v>
                </c:pt>
                <c:pt idx="2286">
                  <c:v>0.4572</c:v>
                </c:pt>
                <c:pt idx="2287">
                  <c:v>0.45740000000000003</c:v>
                </c:pt>
                <c:pt idx="2288">
                  <c:v>0.45760000000000001</c:v>
                </c:pt>
                <c:pt idx="2289">
                  <c:v>0.45780000000000004</c:v>
                </c:pt>
                <c:pt idx="2290">
                  <c:v>0.45800000000000002</c:v>
                </c:pt>
                <c:pt idx="2291">
                  <c:v>0.4582</c:v>
                </c:pt>
                <c:pt idx="2292">
                  <c:v>0.45840000000000003</c:v>
                </c:pt>
                <c:pt idx="2293">
                  <c:v>0.45860000000000001</c:v>
                </c:pt>
                <c:pt idx="2294">
                  <c:v>0.45880000000000004</c:v>
                </c:pt>
                <c:pt idx="2295">
                  <c:v>0.45900000000000002</c:v>
                </c:pt>
                <c:pt idx="2296">
                  <c:v>0.4592</c:v>
                </c:pt>
                <c:pt idx="2297">
                  <c:v>0.45940000000000003</c:v>
                </c:pt>
                <c:pt idx="2298">
                  <c:v>0.45960000000000001</c:v>
                </c:pt>
                <c:pt idx="2299">
                  <c:v>0.45980000000000004</c:v>
                </c:pt>
                <c:pt idx="2300">
                  <c:v>0.46</c:v>
                </c:pt>
                <c:pt idx="2301">
                  <c:v>0.4602</c:v>
                </c:pt>
                <c:pt idx="2302">
                  <c:v>0.46040000000000003</c:v>
                </c:pt>
                <c:pt idx="2303">
                  <c:v>0.46060000000000001</c:v>
                </c:pt>
                <c:pt idx="2304">
                  <c:v>0.46080000000000004</c:v>
                </c:pt>
                <c:pt idx="2305">
                  <c:v>0.46100000000000002</c:v>
                </c:pt>
                <c:pt idx="2306">
                  <c:v>0.4612</c:v>
                </c:pt>
                <c:pt idx="2307">
                  <c:v>0.46140000000000003</c:v>
                </c:pt>
                <c:pt idx="2308">
                  <c:v>0.46160000000000001</c:v>
                </c:pt>
                <c:pt idx="2309">
                  <c:v>0.46180000000000004</c:v>
                </c:pt>
                <c:pt idx="2310">
                  <c:v>0.46200000000000002</c:v>
                </c:pt>
                <c:pt idx="2311">
                  <c:v>0.4622</c:v>
                </c:pt>
                <c:pt idx="2312">
                  <c:v>0.46240000000000003</c:v>
                </c:pt>
                <c:pt idx="2313">
                  <c:v>0.46260000000000001</c:v>
                </c:pt>
                <c:pt idx="2314">
                  <c:v>0.46280000000000004</c:v>
                </c:pt>
                <c:pt idx="2315">
                  <c:v>0.46300000000000002</c:v>
                </c:pt>
                <c:pt idx="2316">
                  <c:v>0.4632</c:v>
                </c:pt>
                <c:pt idx="2317">
                  <c:v>0.46340000000000003</c:v>
                </c:pt>
                <c:pt idx="2318">
                  <c:v>0.46360000000000001</c:v>
                </c:pt>
                <c:pt idx="2319">
                  <c:v>0.46380000000000005</c:v>
                </c:pt>
                <c:pt idx="2320">
                  <c:v>0.46400000000000002</c:v>
                </c:pt>
                <c:pt idx="2321">
                  <c:v>0.4642</c:v>
                </c:pt>
                <c:pt idx="2322">
                  <c:v>0.46440000000000003</c:v>
                </c:pt>
                <c:pt idx="2323">
                  <c:v>0.46460000000000001</c:v>
                </c:pt>
                <c:pt idx="2324">
                  <c:v>0.46480000000000005</c:v>
                </c:pt>
                <c:pt idx="2325">
                  <c:v>0.46500000000000002</c:v>
                </c:pt>
                <c:pt idx="2326">
                  <c:v>0.4652</c:v>
                </c:pt>
                <c:pt idx="2327">
                  <c:v>0.46540000000000004</c:v>
                </c:pt>
                <c:pt idx="2328">
                  <c:v>0.46560000000000001</c:v>
                </c:pt>
                <c:pt idx="2329">
                  <c:v>0.46580000000000005</c:v>
                </c:pt>
                <c:pt idx="2330">
                  <c:v>0.46600000000000003</c:v>
                </c:pt>
                <c:pt idx="2331">
                  <c:v>0.4662</c:v>
                </c:pt>
                <c:pt idx="2332">
                  <c:v>0.46640000000000004</c:v>
                </c:pt>
                <c:pt idx="2333">
                  <c:v>0.46660000000000001</c:v>
                </c:pt>
                <c:pt idx="2334">
                  <c:v>0.46680000000000005</c:v>
                </c:pt>
                <c:pt idx="2335">
                  <c:v>0.46700000000000003</c:v>
                </c:pt>
                <c:pt idx="2336">
                  <c:v>0.4672</c:v>
                </c:pt>
                <c:pt idx="2337">
                  <c:v>0.46740000000000004</c:v>
                </c:pt>
                <c:pt idx="2338">
                  <c:v>0.46760000000000002</c:v>
                </c:pt>
                <c:pt idx="2339">
                  <c:v>0.46780000000000005</c:v>
                </c:pt>
                <c:pt idx="2340">
                  <c:v>0.46800000000000003</c:v>
                </c:pt>
                <c:pt idx="2341">
                  <c:v>0.46820000000000001</c:v>
                </c:pt>
                <c:pt idx="2342">
                  <c:v>0.46840000000000004</c:v>
                </c:pt>
                <c:pt idx="2343">
                  <c:v>0.46860000000000002</c:v>
                </c:pt>
                <c:pt idx="2344">
                  <c:v>0.46880000000000005</c:v>
                </c:pt>
                <c:pt idx="2345">
                  <c:v>0.46900000000000003</c:v>
                </c:pt>
                <c:pt idx="2346">
                  <c:v>0.46920000000000001</c:v>
                </c:pt>
                <c:pt idx="2347">
                  <c:v>0.46940000000000004</c:v>
                </c:pt>
                <c:pt idx="2348">
                  <c:v>0.46960000000000002</c:v>
                </c:pt>
                <c:pt idx="2349">
                  <c:v>0.4698</c:v>
                </c:pt>
                <c:pt idx="2350">
                  <c:v>0.47000000000000003</c:v>
                </c:pt>
                <c:pt idx="2351">
                  <c:v>0.47020000000000001</c:v>
                </c:pt>
                <c:pt idx="2352">
                  <c:v>0.47040000000000004</c:v>
                </c:pt>
                <c:pt idx="2353">
                  <c:v>0.47060000000000002</c:v>
                </c:pt>
                <c:pt idx="2354">
                  <c:v>0.4708</c:v>
                </c:pt>
                <c:pt idx="2355">
                  <c:v>0.47100000000000003</c:v>
                </c:pt>
                <c:pt idx="2356">
                  <c:v>0.47120000000000001</c:v>
                </c:pt>
                <c:pt idx="2357">
                  <c:v>0.47140000000000004</c:v>
                </c:pt>
                <c:pt idx="2358">
                  <c:v>0.47160000000000002</c:v>
                </c:pt>
                <c:pt idx="2359">
                  <c:v>0.4718</c:v>
                </c:pt>
                <c:pt idx="2360">
                  <c:v>0.47200000000000003</c:v>
                </c:pt>
                <c:pt idx="2361">
                  <c:v>0.47220000000000001</c:v>
                </c:pt>
                <c:pt idx="2362">
                  <c:v>0.47240000000000004</c:v>
                </c:pt>
                <c:pt idx="2363">
                  <c:v>0.47260000000000002</c:v>
                </c:pt>
                <c:pt idx="2364">
                  <c:v>0.4728</c:v>
                </c:pt>
                <c:pt idx="2365">
                  <c:v>0.47300000000000003</c:v>
                </c:pt>
                <c:pt idx="2366">
                  <c:v>0.47320000000000001</c:v>
                </c:pt>
                <c:pt idx="2367">
                  <c:v>0.47340000000000004</c:v>
                </c:pt>
                <c:pt idx="2368">
                  <c:v>0.47360000000000002</c:v>
                </c:pt>
                <c:pt idx="2369">
                  <c:v>0.4738</c:v>
                </c:pt>
                <c:pt idx="2370">
                  <c:v>0.47400000000000003</c:v>
                </c:pt>
                <c:pt idx="2371">
                  <c:v>0.47420000000000001</c:v>
                </c:pt>
                <c:pt idx="2372">
                  <c:v>0.47440000000000004</c:v>
                </c:pt>
                <c:pt idx="2373">
                  <c:v>0.47460000000000002</c:v>
                </c:pt>
                <c:pt idx="2374">
                  <c:v>0.4748</c:v>
                </c:pt>
                <c:pt idx="2375">
                  <c:v>0.47500000000000003</c:v>
                </c:pt>
                <c:pt idx="2376">
                  <c:v>0.47520000000000001</c:v>
                </c:pt>
                <c:pt idx="2377">
                  <c:v>0.47540000000000004</c:v>
                </c:pt>
                <c:pt idx="2378">
                  <c:v>0.47560000000000002</c:v>
                </c:pt>
                <c:pt idx="2379">
                  <c:v>0.4758</c:v>
                </c:pt>
                <c:pt idx="2380">
                  <c:v>0.47600000000000003</c:v>
                </c:pt>
                <c:pt idx="2381">
                  <c:v>0.47620000000000001</c:v>
                </c:pt>
                <c:pt idx="2382">
                  <c:v>0.47640000000000005</c:v>
                </c:pt>
                <c:pt idx="2383">
                  <c:v>0.47660000000000002</c:v>
                </c:pt>
                <c:pt idx="2384">
                  <c:v>0.4768</c:v>
                </c:pt>
                <c:pt idx="2385">
                  <c:v>0.47700000000000004</c:v>
                </c:pt>
                <c:pt idx="2386">
                  <c:v>0.47720000000000001</c:v>
                </c:pt>
                <c:pt idx="2387">
                  <c:v>0.47740000000000005</c:v>
                </c:pt>
                <c:pt idx="2388">
                  <c:v>0.47760000000000002</c:v>
                </c:pt>
                <c:pt idx="2389">
                  <c:v>0.4778</c:v>
                </c:pt>
                <c:pt idx="2390">
                  <c:v>0.47800000000000004</c:v>
                </c:pt>
                <c:pt idx="2391">
                  <c:v>0.47820000000000001</c:v>
                </c:pt>
                <c:pt idx="2392">
                  <c:v>0.47840000000000005</c:v>
                </c:pt>
                <c:pt idx="2393">
                  <c:v>0.47860000000000003</c:v>
                </c:pt>
                <c:pt idx="2394">
                  <c:v>0.4788</c:v>
                </c:pt>
                <c:pt idx="2395">
                  <c:v>0.47900000000000004</c:v>
                </c:pt>
                <c:pt idx="2396">
                  <c:v>0.47920000000000001</c:v>
                </c:pt>
                <c:pt idx="2397">
                  <c:v>0.47940000000000005</c:v>
                </c:pt>
                <c:pt idx="2398">
                  <c:v>0.47960000000000003</c:v>
                </c:pt>
                <c:pt idx="2399">
                  <c:v>0.4798</c:v>
                </c:pt>
                <c:pt idx="2400">
                  <c:v>0.48000000000000004</c:v>
                </c:pt>
                <c:pt idx="2401">
                  <c:v>0.48020000000000002</c:v>
                </c:pt>
                <c:pt idx="2402">
                  <c:v>0.48040000000000005</c:v>
                </c:pt>
                <c:pt idx="2403">
                  <c:v>0.48060000000000003</c:v>
                </c:pt>
                <c:pt idx="2404">
                  <c:v>0.48080000000000001</c:v>
                </c:pt>
                <c:pt idx="2405">
                  <c:v>0.48100000000000004</c:v>
                </c:pt>
                <c:pt idx="2406">
                  <c:v>0.48120000000000002</c:v>
                </c:pt>
                <c:pt idx="2407">
                  <c:v>0.48140000000000005</c:v>
                </c:pt>
                <c:pt idx="2408">
                  <c:v>0.48160000000000003</c:v>
                </c:pt>
                <c:pt idx="2409">
                  <c:v>0.48180000000000001</c:v>
                </c:pt>
                <c:pt idx="2410">
                  <c:v>0.48200000000000004</c:v>
                </c:pt>
                <c:pt idx="2411">
                  <c:v>0.48220000000000002</c:v>
                </c:pt>
                <c:pt idx="2412">
                  <c:v>0.4824</c:v>
                </c:pt>
                <c:pt idx="2413">
                  <c:v>0.48260000000000003</c:v>
                </c:pt>
                <c:pt idx="2414">
                  <c:v>0.48280000000000001</c:v>
                </c:pt>
                <c:pt idx="2415">
                  <c:v>0.48300000000000004</c:v>
                </c:pt>
                <c:pt idx="2416">
                  <c:v>0.48320000000000002</c:v>
                </c:pt>
                <c:pt idx="2417">
                  <c:v>0.4834</c:v>
                </c:pt>
                <c:pt idx="2418">
                  <c:v>0.48360000000000003</c:v>
                </c:pt>
                <c:pt idx="2419">
                  <c:v>0.48380000000000001</c:v>
                </c:pt>
                <c:pt idx="2420">
                  <c:v>0.48400000000000004</c:v>
                </c:pt>
                <c:pt idx="2421">
                  <c:v>0.48420000000000002</c:v>
                </c:pt>
                <c:pt idx="2422">
                  <c:v>0.4844</c:v>
                </c:pt>
                <c:pt idx="2423">
                  <c:v>0.48460000000000003</c:v>
                </c:pt>
                <c:pt idx="2424">
                  <c:v>0.48480000000000001</c:v>
                </c:pt>
                <c:pt idx="2425">
                  <c:v>0.48500000000000004</c:v>
                </c:pt>
                <c:pt idx="2426">
                  <c:v>0.48520000000000002</c:v>
                </c:pt>
                <c:pt idx="2427">
                  <c:v>0.4854</c:v>
                </c:pt>
                <c:pt idx="2428">
                  <c:v>0.48560000000000003</c:v>
                </c:pt>
                <c:pt idx="2429">
                  <c:v>0.48580000000000001</c:v>
                </c:pt>
                <c:pt idx="2430">
                  <c:v>0.48600000000000004</c:v>
                </c:pt>
                <c:pt idx="2431">
                  <c:v>0.48620000000000002</c:v>
                </c:pt>
                <c:pt idx="2432">
                  <c:v>0.4864</c:v>
                </c:pt>
                <c:pt idx="2433">
                  <c:v>0.48660000000000003</c:v>
                </c:pt>
                <c:pt idx="2434">
                  <c:v>0.48680000000000001</c:v>
                </c:pt>
                <c:pt idx="2435">
                  <c:v>0.48700000000000004</c:v>
                </c:pt>
                <c:pt idx="2436">
                  <c:v>0.48720000000000002</c:v>
                </c:pt>
                <c:pt idx="2437">
                  <c:v>0.4874</c:v>
                </c:pt>
                <c:pt idx="2438">
                  <c:v>0.48760000000000003</c:v>
                </c:pt>
                <c:pt idx="2439">
                  <c:v>0.48780000000000001</c:v>
                </c:pt>
                <c:pt idx="2440">
                  <c:v>0.48800000000000004</c:v>
                </c:pt>
                <c:pt idx="2441">
                  <c:v>0.48820000000000002</c:v>
                </c:pt>
                <c:pt idx="2442">
                  <c:v>0.4884</c:v>
                </c:pt>
                <c:pt idx="2443">
                  <c:v>0.48860000000000003</c:v>
                </c:pt>
                <c:pt idx="2444">
                  <c:v>0.48880000000000001</c:v>
                </c:pt>
                <c:pt idx="2445">
                  <c:v>0.48900000000000005</c:v>
                </c:pt>
                <c:pt idx="2446">
                  <c:v>0.48920000000000002</c:v>
                </c:pt>
                <c:pt idx="2447">
                  <c:v>0.4894</c:v>
                </c:pt>
                <c:pt idx="2448">
                  <c:v>0.48960000000000004</c:v>
                </c:pt>
                <c:pt idx="2449">
                  <c:v>0.48980000000000001</c:v>
                </c:pt>
                <c:pt idx="2450">
                  <c:v>0.49000000000000005</c:v>
                </c:pt>
                <c:pt idx="2451">
                  <c:v>0.49020000000000002</c:v>
                </c:pt>
                <c:pt idx="2452">
                  <c:v>0.4904</c:v>
                </c:pt>
                <c:pt idx="2453">
                  <c:v>0.49060000000000004</c:v>
                </c:pt>
                <c:pt idx="2454">
                  <c:v>0.49080000000000001</c:v>
                </c:pt>
                <c:pt idx="2455">
                  <c:v>0.49100000000000005</c:v>
                </c:pt>
                <c:pt idx="2456">
                  <c:v>0.49120000000000003</c:v>
                </c:pt>
                <c:pt idx="2457">
                  <c:v>0.4914</c:v>
                </c:pt>
                <c:pt idx="2458">
                  <c:v>0.49160000000000004</c:v>
                </c:pt>
                <c:pt idx="2459">
                  <c:v>0.49180000000000001</c:v>
                </c:pt>
                <c:pt idx="2460">
                  <c:v>0.49200000000000005</c:v>
                </c:pt>
                <c:pt idx="2461">
                  <c:v>0.49220000000000003</c:v>
                </c:pt>
                <c:pt idx="2462">
                  <c:v>0.4924</c:v>
                </c:pt>
                <c:pt idx="2463">
                  <c:v>0.49260000000000004</c:v>
                </c:pt>
                <c:pt idx="2464">
                  <c:v>0.49280000000000002</c:v>
                </c:pt>
                <c:pt idx="2465">
                  <c:v>0.49300000000000005</c:v>
                </c:pt>
                <c:pt idx="2466">
                  <c:v>0.49320000000000003</c:v>
                </c:pt>
                <c:pt idx="2467">
                  <c:v>0.49340000000000001</c:v>
                </c:pt>
                <c:pt idx="2468">
                  <c:v>0.49360000000000004</c:v>
                </c:pt>
                <c:pt idx="2469">
                  <c:v>0.49380000000000002</c:v>
                </c:pt>
                <c:pt idx="2470">
                  <c:v>0.49400000000000005</c:v>
                </c:pt>
                <c:pt idx="2471">
                  <c:v>0.49420000000000003</c:v>
                </c:pt>
                <c:pt idx="2472">
                  <c:v>0.49440000000000001</c:v>
                </c:pt>
                <c:pt idx="2473">
                  <c:v>0.49460000000000004</c:v>
                </c:pt>
                <c:pt idx="2474">
                  <c:v>0.49480000000000002</c:v>
                </c:pt>
                <c:pt idx="2475">
                  <c:v>0.49500000000000005</c:v>
                </c:pt>
                <c:pt idx="2476">
                  <c:v>0.49520000000000003</c:v>
                </c:pt>
                <c:pt idx="2477">
                  <c:v>0.49540000000000001</c:v>
                </c:pt>
                <c:pt idx="2478">
                  <c:v>0.49560000000000004</c:v>
                </c:pt>
                <c:pt idx="2479">
                  <c:v>0.49580000000000002</c:v>
                </c:pt>
                <c:pt idx="2480">
                  <c:v>0.496</c:v>
                </c:pt>
                <c:pt idx="2481">
                  <c:v>0.49620000000000003</c:v>
                </c:pt>
                <c:pt idx="2482">
                  <c:v>0.49640000000000001</c:v>
                </c:pt>
                <c:pt idx="2483">
                  <c:v>0.49660000000000004</c:v>
                </c:pt>
                <c:pt idx="2484">
                  <c:v>0.49680000000000002</c:v>
                </c:pt>
                <c:pt idx="2485">
                  <c:v>0.497</c:v>
                </c:pt>
                <c:pt idx="2486">
                  <c:v>0.49720000000000003</c:v>
                </c:pt>
                <c:pt idx="2487">
                  <c:v>0.49740000000000001</c:v>
                </c:pt>
                <c:pt idx="2488">
                  <c:v>0.49760000000000004</c:v>
                </c:pt>
                <c:pt idx="2489">
                  <c:v>0.49780000000000002</c:v>
                </c:pt>
                <c:pt idx="2490">
                  <c:v>0.498</c:v>
                </c:pt>
                <c:pt idx="2491">
                  <c:v>0.49820000000000003</c:v>
                </c:pt>
                <c:pt idx="2492">
                  <c:v>0.49840000000000001</c:v>
                </c:pt>
                <c:pt idx="2493">
                  <c:v>0.49860000000000004</c:v>
                </c:pt>
                <c:pt idx="2494">
                  <c:v>0.49880000000000002</c:v>
                </c:pt>
                <c:pt idx="2495">
                  <c:v>0.499</c:v>
                </c:pt>
                <c:pt idx="2496">
                  <c:v>0.49920000000000003</c:v>
                </c:pt>
                <c:pt idx="2497">
                  <c:v>0.49940000000000001</c:v>
                </c:pt>
                <c:pt idx="2498">
                  <c:v>0.49960000000000004</c:v>
                </c:pt>
                <c:pt idx="2499">
                  <c:v>0.49980000000000002</c:v>
                </c:pt>
                <c:pt idx="2500">
                  <c:v>0.5</c:v>
                </c:pt>
                <c:pt idx="2501">
                  <c:v>0.50019999999999998</c:v>
                </c:pt>
                <c:pt idx="2502">
                  <c:v>0.50040000000000007</c:v>
                </c:pt>
                <c:pt idx="2503">
                  <c:v>0.50060000000000004</c:v>
                </c:pt>
                <c:pt idx="2504">
                  <c:v>0.50080000000000002</c:v>
                </c:pt>
                <c:pt idx="2505">
                  <c:v>0.501</c:v>
                </c:pt>
                <c:pt idx="2506">
                  <c:v>0.50119999999999998</c:v>
                </c:pt>
                <c:pt idx="2507">
                  <c:v>0.50140000000000007</c:v>
                </c:pt>
                <c:pt idx="2508">
                  <c:v>0.50160000000000005</c:v>
                </c:pt>
                <c:pt idx="2509">
                  <c:v>0.50180000000000002</c:v>
                </c:pt>
                <c:pt idx="2510">
                  <c:v>0.502</c:v>
                </c:pt>
                <c:pt idx="2511">
                  <c:v>0.50219999999999998</c:v>
                </c:pt>
                <c:pt idx="2512">
                  <c:v>0.50240000000000007</c:v>
                </c:pt>
                <c:pt idx="2513">
                  <c:v>0.50260000000000005</c:v>
                </c:pt>
                <c:pt idx="2514">
                  <c:v>0.50280000000000002</c:v>
                </c:pt>
                <c:pt idx="2515">
                  <c:v>0.503</c:v>
                </c:pt>
                <c:pt idx="2516">
                  <c:v>0.50319999999999998</c:v>
                </c:pt>
                <c:pt idx="2517">
                  <c:v>0.50340000000000007</c:v>
                </c:pt>
                <c:pt idx="2518">
                  <c:v>0.50360000000000005</c:v>
                </c:pt>
                <c:pt idx="2519">
                  <c:v>0.50380000000000003</c:v>
                </c:pt>
                <c:pt idx="2520">
                  <c:v>0.504</c:v>
                </c:pt>
                <c:pt idx="2521">
                  <c:v>0.50419999999999998</c:v>
                </c:pt>
                <c:pt idx="2522">
                  <c:v>0.50440000000000007</c:v>
                </c:pt>
                <c:pt idx="2523">
                  <c:v>0.50460000000000005</c:v>
                </c:pt>
                <c:pt idx="2524">
                  <c:v>0.50480000000000003</c:v>
                </c:pt>
                <c:pt idx="2525">
                  <c:v>0.505</c:v>
                </c:pt>
                <c:pt idx="2526">
                  <c:v>0.50519999999999998</c:v>
                </c:pt>
                <c:pt idx="2527">
                  <c:v>0.50540000000000007</c:v>
                </c:pt>
                <c:pt idx="2528">
                  <c:v>0.50560000000000005</c:v>
                </c:pt>
                <c:pt idx="2529">
                  <c:v>0.50580000000000003</c:v>
                </c:pt>
                <c:pt idx="2530">
                  <c:v>0.50600000000000001</c:v>
                </c:pt>
                <c:pt idx="2531">
                  <c:v>0.50619999999999998</c:v>
                </c:pt>
                <c:pt idx="2532">
                  <c:v>0.50640000000000007</c:v>
                </c:pt>
                <c:pt idx="2533">
                  <c:v>0.50660000000000005</c:v>
                </c:pt>
                <c:pt idx="2534">
                  <c:v>0.50680000000000003</c:v>
                </c:pt>
                <c:pt idx="2535">
                  <c:v>0.50700000000000001</c:v>
                </c:pt>
                <c:pt idx="2536">
                  <c:v>0.50719999999999998</c:v>
                </c:pt>
                <c:pt idx="2537">
                  <c:v>0.50740000000000007</c:v>
                </c:pt>
                <c:pt idx="2538">
                  <c:v>0.50760000000000005</c:v>
                </c:pt>
                <c:pt idx="2539">
                  <c:v>0.50780000000000003</c:v>
                </c:pt>
                <c:pt idx="2540">
                  <c:v>0.50800000000000001</c:v>
                </c:pt>
                <c:pt idx="2541">
                  <c:v>0.50819999999999999</c:v>
                </c:pt>
                <c:pt idx="2542">
                  <c:v>0.50840000000000007</c:v>
                </c:pt>
                <c:pt idx="2543">
                  <c:v>0.50860000000000005</c:v>
                </c:pt>
                <c:pt idx="2544">
                  <c:v>0.50880000000000003</c:v>
                </c:pt>
                <c:pt idx="2545">
                  <c:v>0.50900000000000001</c:v>
                </c:pt>
                <c:pt idx="2546">
                  <c:v>0.50919999999999999</c:v>
                </c:pt>
                <c:pt idx="2547">
                  <c:v>0.50940000000000007</c:v>
                </c:pt>
                <c:pt idx="2548">
                  <c:v>0.50960000000000005</c:v>
                </c:pt>
                <c:pt idx="2549">
                  <c:v>0.50980000000000003</c:v>
                </c:pt>
                <c:pt idx="2550">
                  <c:v>0.51</c:v>
                </c:pt>
                <c:pt idx="2551">
                  <c:v>0.51019999999999999</c:v>
                </c:pt>
                <c:pt idx="2552">
                  <c:v>0.51040000000000008</c:v>
                </c:pt>
                <c:pt idx="2553">
                  <c:v>0.51060000000000005</c:v>
                </c:pt>
                <c:pt idx="2554">
                  <c:v>0.51080000000000003</c:v>
                </c:pt>
                <c:pt idx="2555">
                  <c:v>0.51100000000000001</c:v>
                </c:pt>
                <c:pt idx="2556">
                  <c:v>0.51119999999999999</c:v>
                </c:pt>
                <c:pt idx="2557">
                  <c:v>0.51140000000000008</c:v>
                </c:pt>
                <c:pt idx="2558">
                  <c:v>0.51160000000000005</c:v>
                </c:pt>
                <c:pt idx="2559">
                  <c:v>0.51180000000000003</c:v>
                </c:pt>
                <c:pt idx="2560">
                  <c:v>0.51200000000000001</c:v>
                </c:pt>
                <c:pt idx="2561">
                  <c:v>0.51219999999999999</c:v>
                </c:pt>
                <c:pt idx="2562">
                  <c:v>0.51240000000000008</c:v>
                </c:pt>
                <c:pt idx="2563">
                  <c:v>0.51260000000000006</c:v>
                </c:pt>
                <c:pt idx="2564">
                  <c:v>0.51280000000000003</c:v>
                </c:pt>
                <c:pt idx="2565">
                  <c:v>0.51300000000000001</c:v>
                </c:pt>
                <c:pt idx="2566">
                  <c:v>0.51319999999999999</c:v>
                </c:pt>
                <c:pt idx="2567">
                  <c:v>0.51340000000000008</c:v>
                </c:pt>
                <c:pt idx="2568">
                  <c:v>0.51360000000000006</c:v>
                </c:pt>
                <c:pt idx="2569">
                  <c:v>0.51380000000000003</c:v>
                </c:pt>
                <c:pt idx="2570">
                  <c:v>0.51400000000000001</c:v>
                </c:pt>
                <c:pt idx="2571">
                  <c:v>0.51419999999999999</c:v>
                </c:pt>
                <c:pt idx="2572">
                  <c:v>0.51440000000000008</c:v>
                </c:pt>
                <c:pt idx="2573">
                  <c:v>0.51460000000000006</c:v>
                </c:pt>
                <c:pt idx="2574">
                  <c:v>0.51480000000000004</c:v>
                </c:pt>
                <c:pt idx="2575">
                  <c:v>0.51500000000000001</c:v>
                </c:pt>
                <c:pt idx="2576">
                  <c:v>0.51519999999999999</c:v>
                </c:pt>
                <c:pt idx="2577">
                  <c:v>0.51539999999999997</c:v>
                </c:pt>
                <c:pt idx="2578">
                  <c:v>0.51560000000000006</c:v>
                </c:pt>
                <c:pt idx="2579">
                  <c:v>0.51580000000000004</c:v>
                </c:pt>
                <c:pt idx="2580">
                  <c:v>0.51600000000000001</c:v>
                </c:pt>
                <c:pt idx="2581">
                  <c:v>0.51619999999999999</c:v>
                </c:pt>
                <c:pt idx="2582">
                  <c:v>0.51639999999999997</c:v>
                </c:pt>
                <c:pt idx="2583">
                  <c:v>0.51660000000000006</c:v>
                </c:pt>
                <c:pt idx="2584">
                  <c:v>0.51680000000000004</c:v>
                </c:pt>
                <c:pt idx="2585">
                  <c:v>0.51700000000000002</c:v>
                </c:pt>
                <c:pt idx="2586">
                  <c:v>0.51719999999999999</c:v>
                </c:pt>
                <c:pt idx="2587">
                  <c:v>0.51739999999999997</c:v>
                </c:pt>
                <c:pt idx="2588">
                  <c:v>0.51760000000000006</c:v>
                </c:pt>
                <c:pt idx="2589">
                  <c:v>0.51780000000000004</c:v>
                </c:pt>
                <c:pt idx="2590">
                  <c:v>0.51800000000000002</c:v>
                </c:pt>
                <c:pt idx="2591">
                  <c:v>0.51819999999999999</c:v>
                </c:pt>
                <c:pt idx="2592">
                  <c:v>0.51839999999999997</c:v>
                </c:pt>
                <c:pt idx="2593">
                  <c:v>0.51860000000000006</c:v>
                </c:pt>
                <c:pt idx="2594">
                  <c:v>0.51880000000000004</c:v>
                </c:pt>
                <c:pt idx="2595">
                  <c:v>0.51900000000000002</c:v>
                </c:pt>
                <c:pt idx="2596">
                  <c:v>0.51919999999999999</c:v>
                </c:pt>
                <c:pt idx="2597">
                  <c:v>0.51939999999999997</c:v>
                </c:pt>
                <c:pt idx="2598">
                  <c:v>0.51960000000000006</c:v>
                </c:pt>
                <c:pt idx="2599">
                  <c:v>0.51980000000000004</c:v>
                </c:pt>
                <c:pt idx="2600">
                  <c:v>0.52</c:v>
                </c:pt>
                <c:pt idx="2601">
                  <c:v>0.5202</c:v>
                </c:pt>
                <c:pt idx="2602">
                  <c:v>0.52039999999999997</c:v>
                </c:pt>
                <c:pt idx="2603">
                  <c:v>0.52060000000000006</c:v>
                </c:pt>
                <c:pt idx="2604">
                  <c:v>0.52080000000000004</c:v>
                </c:pt>
                <c:pt idx="2605">
                  <c:v>0.52100000000000002</c:v>
                </c:pt>
                <c:pt idx="2606">
                  <c:v>0.5212</c:v>
                </c:pt>
                <c:pt idx="2607">
                  <c:v>0.52139999999999997</c:v>
                </c:pt>
                <c:pt idx="2608">
                  <c:v>0.52160000000000006</c:v>
                </c:pt>
                <c:pt idx="2609">
                  <c:v>0.52180000000000004</c:v>
                </c:pt>
                <c:pt idx="2610">
                  <c:v>0.52200000000000002</c:v>
                </c:pt>
                <c:pt idx="2611">
                  <c:v>0.5222</c:v>
                </c:pt>
                <c:pt idx="2612">
                  <c:v>0.52239999999999998</c:v>
                </c:pt>
                <c:pt idx="2613">
                  <c:v>0.52260000000000006</c:v>
                </c:pt>
                <c:pt idx="2614">
                  <c:v>0.52280000000000004</c:v>
                </c:pt>
                <c:pt idx="2615">
                  <c:v>0.52300000000000002</c:v>
                </c:pt>
                <c:pt idx="2616">
                  <c:v>0.5232</c:v>
                </c:pt>
                <c:pt idx="2617">
                  <c:v>0.52339999999999998</c:v>
                </c:pt>
                <c:pt idx="2618">
                  <c:v>0.52360000000000007</c:v>
                </c:pt>
                <c:pt idx="2619">
                  <c:v>0.52380000000000004</c:v>
                </c:pt>
                <c:pt idx="2620">
                  <c:v>0.52400000000000002</c:v>
                </c:pt>
                <c:pt idx="2621">
                  <c:v>0.5242</c:v>
                </c:pt>
                <c:pt idx="2622">
                  <c:v>0.52439999999999998</c:v>
                </c:pt>
                <c:pt idx="2623">
                  <c:v>0.52460000000000007</c:v>
                </c:pt>
                <c:pt idx="2624">
                  <c:v>0.52480000000000004</c:v>
                </c:pt>
                <c:pt idx="2625">
                  <c:v>0.52500000000000002</c:v>
                </c:pt>
                <c:pt idx="2626">
                  <c:v>0.5252</c:v>
                </c:pt>
                <c:pt idx="2627">
                  <c:v>0.52539999999999998</c:v>
                </c:pt>
                <c:pt idx="2628">
                  <c:v>0.52560000000000007</c:v>
                </c:pt>
                <c:pt idx="2629">
                  <c:v>0.52580000000000005</c:v>
                </c:pt>
                <c:pt idx="2630">
                  <c:v>0.52600000000000002</c:v>
                </c:pt>
                <c:pt idx="2631">
                  <c:v>0.5262</c:v>
                </c:pt>
                <c:pt idx="2632">
                  <c:v>0.52639999999999998</c:v>
                </c:pt>
                <c:pt idx="2633">
                  <c:v>0.52660000000000007</c:v>
                </c:pt>
                <c:pt idx="2634">
                  <c:v>0.52680000000000005</c:v>
                </c:pt>
                <c:pt idx="2635">
                  <c:v>0.52700000000000002</c:v>
                </c:pt>
                <c:pt idx="2636">
                  <c:v>0.5272</c:v>
                </c:pt>
                <c:pt idx="2637">
                  <c:v>0.52739999999999998</c:v>
                </c:pt>
                <c:pt idx="2638">
                  <c:v>0.52760000000000007</c:v>
                </c:pt>
                <c:pt idx="2639">
                  <c:v>0.52780000000000005</c:v>
                </c:pt>
                <c:pt idx="2640">
                  <c:v>0.52800000000000002</c:v>
                </c:pt>
                <c:pt idx="2641">
                  <c:v>0.5282</c:v>
                </c:pt>
                <c:pt idx="2642">
                  <c:v>0.52839999999999998</c:v>
                </c:pt>
                <c:pt idx="2643">
                  <c:v>0.52860000000000007</c:v>
                </c:pt>
                <c:pt idx="2644">
                  <c:v>0.52880000000000005</c:v>
                </c:pt>
                <c:pt idx="2645">
                  <c:v>0.52900000000000003</c:v>
                </c:pt>
                <c:pt idx="2646">
                  <c:v>0.5292</c:v>
                </c:pt>
                <c:pt idx="2647">
                  <c:v>0.52939999999999998</c:v>
                </c:pt>
                <c:pt idx="2648">
                  <c:v>0.52960000000000007</c:v>
                </c:pt>
                <c:pt idx="2649">
                  <c:v>0.52980000000000005</c:v>
                </c:pt>
                <c:pt idx="2650">
                  <c:v>0.53</c:v>
                </c:pt>
                <c:pt idx="2651">
                  <c:v>0.5302</c:v>
                </c:pt>
                <c:pt idx="2652">
                  <c:v>0.53039999999999998</c:v>
                </c:pt>
                <c:pt idx="2653">
                  <c:v>0.53060000000000007</c:v>
                </c:pt>
                <c:pt idx="2654">
                  <c:v>0.53080000000000005</c:v>
                </c:pt>
                <c:pt idx="2655">
                  <c:v>0.53100000000000003</c:v>
                </c:pt>
                <c:pt idx="2656">
                  <c:v>0.53120000000000001</c:v>
                </c:pt>
                <c:pt idx="2657">
                  <c:v>0.53139999999999998</c:v>
                </c:pt>
                <c:pt idx="2658">
                  <c:v>0.53160000000000007</c:v>
                </c:pt>
                <c:pt idx="2659">
                  <c:v>0.53180000000000005</c:v>
                </c:pt>
                <c:pt idx="2660">
                  <c:v>0.53200000000000003</c:v>
                </c:pt>
                <c:pt idx="2661">
                  <c:v>0.53220000000000001</c:v>
                </c:pt>
                <c:pt idx="2662">
                  <c:v>0.53239999999999998</c:v>
                </c:pt>
                <c:pt idx="2663">
                  <c:v>0.53260000000000007</c:v>
                </c:pt>
                <c:pt idx="2664">
                  <c:v>0.53280000000000005</c:v>
                </c:pt>
                <c:pt idx="2665">
                  <c:v>0.53300000000000003</c:v>
                </c:pt>
                <c:pt idx="2666">
                  <c:v>0.53320000000000001</c:v>
                </c:pt>
                <c:pt idx="2667">
                  <c:v>0.53339999999999999</c:v>
                </c:pt>
                <c:pt idx="2668">
                  <c:v>0.53360000000000007</c:v>
                </c:pt>
                <c:pt idx="2669">
                  <c:v>0.53380000000000005</c:v>
                </c:pt>
                <c:pt idx="2670">
                  <c:v>0.53400000000000003</c:v>
                </c:pt>
                <c:pt idx="2671">
                  <c:v>0.53420000000000001</c:v>
                </c:pt>
                <c:pt idx="2672">
                  <c:v>0.53439999999999999</c:v>
                </c:pt>
                <c:pt idx="2673">
                  <c:v>0.53460000000000008</c:v>
                </c:pt>
                <c:pt idx="2674">
                  <c:v>0.53480000000000005</c:v>
                </c:pt>
                <c:pt idx="2675">
                  <c:v>0.53500000000000003</c:v>
                </c:pt>
                <c:pt idx="2676">
                  <c:v>0.53520000000000001</c:v>
                </c:pt>
                <c:pt idx="2677">
                  <c:v>0.53539999999999999</c:v>
                </c:pt>
                <c:pt idx="2678">
                  <c:v>0.53560000000000008</c:v>
                </c:pt>
                <c:pt idx="2679">
                  <c:v>0.53580000000000005</c:v>
                </c:pt>
                <c:pt idx="2680">
                  <c:v>0.53600000000000003</c:v>
                </c:pt>
                <c:pt idx="2681">
                  <c:v>0.53620000000000001</c:v>
                </c:pt>
                <c:pt idx="2682">
                  <c:v>0.53639999999999999</c:v>
                </c:pt>
                <c:pt idx="2683">
                  <c:v>0.53660000000000008</c:v>
                </c:pt>
                <c:pt idx="2684">
                  <c:v>0.53680000000000005</c:v>
                </c:pt>
                <c:pt idx="2685">
                  <c:v>0.53700000000000003</c:v>
                </c:pt>
                <c:pt idx="2686">
                  <c:v>0.53720000000000001</c:v>
                </c:pt>
                <c:pt idx="2687">
                  <c:v>0.53739999999999999</c:v>
                </c:pt>
                <c:pt idx="2688">
                  <c:v>0.53760000000000008</c:v>
                </c:pt>
                <c:pt idx="2689">
                  <c:v>0.53780000000000006</c:v>
                </c:pt>
                <c:pt idx="2690">
                  <c:v>0.53800000000000003</c:v>
                </c:pt>
                <c:pt idx="2691">
                  <c:v>0.53820000000000001</c:v>
                </c:pt>
                <c:pt idx="2692">
                  <c:v>0.53839999999999999</c:v>
                </c:pt>
                <c:pt idx="2693">
                  <c:v>0.53860000000000008</c:v>
                </c:pt>
                <c:pt idx="2694">
                  <c:v>0.53880000000000006</c:v>
                </c:pt>
                <c:pt idx="2695">
                  <c:v>0.53900000000000003</c:v>
                </c:pt>
                <c:pt idx="2696">
                  <c:v>0.53920000000000001</c:v>
                </c:pt>
                <c:pt idx="2697">
                  <c:v>0.53939999999999999</c:v>
                </c:pt>
                <c:pt idx="2698">
                  <c:v>0.53960000000000008</c:v>
                </c:pt>
                <c:pt idx="2699">
                  <c:v>0.53980000000000006</c:v>
                </c:pt>
                <c:pt idx="2700">
                  <c:v>0.54</c:v>
                </c:pt>
                <c:pt idx="2701">
                  <c:v>0.54020000000000001</c:v>
                </c:pt>
                <c:pt idx="2702">
                  <c:v>0.54039999999999999</c:v>
                </c:pt>
                <c:pt idx="2703">
                  <c:v>0.54060000000000008</c:v>
                </c:pt>
                <c:pt idx="2704">
                  <c:v>0.54080000000000006</c:v>
                </c:pt>
                <c:pt idx="2705">
                  <c:v>0.54100000000000004</c:v>
                </c:pt>
                <c:pt idx="2706">
                  <c:v>0.54120000000000001</c:v>
                </c:pt>
                <c:pt idx="2707">
                  <c:v>0.54139999999999999</c:v>
                </c:pt>
                <c:pt idx="2708">
                  <c:v>0.54160000000000008</c:v>
                </c:pt>
                <c:pt idx="2709">
                  <c:v>0.54180000000000006</c:v>
                </c:pt>
                <c:pt idx="2710">
                  <c:v>0.54200000000000004</c:v>
                </c:pt>
                <c:pt idx="2711">
                  <c:v>0.54220000000000002</c:v>
                </c:pt>
                <c:pt idx="2712">
                  <c:v>0.54239999999999999</c:v>
                </c:pt>
                <c:pt idx="2713">
                  <c:v>0.54259999999999997</c:v>
                </c:pt>
                <c:pt idx="2714">
                  <c:v>0.54280000000000006</c:v>
                </c:pt>
                <c:pt idx="2715">
                  <c:v>0.54300000000000004</c:v>
                </c:pt>
                <c:pt idx="2716">
                  <c:v>0.54320000000000002</c:v>
                </c:pt>
                <c:pt idx="2717">
                  <c:v>0.54339999999999999</c:v>
                </c:pt>
                <c:pt idx="2718">
                  <c:v>0.54359999999999997</c:v>
                </c:pt>
                <c:pt idx="2719">
                  <c:v>0.54380000000000006</c:v>
                </c:pt>
                <c:pt idx="2720">
                  <c:v>0.54400000000000004</c:v>
                </c:pt>
                <c:pt idx="2721">
                  <c:v>0.54420000000000002</c:v>
                </c:pt>
                <c:pt idx="2722">
                  <c:v>0.5444</c:v>
                </c:pt>
                <c:pt idx="2723">
                  <c:v>0.54459999999999997</c:v>
                </c:pt>
                <c:pt idx="2724">
                  <c:v>0.54480000000000006</c:v>
                </c:pt>
                <c:pt idx="2725">
                  <c:v>0.54500000000000004</c:v>
                </c:pt>
                <c:pt idx="2726">
                  <c:v>0.54520000000000002</c:v>
                </c:pt>
                <c:pt idx="2727">
                  <c:v>0.5454</c:v>
                </c:pt>
                <c:pt idx="2728">
                  <c:v>0.54559999999999997</c:v>
                </c:pt>
                <c:pt idx="2729">
                  <c:v>0.54580000000000006</c:v>
                </c:pt>
                <c:pt idx="2730">
                  <c:v>0.54600000000000004</c:v>
                </c:pt>
                <c:pt idx="2731">
                  <c:v>0.54620000000000002</c:v>
                </c:pt>
                <c:pt idx="2732">
                  <c:v>0.5464</c:v>
                </c:pt>
                <c:pt idx="2733">
                  <c:v>0.54659999999999997</c:v>
                </c:pt>
                <c:pt idx="2734">
                  <c:v>0.54680000000000006</c:v>
                </c:pt>
                <c:pt idx="2735">
                  <c:v>0.54700000000000004</c:v>
                </c:pt>
                <c:pt idx="2736">
                  <c:v>0.54720000000000002</c:v>
                </c:pt>
                <c:pt idx="2737">
                  <c:v>0.5474</c:v>
                </c:pt>
                <c:pt idx="2738">
                  <c:v>0.54759999999999998</c:v>
                </c:pt>
                <c:pt idx="2739">
                  <c:v>0.54780000000000006</c:v>
                </c:pt>
                <c:pt idx="2740">
                  <c:v>0.54800000000000004</c:v>
                </c:pt>
                <c:pt idx="2741">
                  <c:v>0.54820000000000002</c:v>
                </c:pt>
                <c:pt idx="2742">
                  <c:v>0.5484</c:v>
                </c:pt>
                <c:pt idx="2743">
                  <c:v>0.54859999999999998</c:v>
                </c:pt>
                <c:pt idx="2744">
                  <c:v>0.54880000000000007</c:v>
                </c:pt>
                <c:pt idx="2745">
                  <c:v>0.54900000000000004</c:v>
                </c:pt>
                <c:pt idx="2746">
                  <c:v>0.54920000000000002</c:v>
                </c:pt>
                <c:pt idx="2747">
                  <c:v>0.5494</c:v>
                </c:pt>
                <c:pt idx="2748">
                  <c:v>0.54959999999999998</c:v>
                </c:pt>
                <c:pt idx="2749">
                  <c:v>0.54980000000000007</c:v>
                </c:pt>
                <c:pt idx="2750">
                  <c:v>0.55000000000000004</c:v>
                </c:pt>
                <c:pt idx="2751">
                  <c:v>0.55020000000000002</c:v>
                </c:pt>
                <c:pt idx="2752">
                  <c:v>0.5504</c:v>
                </c:pt>
                <c:pt idx="2753">
                  <c:v>0.55059999999999998</c:v>
                </c:pt>
                <c:pt idx="2754">
                  <c:v>0.55080000000000007</c:v>
                </c:pt>
                <c:pt idx="2755">
                  <c:v>0.55100000000000005</c:v>
                </c:pt>
                <c:pt idx="2756">
                  <c:v>0.55120000000000002</c:v>
                </c:pt>
                <c:pt idx="2757">
                  <c:v>0.5514</c:v>
                </c:pt>
                <c:pt idx="2758">
                  <c:v>0.55159999999999998</c:v>
                </c:pt>
                <c:pt idx="2759">
                  <c:v>0.55180000000000007</c:v>
                </c:pt>
                <c:pt idx="2760">
                  <c:v>0.55200000000000005</c:v>
                </c:pt>
                <c:pt idx="2761">
                  <c:v>0.55220000000000002</c:v>
                </c:pt>
                <c:pt idx="2762">
                  <c:v>0.5524</c:v>
                </c:pt>
                <c:pt idx="2763">
                  <c:v>0.55259999999999998</c:v>
                </c:pt>
                <c:pt idx="2764">
                  <c:v>0.55280000000000007</c:v>
                </c:pt>
                <c:pt idx="2765">
                  <c:v>0.55300000000000005</c:v>
                </c:pt>
                <c:pt idx="2766">
                  <c:v>0.55320000000000003</c:v>
                </c:pt>
                <c:pt idx="2767">
                  <c:v>0.5534</c:v>
                </c:pt>
                <c:pt idx="2768">
                  <c:v>0.55359999999999998</c:v>
                </c:pt>
                <c:pt idx="2769">
                  <c:v>0.55380000000000007</c:v>
                </c:pt>
                <c:pt idx="2770">
                  <c:v>0.55400000000000005</c:v>
                </c:pt>
                <c:pt idx="2771">
                  <c:v>0.55420000000000003</c:v>
                </c:pt>
                <c:pt idx="2772">
                  <c:v>0.5544</c:v>
                </c:pt>
                <c:pt idx="2773">
                  <c:v>0.55459999999999998</c:v>
                </c:pt>
                <c:pt idx="2774">
                  <c:v>0.55480000000000007</c:v>
                </c:pt>
                <c:pt idx="2775">
                  <c:v>0.55500000000000005</c:v>
                </c:pt>
                <c:pt idx="2776">
                  <c:v>0.55520000000000003</c:v>
                </c:pt>
                <c:pt idx="2777">
                  <c:v>0.5554</c:v>
                </c:pt>
                <c:pt idx="2778">
                  <c:v>0.55559999999999998</c:v>
                </c:pt>
                <c:pt idx="2779">
                  <c:v>0.55580000000000007</c:v>
                </c:pt>
                <c:pt idx="2780">
                  <c:v>0.55600000000000005</c:v>
                </c:pt>
                <c:pt idx="2781">
                  <c:v>0.55620000000000003</c:v>
                </c:pt>
                <c:pt idx="2782">
                  <c:v>0.55640000000000001</c:v>
                </c:pt>
                <c:pt idx="2783">
                  <c:v>0.55659999999999998</c:v>
                </c:pt>
                <c:pt idx="2784">
                  <c:v>0.55680000000000007</c:v>
                </c:pt>
                <c:pt idx="2785">
                  <c:v>0.55700000000000005</c:v>
                </c:pt>
                <c:pt idx="2786">
                  <c:v>0.55720000000000003</c:v>
                </c:pt>
                <c:pt idx="2787">
                  <c:v>0.55740000000000001</c:v>
                </c:pt>
                <c:pt idx="2788">
                  <c:v>0.55759999999999998</c:v>
                </c:pt>
                <c:pt idx="2789">
                  <c:v>0.55780000000000007</c:v>
                </c:pt>
                <c:pt idx="2790">
                  <c:v>0.55800000000000005</c:v>
                </c:pt>
                <c:pt idx="2791">
                  <c:v>0.55820000000000003</c:v>
                </c:pt>
                <c:pt idx="2792">
                  <c:v>0.55840000000000001</c:v>
                </c:pt>
                <c:pt idx="2793">
                  <c:v>0.55859999999999999</c:v>
                </c:pt>
                <c:pt idx="2794">
                  <c:v>0.55880000000000007</c:v>
                </c:pt>
                <c:pt idx="2795">
                  <c:v>0.55900000000000005</c:v>
                </c:pt>
                <c:pt idx="2796">
                  <c:v>0.55920000000000003</c:v>
                </c:pt>
                <c:pt idx="2797">
                  <c:v>0.55940000000000001</c:v>
                </c:pt>
                <c:pt idx="2798">
                  <c:v>0.55959999999999999</c:v>
                </c:pt>
                <c:pt idx="2799">
                  <c:v>0.55980000000000008</c:v>
                </c:pt>
                <c:pt idx="2800">
                  <c:v>0.56000000000000005</c:v>
                </c:pt>
                <c:pt idx="2801">
                  <c:v>0.56020000000000003</c:v>
                </c:pt>
                <c:pt idx="2802">
                  <c:v>0.56040000000000001</c:v>
                </c:pt>
                <c:pt idx="2803">
                  <c:v>0.56059999999999999</c:v>
                </c:pt>
                <c:pt idx="2804">
                  <c:v>0.56080000000000008</c:v>
                </c:pt>
                <c:pt idx="2805">
                  <c:v>0.56100000000000005</c:v>
                </c:pt>
                <c:pt idx="2806">
                  <c:v>0.56120000000000003</c:v>
                </c:pt>
                <c:pt idx="2807">
                  <c:v>0.56140000000000001</c:v>
                </c:pt>
                <c:pt idx="2808">
                  <c:v>0.56159999999999999</c:v>
                </c:pt>
                <c:pt idx="2809">
                  <c:v>0.56180000000000008</c:v>
                </c:pt>
                <c:pt idx="2810">
                  <c:v>0.56200000000000006</c:v>
                </c:pt>
                <c:pt idx="2811">
                  <c:v>0.56220000000000003</c:v>
                </c:pt>
                <c:pt idx="2812">
                  <c:v>0.56240000000000001</c:v>
                </c:pt>
                <c:pt idx="2813">
                  <c:v>0.56259999999999999</c:v>
                </c:pt>
                <c:pt idx="2814">
                  <c:v>0.56280000000000008</c:v>
                </c:pt>
                <c:pt idx="2815">
                  <c:v>0.56300000000000006</c:v>
                </c:pt>
                <c:pt idx="2816">
                  <c:v>0.56320000000000003</c:v>
                </c:pt>
                <c:pt idx="2817">
                  <c:v>0.56340000000000001</c:v>
                </c:pt>
                <c:pt idx="2818">
                  <c:v>0.56359999999999999</c:v>
                </c:pt>
                <c:pt idx="2819">
                  <c:v>0.56380000000000008</c:v>
                </c:pt>
                <c:pt idx="2820">
                  <c:v>0.56400000000000006</c:v>
                </c:pt>
                <c:pt idx="2821">
                  <c:v>0.56420000000000003</c:v>
                </c:pt>
                <c:pt idx="2822">
                  <c:v>0.56440000000000001</c:v>
                </c:pt>
                <c:pt idx="2823">
                  <c:v>0.56459999999999999</c:v>
                </c:pt>
                <c:pt idx="2824">
                  <c:v>0.56480000000000008</c:v>
                </c:pt>
                <c:pt idx="2825">
                  <c:v>0.56500000000000006</c:v>
                </c:pt>
                <c:pt idx="2826">
                  <c:v>0.56520000000000004</c:v>
                </c:pt>
                <c:pt idx="2827">
                  <c:v>0.56540000000000001</c:v>
                </c:pt>
                <c:pt idx="2828">
                  <c:v>0.56559999999999999</c:v>
                </c:pt>
                <c:pt idx="2829">
                  <c:v>0.56580000000000008</c:v>
                </c:pt>
                <c:pt idx="2830">
                  <c:v>0.56600000000000006</c:v>
                </c:pt>
                <c:pt idx="2831">
                  <c:v>0.56620000000000004</c:v>
                </c:pt>
                <c:pt idx="2832">
                  <c:v>0.56640000000000001</c:v>
                </c:pt>
                <c:pt idx="2833">
                  <c:v>0.56659999999999999</c:v>
                </c:pt>
                <c:pt idx="2834">
                  <c:v>0.56680000000000008</c:v>
                </c:pt>
                <c:pt idx="2835">
                  <c:v>0.56700000000000006</c:v>
                </c:pt>
                <c:pt idx="2836">
                  <c:v>0.56720000000000004</c:v>
                </c:pt>
                <c:pt idx="2837">
                  <c:v>0.56740000000000002</c:v>
                </c:pt>
                <c:pt idx="2838">
                  <c:v>0.56759999999999999</c:v>
                </c:pt>
                <c:pt idx="2839">
                  <c:v>0.56780000000000008</c:v>
                </c:pt>
                <c:pt idx="2840">
                  <c:v>0.56800000000000006</c:v>
                </c:pt>
                <c:pt idx="2841">
                  <c:v>0.56820000000000004</c:v>
                </c:pt>
                <c:pt idx="2842">
                  <c:v>0.56840000000000002</c:v>
                </c:pt>
                <c:pt idx="2843">
                  <c:v>0.56859999999999999</c:v>
                </c:pt>
                <c:pt idx="2844">
                  <c:v>0.56879999999999997</c:v>
                </c:pt>
                <c:pt idx="2845">
                  <c:v>0.56900000000000006</c:v>
                </c:pt>
                <c:pt idx="2846">
                  <c:v>0.56920000000000004</c:v>
                </c:pt>
                <c:pt idx="2847">
                  <c:v>0.56940000000000002</c:v>
                </c:pt>
                <c:pt idx="2848">
                  <c:v>0.5696</c:v>
                </c:pt>
                <c:pt idx="2849">
                  <c:v>0.56979999999999997</c:v>
                </c:pt>
                <c:pt idx="2850">
                  <c:v>0.57000000000000006</c:v>
                </c:pt>
                <c:pt idx="2851">
                  <c:v>0.57020000000000004</c:v>
                </c:pt>
                <c:pt idx="2852">
                  <c:v>0.57040000000000002</c:v>
                </c:pt>
                <c:pt idx="2853">
                  <c:v>0.5706</c:v>
                </c:pt>
                <c:pt idx="2854">
                  <c:v>0.57079999999999997</c:v>
                </c:pt>
                <c:pt idx="2855">
                  <c:v>0.57100000000000006</c:v>
                </c:pt>
                <c:pt idx="2856">
                  <c:v>0.57120000000000004</c:v>
                </c:pt>
                <c:pt idx="2857">
                  <c:v>0.57140000000000002</c:v>
                </c:pt>
                <c:pt idx="2858">
                  <c:v>0.5716</c:v>
                </c:pt>
                <c:pt idx="2859">
                  <c:v>0.57179999999999997</c:v>
                </c:pt>
                <c:pt idx="2860">
                  <c:v>0.57200000000000006</c:v>
                </c:pt>
                <c:pt idx="2861">
                  <c:v>0.57220000000000004</c:v>
                </c:pt>
                <c:pt idx="2862">
                  <c:v>0.57240000000000002</c:v>
                </c:pt>
                <c:pt idx="2863">
                  <c:v>0.5726</c:v>
                </c:pt>
                <c:pt idx="2864">
                  <c:v>0.57279999999999998</c:v>
                </c:pt>
                <c:pt idx="2865">
                  <c:v>0.57300000000000006</c:v>
                </c:pt>
                <c:pt idx="2866">
                  <c:v>0.57320000000000004</c:v>
                </c:pt>
                <c:pt idx="2867">
                  <c:v>0.57340000000000002</c:v>
                </c:pt>
                <c:pt idx="2868">
                  <c:v>0.5736</c:v>
                </c:pt>
                <c:pt idx="2869">
                  <c:v>0.57379999999999998</c:v>
                </c:pt>
                <c:pt idx="2870">
                  <c:v>0.57400000000000007</c:v>
                </c:pt>
                <c:pt idx="2871">
                  <c:v>0.57420000000000004</c:v>
                </c:pt>
                <c:pt idx="2872">
                  <c:v>0.57440000000000002</c:v>
                </c:pt>
                <c:pt idx="2873">
                  <c:v>0.5746</c:v>
                </c:pt>
                <c:pt idx="2874">
                  <c:v>0.57479999999999998</c:v>
                </c:pt>
                <c:pt idx="2875">
                  <c:v>0.57500000000000007</c:v>
                </c:pt>
                <c:pt idx="2876">
                  <c:v>0.57520000000000004</c:v>
                </c:pt>
                <c:pt idx="2877">
                  <c:v>0.57540000000000002</c:v>
                </c:pt>
                <c:pt idx="2878">
                  <c:v>0.5756</c:v>
                </c:pt>
                <c:pt idx="2879">
                  <c:v>0.57579999999999998</c:v>
                </c:pt>
                <c:pt idx="2880">
                  <c:v>0.57600000000000007</c:v>
                </c:pt>
                <c:pt idx="2881">
                  <c:v>0.57620000000000005</c:v>
                </c:pt>
                <c:pt idx="2882">
                  <c:v>0.57640000000000002</c:v>
                </c:pt>
                <c:pt idx="2883">
                  <c:v>0.5766</c:v>
                </c:pt>
                <c:pt idx="2884">
                  <c:v>0.57679999999999998</c:v>
                </c:pt>
                <c:pt idx="2885">
                  <c:v>0.57700000000000007</c:v>
                </c:pt>
                <c:pt idx="2886">
                  <c:v>0.57720000000000005</c:v>
                </c:pt>
                <c:pt idx="2887">
                  <c:v>0.57740000000000002</c:v>
                </c:pt>
                <c:pt idx="2888">
                  <c:v>0.5776</c:v>
                </c:pt>
                <c:pt idx="2889">
                  <c:v>0.57779999999999998</c:v>
                </c:pt>
                <c:pt idx="2890">
                  <c:v>0.57800000000000007</c:v>
                </c:pt>
                <c:pt idx="2891">
                  <c:v>0.57820000000000005</c:v>
                </c:pt>
                <c:pt idx="2892">
                  <c:v>0.57840000000000003</c:v>
                </c:pt>
                <c:pt idx="2893">
                  <c:v>0.5786</c:v>
                </c:pt>
                <c:pt idx="2894">
                  <c:v>0.57879999999999998</c:v>
                </c:pt>
                <c:pt idx="2895">
                  <c:v>0.57900000000000007</c:v>
                </c:pt>
                <c:pt idx="2896">
                  <c:v>0.57920000000000005</c:v>
                </c:pt>
                <c:pt idx="2897">
                  <c:v>0.57940000000000003</c:v>
                </c:pt>
                <c:pt idx="2898">
                  <c:v>0.5796</c:v>
                </c:pt>
                <c:pt idx="2899">
                  <c:v>0.57979999999999998</c:v>
                </c:pt>
                <c:pt idx="2900">
                  <c:v>0.58000000000000007</c:v>
                </c:pt>
                <c:pt idx="2901">
                  <c:v>0.58020000000000005</c:v>
                </c:pt>
                <c:pt idx="2902">
                  <c:v>0.58040000000000003</c:v>
                </c:pt>
                <c:pt idx="2903">
                  <c:v>0.5806</c:v>
                </c:pt>
                <c:pt idx="2904">
                  <c:v>0.58079999999999998</c:v>
                </c:pt>
                <c:pt idx="2905">
                  <c:v>0.58100000000000007</c:v>
                </c:pt>
                <c:pt idx="2906">
                  <c:v>0.58120000000000005</c:v>
                </c:pt>
                <c:pt idx="2907">
                  <c:v>0.58140000000000003</c:v>
                </c:pt>
                <c:pt idx="2908">
                  <c:v>0.58160000000000001</c:v>
                </c:pt>
                <c:pt idx="2909">
                  <c:v>0.58179999999999998</c:v>
                </c:pt>
                <c:pt idx="2910">
                  <c:v>0.58200000000000007</c:v>
                </c:pt>
                <c:pt idx="2911">
                  <c:v>0.58220000000000005</c:v>
                </c:pt>
                <c:pt idx="2912">
                  <c:v>0.58240000000000003</c:v>
                </c:pt>
                <c:pt idx="2913">
                  <c:v>0.58260000000000001</c:v>
                </c:pt>
                <c:pt idx="2914">
                  <c:v>0.58279999999999998</c:v>
                </c:pt>
                <c:pt idx="2915">
                  <c:v>0.58300000000000007</c:v>
                </c:pt>
                <c:pt idx="2916">
                  <c:v>0.58320000000000005</c:v>
                </c:pt>
                <c:pt idx="2917">
                  <c:v>0.58340000000000003</c:v>
                </c:pt>
                <c:pt idx="2918">
                  <c:v>0.58360000000000001</c:v>
                </c:pt>
                <c:pt idx="2919">
                  <c:v>0.58379999999999999</c:v>
                </c:pt>
                <c:pt idx="2920">
                  <c:v>0.58400000000000007</c:v>
                </c:pt>
                <c:pt idx="2921">
                  <c:v>0.58420000000000005</c:v>
                </c:pt>
                <c:pt idx="2922">
                  <c:v>0.58440000000000003</c:v>
                </c:pt>
                <c:pt idx="2923">
                  <c:v>0.58460000000000001</c:v>
                </c:pt>
                <c:pt idx="2924">
                  <c:v>0.58479999999999999</c:v>
                </c:pt>
                <c:pt idx="2925">
                  <c:v>0.58500000000000008</c:v>
                </c:pt>
                <c:pt idx="2926">
                  <c:v>0.58520000000000005</c:v>
                </c:pt>
                <c:pt idx="2927">
                  <c:v>0.58540000000000003</c:v>
                </c:pt>
                <c:pt idx="2928">
                  <c:v>0.58560000000000001</c:v>
                </c:pt>
                <c:pt idx="2929">
                  <c:v>0.58579999999999999</c:v>
                </c:pt>
                <c:pt idx="2930">
                  <c:v>0.58600000000000008</c:v>
                </c:pt>
                <c:pt idx="2931">
                  <c:v>0.58620000000000005</c:v>
                </c:pt>
                <c:pt idx="2932">
                  <c:v>0.58640000000000003</c:v>
                </c:pt>
                <c:pt idx="2933">
                  <c:v>0.58660000000000001</c:v>
                </c:pt>
                <c:pt idx="2934">
                  <c:v>0.58679999999999999</c:v>
                </c:pt>
                <c:pt idx="2935">
                  <c:v>0.58700000000000008</c:v>
                </c:pt>
                <c:pt idx="2936">
                  <c:v>0.58720000000000006</c:v>
                </c:pt>
                <c:pt idx="2937">
                  <c:v>0.58740000000000003</c:v>
                </c:pt>
                <c:pt idx="2938">
                  <c:v>0.58760000000000001</c:v>
                </c:pt>
                <c:pt idx="2939">
                  <c:v>0.58779999999999999</c:v>
                </c:pt>
                <c:pt idx="2940">
                  <c:v>0.58800000000000008</c:v>
                </c:pt>
                <c:pt idx="2941">
                  <c:v>0.58820000000000006</c:v>
                </c:pt>
                <c:pt idx="2942">
                  <c:v>0.58840000000000003</c:v>
                </c:pt>
                <c:pt idx="2943">
                  <c:v>0.58860000000000001</c:v>
                </c:pt>
                <c:pt idx="2944">
                  <c:v>0.58879999999999999</c:v>
                </c:pt>
                <c:pt idx="2945">
                  <c:v>0.58900000000000008</c:v>
                </c:pt>
                <c:pt idx="2946">
                  <c:v>0.58920000000000006</c:v>
                </c:pt>
                <c:pt idx="2947">
                  <c:v>0.58940000000000003</c:v>
                </c:pt>
                <c:pt idx="2948">
                  <c:v>0.58960000000000001</c:v>
                </c:pt>
                <c:pt idx="2949">
                  <c:v>0.58979999999999999</c:v>
                </c:pt>
                <c:pt idx="2950">
                  <c:v>0.59000000000000008</c:v>
                </c:pt>
                <c:pt idx="2951">
                  <c:v>0.59020000000000006</c:v>
                </c:pt>
                <c:pt idx="2952">
                  <c:v>0.59040000000000004</c:v>
                </c:pt>
                <c:pt idx="2953">
                  <c:v>0.59060000000000001</c:v>
                </c:pt>
                <c:pt idx="2954">
                  <c:v>0.59079999999999999</c:v>
                </c:pt>
                <c:pt idx="2955">
                  <c:v>0.59100000000000008</c:v>
                </c:pt>
                <c:pt idx="2956">
                  <c:v>0.59120000000000006</c:v>
                </c:pt>
                <c:pt idx="2957">
                  <c:v>0.59140000000000004</c:v>
                </c:pt>
                <c:pt idx="2958">
                  <c:v>0.59160000000000001</c:v>
                </c:pt>
                <c:pt idx="2959">
                  <c:v>0.59179999999999999</c:v>
                </c:pt>
                <c:pt idx="2960">
                  <c:v>0.59200000000000008</c:v>
                </c:pt>
                <c:pt idx="2961">
                  <c:v>0.59220000000000006</c:v>
                </c:pt>
                <c:pt idx="2962">
                  <c:v>0.59240000000000004</c:v>
                </c:pt>
                <c:pt idx="2963">
                  <c:v>0.59260000000000002</c:v>
                </c:pt>
                <c:pt idx="2964">
                  <c:v>0.59279999999999999</c:v>
                </c:pt>
                <c:pt idx="2965">
                  <c:v>0.59300000000000008</c:v>
                </c:pt>
                <c:pt idx="2966">
                  <c:v>0.59320000000000006</c:v>
                </c:pt>
                <c:pt idx="2967">
                  <c:v>0.59340000000000004</c:v>
                </c:pt>
                <c:pt idx="2968">
                  <c:v>0.59360000000000002</c:v>
                </c:pt>
                <c:pt idx="2969">
                  <c:v>0.59379999999999999</c:v>
                </c:pt>
                <c:pt idx="2970">
                  <c:v>0.59400000000000008</c:v>
                </c:pt>
                <c:pt idx="2971">
                  <c:v>0.59420000000000006</c:v>
                </c:pt>
                <c:pt idx="2972">
                  <c:v>0.59440000000000004</c:v>
                </c:pt>
                <c:pt idx="2973">
                  <c:v>0.59460000000000002</c:v>
                </c:pt>
                <c:pt idx="2974">
                  <c:v>0.5948</c:v>
                </c:pt>
                <c:pt idx="2975">
                  <c:v>0.59499999999999997</c:v>
                </c:pt>
                <c:pt idx="2976">
                  <c:v>0.59520000000000006</c:v>
                </c:pt>
                <c:pt idx="2977">
                  <c:v>0.59540000000000004</c:v>
                </c:pt>
                <c:pt idx="2978">
                  <c:v>0.59560000000000002</c:v>
                </c:pt>
                <c:pt idx="2979">
                  <c:v>0.5958</c:v>
                </c:pt>
                <c:pt idx="2980">
                  <c:v>0.59599999999999997</c:v>
                </c:pt>
                <c:pt idx="2981">
                  <c:v>0.59620000000000006</c:v>
                </c:pt>
                <c:pt idx="2982">
                  <c:v>0.59640000000000004</c:v>
                </c:pt>
                <c:pt idx="2983">
                  <c:v>0.59660000000000002</c:v>
                </c:pt>
                <c:pt idx="2984">
                  <c:v>0.5968</c:v>
                </c:pt>
                <c:pt idx="2985">
                  <c:v>0.59699999999999998</c:v>
                </c:pt>
                <c:pt idx="2986">
                  <c:v>0.59720000000000006</c:v>
                </c:pt>
                <c:pt idx="2987">
                  <c:v>0.59740000000000004</c:v>
                </c:pt>
                <c:pt idx="2988">
                  <c:v>0.59760000000000002</c:v>
                </c:pt>
                <c:pt idx="2989">
                  <c:v>0.5978</c:v>
                </c:pt>
                <c:pt idx="2990">
                  <c:v>0.59799999999999998</c:v>
                </c:pt>
                <c:pt idx="2991">
                  <c:v>0.59820000000000007</c:v>
                </c:pt>
                <c:pt idx="2992">
                  <c:v>0.59840000000000004</c:v>
                </c:pt>
                <c:pt idx="2993">
                  <c:v>0.59860000000000002</c:v>
                </c:pt>
                <c:pt idx="2994">
                  <c:v>0.5988</c:v>
                </c:pt>
                <c:pt idx="2995">
                  <c:v>0.59899999999999998</c:v>
                </c:pt>
                <c:pt idx="2996">
                  <c:v>0.59920000000000007</c:v>
                </c:pt>
                <c:pt idx="2997">
                  <c:v>0.59940000000000004</c:v>
                </c:pt>
                <c:pt idx="2998">
                  <c:v>0.59960000000000002</c:v>
                </c:pt>
                <c:pt idx="2999">
                  <c:v>0.5998</c:v>
                </c:pt>
              </c:numCache>
            </c:numRef>
          </c:xVal>
          <c:yVal>
            <c:numRef>
              <c:f>velTest_3.0!$B$2:$B$3001</c:f>
              <c:numCache>
                <c:formatCode>General</c:formatCode>
                <c:ptCount val="3000"/>
                <c:pt idx="0">
                  <c:v>0</c:v>
                </c:pt>
                <c:pt idx="1">
                  <c:v>-5846.63</c:v>
                </c:pt>
                <c:pt idx="2">
                  <c:v>-5296.06</c:v>
                </c:pt>
                <c:pt idx="3">
                  <c:v>-4636.4799999999996</c:v>
                </c:pt>
                <c:pt idx="4">
                  <c:v>-4051.37</c:v>
                </c:pt>
                <c:pt idx="5">
                  <c:v>-3512.76</c:v>
                </c:pt>
                <c:pt idx="6">
                  <c:v>-3036.78</c:v>
                </c:pt>
                <c:pt idx="7">
                  <c:v>-2666.05</c:v>
                </c:pt>
                <c:pt idx="8">
                  <c:v>-2343.67</c:v>
                </c:pt>
                <c:pt idx="9">
                  <c:v>-2279.14</c:v>
                </c:pt>
                <c:pt idx="10">
                  <c:v>-1987.88</c:v>
                </c:pt>
                <c:pt idx="11">
                  <c:v>-1611.89</c:v>
                </c:pt>
                <c:pt idx="12">
                  <c:v>-1371.78</c:v>
                </c:pt>
                <c:pt idx="13">
                  <c:v>-1220.2</c:v>
                </c:pt>
                <c:pt idx="14">
                  <c:v>-1048.74</c:v>
                </c:pt>
                <c:pt idx="15">
                  <c:v>-939.82600000000002</c:v>
                </c:pt>
                <c:pt idx="16">
                  <c:v>-853.49900000000002</c:v>
                </c:pt>
                <c:pt idx="17">
                  <c:v>-711.28200000000004</c:v>
                </c:pt>
                <c:pt idx="18">
                  <c:v>-473.94499999999999</c:v>
                </c:pt>
                <c:pt idx="19">
                  <c:v>-463.46100000000001</c:v>
                </c:pt>
                <c:pt idx="20">
                  <c:v>-509.87599999999998</c:v>
                </c:pt>
                <c:pt idx="21">
                  <c:v>-493.62400000000002</c:v>
                </c:pt>
                <c:pt idx="22">
                  <c:v>-457.15499999999997</c:v>
                </c:pt>
                <c:pt idx="23">
                  <c:v>-423.44</c:v>
                </c:pt>
                <c:pt idx="24">
                  <c:v>-398.02199999999999</c:v>
                </c:pt>
                <c:pt idx="25">
                  <c:v>-374.11700000000002</c:v>
                </c:pt>
                <c:pt idx="26">
                  <c:v>-386.98099999999999</c:v>
                </c:pt>
                <c:pt idx="27">
                  <c:v>-435.70600000000002</c:v>
                </c:pt>
                <c:pt idx="28">
                  <c:v>-379.04300000000001</c:v>
                </c:pt>
                <c:pt idx="29">
                  <c:v>-293.49799999999999</c:v>
                </c:pt>
                <c:pt idx="30">
                  <c:v>-235.417</c:v>
                </c:pt>
                <c:pt idx="31">
                  <c:v>-200.571</c:v>
                </c:pt>
                <c:pt idx="32">
                  <c:v>-183.489</c:v>
                </c:pt>
                <c:pt idx="33">
                  <c:v>-167.61500000000001</c:v>
                </c:pt>
                <c:pt idx="34">
                  <c:v>-149.11000000000001</c:v>
                </c:pt>
                <c:pt idx="35">
                  <c:v>-94.106200000000001</c:v>
                </c:pt>
                <c:pt idx="36">
                  <c:v>-28.628</c:v>
                </c:pt>
                <c:pt idx="37">
                  <c:v>-32.881100000000004</c:v>
                </c:pt>
                <c:pt idx="38">
                  <c:v>-70.759500000000003</c:v>
                </c:pt>
                <c:pt idx="39">
                  <c:v>-102.45</c:v>
                </c:pt>
                <c:pt idx="40">
                  <c:v>-111.858</c:v>
                </c:pt>
                <c:pt idx="41">
                  <c:v>-113.158</c:v>
                </c:pt>
                <c:pt idx="42">
                  <c:v>-111.526</c:v>
                </c:pt>
                <c:pt idx="43">
                  <c:v>-116.91</c:v>
                </c:pt>
                <c:pt idx="44">
                  <c:v>-144.435</c:v>
                </c:pt>
                <c:pt idx="45">
                  <c:v>-175.148</c:v>
                </c:pt>
                <c:pt idx="46">
                  <c:v>-159.11699999999999</c:v>
                </c:pt>
                <c:pt idx="47">
                  <c:v>-121.79</c:v>
                </c:pt>
                <c:pt idx="48">
                  <c:v>-88.757300000000001</c:v>
                </c:pt>
                <c:pt idx="49">
                  <c:v>-69.310599999999994</c:v>
                </c:pt>
                <c:pt idx="50">
                  <c:v>-58.338299999999997</c:v>
                </c:pt>
                <c:pt idx="51">
                  <c:v>-49.941000000000003</c:v>
                </c:pt>
                <c:pt idx="52">
                  <c:v>-35.381399999999999</c:v>
                </c:pt>
                <c:pt idx="53">
                  <c:v>-5.1685400000000001</c:v>
                </c:pt>
                <c:pt idx="54">
                  <c:v>24.1846</c:v>
                </c:pt>
                <c:pt idx="55">
                  <c:v>18.6525</c:v>
                </c:pt>
                <c:pt idx="56">
                  <c:v>-3.8113999999999999</c:v>
                </c:pt>
                <c:pt idx="57">
                  <c:v>-28.1128</c:v>
                </c:pt>
                <c:pt idx="58">
                  <c:v>-44.825200000000002</c:v>
                </c:pt>
                <c:pt idx="59">
                  <c:v>-52.146700000000003</c:v>
                </c:pt>
                <c:pt idx="60">
                  <c:v>-54.396700000000003</c:v>
                </c:pt>
                <c:pt idx="61">
                  <c:v>-65.002899999999997</c:v>
                </c:pt>
                <c:pt idx="62">
                  <c:v>-84.116399999999999</c:v>
                </c:pt>
                <c:pt idx="63">
                  <c:v>-100.598</c:v>
                </c:pt>
                <c:pt idx="64">
                  <c:v>-96.368700000000004</c:v>
                </c:pt>
                <c:pt idx="65">
                  <c:v>-76.619799999999998</c:v>
                </c:pt>
                <c:pt idx="66">
                  <c:v>-54.204700000000003</c:v>
                </c:pt>
                <c:pt idx="67">
                  <c:v>-38.614400000000003</c:v>
                </c:pt>
                <c:pt idx="68">
                  <c:v>-26.491499999999998</c:v>
                </c:pt>
                <c:pt idx="69">
                  <c:v>-21.515999999999998</c:v>
                </c:pt>
                <c:pt idx="70">
                  <c:v>-7.2915799999999997</c:v>
                </c:pt>
                <c:pt idx="71">
                  <c:v>9.3096800000000002</c:v>
                </c:pt>
                <c:pt idx="72">
                  <c:v>25.636600000000001</c:v>
                </c:pt>
                <c:pt idx="73">
                  <c:v>25.0837</c:v>
                </c:pt>
                <c:pt idx="74">
                  <c:v>10.723000000000001</c:v>
                </c:pt>
                <c:pt idx="75">
                  <c:v>-5.3514400000000002</c:v>
                </c:pt>
                <c:pt idx="76">
                  <c:v>-19.742799999999999</c:v>
                </c:pt>
                <c:pt idx="77">
                  <c:v>-27.1632</c:v>
                </c:pt>
                <c:pt idx="78">
                  <c:v>-33.010599999999997</c:v>
                </c:pt>
                <c:pt idx="79">
                  <c:v>-44.328299999999999</c:v>
                </c:pt>
                <c:pt idx="80">
                  <c:v>-56.044800000000002</c:v>
                </c:pt>
                <c:pt idx="81">
                  <c:v>-66.139700000000005</c:v>
                </c:pt>
                <c:pt idx="82">
                  <c:v>-64.8155</c:v>
                </c:pt>
                <c:pt idx="83">
                  <c:v>-54.132899999999999</c:v>
                </c:pt>
                <c:pt idx="84">
                  <c:v>-40.105899999999998</c:v>
                </c:pt>
                <c:pt idx="85">
                  <c:v>-27.026599999999998</c:v>
                </c:pt>
                <c:pt idx="86">
                  <c:v>-17.0946</c:v>
                </c:pt>
                <c:pt idx="87">
                  <c:v>-11.5207</c:v>
                </c:pt>
                <c:pt idx="88">
                  <c:v>0.62566600000000006</c:v>
                </c:pt>
                <c:pt idx="89">
                  <c:v>12.5596</c:v>
                </c:pt>
                <c:pt idx="90">
                  <c:v>22.404599999999999</c:v>
                </c:pt>
                <c:pt idx="91">
                  <c:v>22.148499999999999</c:v>
                </c:pt>
                <c:pt idx="92">
                  <c:v>13.563599999999999</c:v>
                </c:pt>
                <c:pt idx="93">
                  <c:v>3.4228000000000001</c:v>
                </c:pt>
                <c:pt idx="94">
                  <c:v>-7.9497900000000001</c:v>
                </c:pt>
                <c:pt idx="95">
                  <c:v>-16.413599999999999</c:v>
                </c:pt>
                <c:pt idx="96">
                  <c:v>-21.611499999999999</c:v>
                </c:pt>
                <c:pt idx="97">
                  <c:v>-30.618600000000001</c:v>
                </c:pt>
                <c:pt idx="98">
                  <c:v>-40.279800000000002</c:v>
                </c:pt>
                <c:pt idx="99">
                  <c:v>-46.4816</c:v>
                </c:pt>
                <c:pt idx="100">
                  <c:v>-47.582099999999997</c:v>
                </c:pt>
                <c:pt idx="101">
                  <c:v>-41.126600000000003</c:v>
                </c:pt>
                <c:pt idx="102">
                  <c:v>-30.995000000000001</c:v>
                </c:pt>
                <c:pt idx="103">
                  <c:v>-21.022099999999998</c:v>
                </c:pt>
                <c:pt idx="104">
                  <c:v>-12.988</c:v>
                </c:pt>
                <c:pt idx="105">
                  <c:v>-5.4081000000000001</c:v>
                </c:pt>
                <c:pt idx="106">
                  <c:v>2.3449599999999999</c:v>
                </c:pt>
                <c:pt idx="107">
                  <c:v>12.3032</c:v>
                </c:pt>
                <c:pt idx="108">
                  <c:v>17.278700000000001</c:v>
                </c:pt>
                <c:pt idx="109">
                  <c:v>18.403099999999998</c:v>
                </c:pt>
                <c:pt idx="110">
                  <c:v>14.806800000000001</c:v>
                </c:pt>
                <c:pt idx="111">
                  <c:v>5.3373400000000002</c:v>
                </c:pt>
                <c:pt idx="112">
                  <c:v>-1.9310799999999999</c:v>
                </c:pt>
                <c:pt idx="113">
                  <c:v>-9.4723799999999994</c:v>
                </c:pt>
                <c:pt idx="114">
                  <c:v>-15.986000000000001</c:v>
                </c:pt>
                <c:pt idx="115">
                  <c:v>-21.964300000000001</c:v>
                </c:pt>
                <c:pt idx="116">
                  <c:v>-29.6662</c:v>
                </c:pt>
                <c:pt idx="117">
                  <c:v>-33.473999999999997</c:v>
                </c:pt>
                <c:pt idx="118">
                  <c:v>-34.831800000000001</c:v>
                </c:pt>
                <c:pt idx="119">
                  <c:v>-31.498200000000001</c:v>
                </c:pt>
                <c:pt idx="120">
                  <c:v>-24.167300000000001</c:v>
                </c:pt>
                <c:pt idx="121">
                  <c:v>-15.8368</c:v>
                </c:pt>
                <c:pt idx="122">
                  <c:v>-9.4676799999999997</c:v>
                </c:pt>
                <c:pt idx="123">
                  <c:v>-3.9866799999999998</c:v>
                </c:pt>
                <c:pt idx="124">
                  <c:v>2.7245499999999998</c:v>
                </c:pt>
                <c:pt idx="125">
                  <c:v>8.7899600000000007</c:v>
                </c:pt>
                <c:pt idx="126">
                  <c:v>13.8194</c:v>
                </c:pt>
                <c:pt idx="127">
                  <c:v>15.3202</c:v>
                </c:pt>
                <c:pt idx="128">
                  <c:v>12.607200000000001</c:v>
                </c:pt>
                <c:pt idx="129">
                  <c:v>6.5282799999999996</c:v>
                </c:pt>
                <c:pt idx="130">
                  <c:v>0.62247799999999998</c:v>
                </c:pt>
                <c:pt idx="131">
                  <c:v>-3.9172500000000001</c:v>
                </c:pt>
                <c:pt idx="132">
                  <c:v>-11.239100000000001</c:v>
                </c:pt>
                <c:pt idx="133">
                  <c:v>-16.123999999999999</c:v>
                </c:pt>
                <c:pt idx="134">
                  <c:v>-21.540199999999999</c:v>
                </c:pt>
                <c:pt idx="135">
                  <c:v>-25.073699999999999</c:v>
                </c:pt>
                <c:pt idx="136">
                  <c:v>-26.3749</c:v>
                </c:pt>
                <c:pt idx="137">
                  <c:v>-24.648800000000001</c:v>
                </c:pt>
                <c:pt idx="138">
                  <c:v>-19.237300000000001</c:v>
                </c:pt>
                <c:pt idx="139">
                  <c:v>-13.126200000000001</c:v>
                </c:pt>
                <c:pt idx="140">
                  <c:v>-8.1652100000000001</c:v>
                </c:pt>
                <c:pt idx="141">
                  <c:v>-2.1791399999999999</c:v>
                </c:pt>
                <c:pt idx="142">
                  <c:v>2.7047400000000001</c:v>
                </c:pt>
                <c:pt idx="143">
                  <c:v>8.6575299999999995</c:v>
                </c:pt>
                <c:pt idx="144">
                  <c:v>11.4711</c:v>
                </c:pt>
                <c:pt idx="145">
                  <c:v>13.0044</c:v>
                </c:pt>
                <c:pt idx="146">
                  <c:v>11.283200000000001</c:v>
                </c:pt>
                <c:pt idx="147">
                  <c:v>8.5510800000000007</c:v>
                </c:pt>
                <c:pt idx="148">
                  <c:v>3.3557999999999999</c:v>
                </c:pt>
                <c:pt idx="149">
                  <c:v>-1.6782699999999999</c:v>
                </c:pt>
                <c:pt idx="150">
                  <c:v>-7.13347</c:v>
                </c:pt>
                <c:pt idx="151">
                  <c:v>-11.196899999999999</c:v>
                </c:pt>
                <c:pt idx="152">
                  <c:v>-16.0242</c:v>
                </c:pt>
                <c:pt idx="153">
                  <c:v>-18.745000000000001</c:v>
                </c:pt>
                <c:pt idx="154">
                  <c:v>-19.861000000000001</c:v>
                </c:pt>
                <c:pt idx="155">
                  <c:v>-18.494700000000002</c:v>
                </c:pt>
                <c:pt idx="156">
                  <c:v>-15.2279</c:v>
                </c:pt>
                <c:pt idx="157">
                  <c:v>-10.565200000000001</c:v>
                </c:pt>
                <c:pt idx="158">
                  <c:v>-6.1269400000000003</c:v>
                </c:pt>
                <c:pt idx="159">
                  <c:v>-1.84921</c:v>
                </c:pt>
                <c:pt idx="160">
                  <c:v>2.39385</c:v>
                </c:pt>
                <c:pt idx="161">
                  <c:v>7.0099900000000002</c:v>
                </c:pt>
                <c:pt idx="162">
                  <c:v>9.8502799999999997</c:v>
                </c:pt>
                <c:pt idx="163">
                  <c:v>11.0159</c:v>
                </c:pt>
                <c:pt idx="164">
                  <c:v>10.601800000000001</c:v>
                </c:pt>
                <c:pt idx="165">
                  <c:v>8.1866900000000005</c:v>
                </c:pt>
                <c:pt idx="166">
                  <c:v>4.12148</c:v>
                </c:pt>
                <c:pt idx="167">
                  <c:v>0.36257</c:v>
                </c:pt>
                <c:pt idx="168">
                  <c:v>-3.0925199999999999</c:v>
                </c:pt>
                <c:pt idx="169">
                  <c:v>-7.2589600000000001</c:v>
                </c:pt>
                <c:pt idx="170">
                  <c:v>-9.8014100000000006</c:v>
                </c:pt>
                <c:pt idx="171">
                  <c:v>-12.617000000000001</c:v>
                </c:pt>
                <c:pt idx="172">
                  <c:v>-13.543100000000001</c:v>
                </c:pt>
                <c:pt idx="173">
                  <c:v>-13.3499</c:v>
                </c:pt>
                <c:pt idx="174">
                  <c:v>-12.070600000000001</c:v>
                </c:pt>
                <c:pt idx="175">
                  <c:v>-6.9033300000000004</c:v>
                </c:pt>
                <c:pt idx="176">
                  <c:v>-4.4011800000000001</c:v>
                </c:pt>
                <c:pt idx="177">
                  <c:v>-0.36727799999999999</c:v>
                </c:pt>
                <c:pt idx="178">
                  <c:v>3.6864599999999998</c:v>
                </c:pt>
                <c:pt idx="179">
                  <c:v>6.6246900000000002</c:v>
                </c:pt>
                <c:pt idx="180">
                  <c:v>9.8360699999999994</c:v>
                </c:pt>
                <c:pt idx="181">
                  <c:v>9.8409999999999993</c:v>
                </c:pt>
                <c:pt idx="182">
                  <c:v>10.7926</c:v>
                </c:pt>
                <c:pt idx="183">
                  <c:v>8.9096100000000007</c:v>
                </c:pt>
                <c:pt idx="184">
                  <c:v>6.32273</c:v>
                </c:pt>
                <c:pt idx="185">
                  <c:v>3.6852499999999999</c:v>
                </c:pt>
                <c:pt idx="186">
                  <c:v>-0.32891399999999998</c:v>
                </c:pt>
                <c:pt idx="187">
                  <c:v>-3.0402200000000001</c:v>
                </c:pt>
                <c:pt idx="188">
                  <c:v>-6.4037699999999997</c:v>
                </c:pt>
                <c:pt idx="189">
                  <c:v>-8.0205500000000001</c:v>
                </c:pt>
                <c:pt idx="190">
                  <c:v>-9.2437900000000006</c:v>
                </c:pt>
                <c:pt idx="191">
                  <c:v>-8.95031</c:v>
                </c:pt>
                <c:pt idx="192">
                  <c:v>-7.2200600000000001</c:v>
                </c:pt>
                <c:pt idx="193">
                  <c:v>-4.7172499999999999</c:v>
                </c:pt>
                <c:pt idx="194">
                  <c:v>-1.6008599999999999</c:v>
                </c:pt>
                <c:pt idx="195">
                  <c:v>1.2086399999999999</c:v>
                </c:pt>
                <c:pt idx="196">
                  <c:v>4.2660200000000001</c:v>
                </c:pt>
                <c:pt idx="197">
                  <c:v>7.2459199999999999</c:v>
                </c:pt>
                <c:pt idx="198">
                  <c:v>9.5966699999999996</c:v>
                </c:pt>
                <c:pt idx="199">
                  <c:v>9.6012199999999996</c:v>
                </c:pt>
                <c:pt idx="200">
                  <c:v>11.166700000000001</c:v>
                </c:pt>
                <c:pt idx="201">
                  <c:v>9.4701500000000003</c:v>
                </c:pt>
                <c:pt idx="202">
                  <c:v>7.6532</c:v>
                </c:pt>
                <c:pt idx="203">
                  <c:v>5.0587400000000002</c:v>
                </c:pt>
                <c:pt idx="204">
                  <c:v>2.6251500000000001</c:v>
                </c:pt>
                <c:pt idx="205">
                  <c:v>0.429533</c:v>
                </c:pt>
                <c:pt idx="206">
                  <c:v>-3.0113099999999999</c:v>
                </c:pt>
                <c:pt idx="207">
                  <c:v>-3.4081100000000002</c:v>
                </c:pt>
                <c:pt idx="208">
                  <c:v>-4.3785499999999997</c:v>
                </c:pt>
                <c:pt idx="209">
                  <c:v>-4.5495200000000002</c:v>
                </c:pt>
                <c:pt idx="210">
                  <c:v>-3.4131100000000001</c:v>
                </c:pt>
                <c:pt idx="211">
                  <c:v>-2.3220299999999998</c:v>
                </c:pt>
                <c:pt idx="212">
                  <c:v>0.36624099999999998</c:v>
                </c:pt>
                <c:pt idx="213">
                  <c:v>2.8409399999999998</c:v>
                </c:pt>
                <c:pt idx="214">
                  <c:v>5.6459799999999998</c:v>
                </c:pt>
                <c:pt idx="215">
                  <c:v>7.49125</c:v>
                </c:pt>
                <c:pt idx="216">
                  <c:v>9.0579900000000002</c:v>
                </c:pt>
                <c:pt idx="217">
                  <c:v>10.445</c:v>
                </c:pt>
                <c:pt idx="218">
                  <c:v>10.378299999999999</c:v>
                </c:pt>
                <c:pt idx="219">
                  <c:v>9.7928800000000003</c:v>
                </c:pt>
                <c:pt idx="220">
                  <c:v>9.2700300000000002</c:v>
                </c:pt>
                <c:pt idx="221">
                  <c:v>6.6106299999999996</c:v>
                </c:pt>
                <c:pt idx="222">
                  <c:v>4.82803</c:v>
                </c:pt>
                <c:pt idx="223">
                  <c:v>2.32958</c:v>
                </c:pt>
                <c:pt idx="224">
                  <c:v>0.81100399999999995</c:v>
                </c:pt>
                <c:pt idx="225">
                  <c:v>-0.97418000000000005</c:v>
                </c:pt>
                <c:pt idx="226">
                  <c:v>-1.5402400000000001</c:v>
                </c:pt>
                <c:pt idx="227">
                  <c:v>-1.4760200000000001</c:v>
                </c:pt>
                <c:pt idx="228">
                  <c:v>-1.0871</c:v>
                </c:pt>
                <c:pt idx="229">
                  <c:v>2.20915E-2</c:v>
                </c:pt>
                <c:pt idx="230">
                  <c:v>2.0345300000000002</c:v>
                </c:pt>
                <c:pt idx="231">
                  <c:v>3.8662299999999998</c:v>
                </c:pt>
                <c:pt idx="232">
                  <c:v>5.7166300000000003</c:v>
                </c:pt>
                <c:pt idx="233">
                  <c:v>7.4305300000000001</c:v>
                </c:pt>
                <c:pt idx="234">
                  <c:v>9.20181</c:v>
                </c:pt>
                <c:pt idx="235">
                  <c:v>10.2836</c:v>
                </c:pt>
                <c:pt idx="236">
                  <c:v>10.022600000000001</c:v>
                </c:pt>
                <c:pt idx="237">
                  <c:v>10.4587</c:v>
                </c:pt>
                <c:pt idx="238">
                  <c:v>8.9579599999999999</c:v>
                </c:pt>
                <c:pt idx="239">
                  <c:v>7.5277099999999999</c:v>
                </c:pt>
                <c:pt idx="240">
                  <c:v>5.8561800000000002</c:v>
                </c:pt>
                <c:pt idx="241">
                  <c:v>4.1597400000000002</c:v>
                </c:pt>
                <c:pt idx="242">
                  <c:v>2.7170200000000002</c:v>
                </c:pt>
                <c:pt idx="243">
                  <c:v>1.0273600000000001</c:v>
                </c:pt>
                <c:pt idx="244">
                  <c:v>1.06464</c:v>
                </c:pt>
                <c:pt idx="245">
                  <c:v>0.55706100000000003</c:v>
                </c:pt>
                <c:pt idx="246">
                  <c:v>0.530949</c:v>
                </c:pt>
                <c:pt idx="247">
                  <c:v>1.8678900000000001</c:v>
                </c:pt>
                <c:pt idx="248">
                  <c:v>3.64255</c:v>
                </c:pt>
                <c:pt idx="249">
                  <c:v>4.5450400000000002</c:v>
                </c:pt>
                <c:pt idx="250">
                  <c:v>6.73081</c:v>
                </c:pt>
                <c:pt idx="251">
                  <c:v>8.5438399999999994</c:v>
                </c:pt>
                <c:pt idx="252">
                  <c:v>9.1962200000000003</c:v>
                </c:pt>
                <c:pt idx="253">
                  <c:v>10.1744</c:v>
                </c:pt>
                <c:pt idx="254">
                  <c:v>10.116400000000001</c:v>
                </c:pt>
                <c:pt idx="255">
                  <c:v>10.518800000000001</c:v>
                </c:pt>
                <c:pt idx="256">
                  <c:v>9.6095900000000007</c:v>
                </c:pt>
                <c:pt idx="257">
                  <c:v>8.8918800000000005</c:v>
                </c:pt>
                <c:pt idx="258">
                  <c:v>7.8591499999999996</c:v>
                </c:pt>
                <c:pt idx="259">
                  <c:v>5.6760299999999999</c:v>
                </c:pt>
                <c:pt idx="260">
                  <c:v>4.4714499999999999</c:v>
                </c:pt>
                <c:pt idx="261">
                  <c:v>4.2981999999999996</c:v>
                </c:pt>
                <c:pt idx="262">
                  <c:v>2.7324600000000001</c:v>
                </c:pt>
                <c:pt idx="263">
                  <c:v>3.07063</c:v>
                </c:pt>
                <c:pt idx="264">
                  <c:v>2.9253</c:v>
                </c:pt>
                <c:pt idx="265">
                  <c:v>3.6597900000000001</c:v>
                </c:pt>
                <c:pt idx="266">
                  <c:v>4.7051699999999999</c:v>
                </c:pt>
                <c:pt idx="267">
                  <c:v>5.7654500000000004</c:v>
                </c:pt>
                <c:pt idx="268">
                  <c:v>8.0087899999999994</c:v>
                </c:pt>
                <c:pt idx="269">
                  <c:v>8.6355900000000005</c:v>
                </c:pt>
                <c:pt idx="270">
                  <c:v>9.6169700000000002</c:v>
                </c:pt>
                <c:pt idx="271">
                  <c:v>10.4358</c:v>
                </c:pt>
                <c:pt idx="272">
                  <c:v>10.3192</c:v>
                </c:pt>
                <c:pt idx="273">
                  <c:v>10.253</c:v>
                </c:pt>
                <c:pt idx="274">
                  <c:v>9.9497900000000001</c:v>
                </c:pt>
                <c:pt idx="275">
                  <c:v>9.1735399999999991</c:v>
                </c:pt>
                <c:pt idx="276">
                  <c:v>8.4276300000000006</c:v>
                </c:pt>
                <c:pt idx="277">
                  <c:v>7.1264200000000004</c:v>
                </c:pt>
                <c:pt idx="278">
                  <c:v>5.8789300000000004</c:v>
                </c:pt>
                <c:pt idx="279">
                  <c:v>5.0065099999999996</c:v>
                </c:pt>
                <c:pt idx="280">
                  <c:v>4.3420800000000002</c:v>
                </c:pt>
                <c:pt idx="281">
                  <c:v>4.20458</c:v>
                </c:pt>
                <c:pt idx="282">
                  <c:v>4.3513299999999999</c:v>
                </c:pt>
                <c:pt idx="283">
                  <c:v>4.8542699999999996</c:v>
                </c:pt>
                <c:pt idx="284">
                  <c:v>5.3456900000000003</c:v>
                </c:pt>
                <c:pt idx="285">
                  <c:v>6.3057400000000001</c:v>
                </c:pt>
                <c:pt idx="286">
                  <c:v>7.48529</c:v>
                </c:pt>
                <c:pt idx="287">
                  <c:v>8.47119</c:v>
                </c:pt>
                <c:pt idx="288">
                  <c:v>9.1745199999999993</c:v>
                </c:pt>
                <c:pt idx="289">
                  <c:v>9.7361400000000007</c:v>
                </c:pt>
                <c:pt idx="290">
                  <c:v>10.1717</c:v>
                </c:pt>
                <c:pt idx="291">
                  <c:v>10.092000000000001</c:v>
                </c:pt>
                <c:pt idx="292">
                  <c:v>9.35684</c:v>
                </c:pt>
                <c:pt idx="293">
                  <c:v>8.9007199999999997</c:v>
                </c:pt>
                <c:pt idx="294">
                  <c:v>8.6879100000000005</c:v>
                </c:pt>
                <c:pt idx="295">
                  <c:v>7.3137600000000003</c:v>
                </c:pt>
                <c:pt idx="296">
                  <c:v>6.52982</c:v>
                </c:pt>
                <c:pt idx="297">
                  <c:v>5.79542</c:v>
                </c:pt>
                <c:pt idx="298">
                  <c:v>4.9782999999999999</c:v>
                </c:pt>
                <c:pt idx="299">
                  <c:v>4.6026199999999999</c:v>
                </c:pt>
                <c:pt idx="300">
                  <c:v>5.3263400000000001</c:v>
                </c:pt>
                <c:pt idx="301">
                  <c:v>5.2881099999999996</c:v>
                </c:pt>
                <c:pt idx="302">
                  <c:v>5.7437199999999997</c:v>
                </c:pt>
                <c:pt idx="303">
                  <c:v>6.8602299999999996</c:v>
                </c:pt>
                <c:pt idx="304">
                  <c:v>7.3948</c:v>
                </c:pt>
                <c:pt idx="305">
                  <c:v>8.1508400000000005</c:v>
                </c:pt>
                <c:pt idx="306">
                  <c:v>8.6635299999999997</c:v>
                </c:pt>
                <c:pt idx="307">
                  <c:v>9.6192499999999992</c:v>
                </c:pt>
                <c:pt idx="308">
                  <c:v>9.3933300000000006</c:v>
                </c:pt>
                <c:pt idx="309">
                  <c:v>9.4048300000000005</c:v>
                </c:pt>
                <c:pt idx="310">
                  <c:v>9.3513300000000008</c:v>
                </c:pt>
                <c:pt idx="311">
                  <c:v>9.0016300000000005</c:v>
                </c:pt>
                <c:pt idx="312">
                  <c:v>8.2968499999999992</c:v>
                </c:pt>
                <c:pt idx="313">
                  <c:v>7.4803699999999997</c:v>
                </c:pt>
                <c:pt idx="314">
                  <c:v>7.1492899999999997</c:v>
                </c:pt>
                <c:pt idx="315">
                  <c:v>6.0767300000000004</c:v>
                </c:pt>
                <c:pt idx="316">
                  <c:v>5.6209800000000003</c:v>
                </c:pt>
                <c:pt idx="317">
                  <c:v>5.8539099999999999</c:v>
                </c:pt>
                <c:pt idx="318">
                  <c:v>5.5271699999999999</c:v>
                </c:pt>
                <c:pt idx="319">
                  <c:v>5.4817099999999996</c:v>
                </c:pt>
                <c:pt idx="320">
                  <c:v>6.0742599999999998</c:v>
                </c:pt>
                <c:pt idx="321">
                  <c:v>6.6560699999999997</c:v>
                </c:pt>
                <c:pt idx="322">
                  <c:v>7.0616000000000003</c:v>
                </c:pt>
                <c:pt idx="323">
                  <c:v>8.0252199999999991</c:v>
                </c:pt>
                <c:pt idx="324">
                  <c:v>8.6915999999999993</c:v>
                </c:pt>
                <c:pt idx="325">
                  <c:v>9.1534600000000008</c:v>
                </c:pt>
                <c:pt idx="326">
                  <c:v>9.4592500000000008</c:v>
                </c:pt>
                <c:pt idx="327">
                  <c:v>8.9626099999999997</c:v>
                </c:pt>
                <c:pt idx="328">
                  <c:v>9.3073099999999993</c:v>
                </c:pt>
                <c:pt idx="329">
                  <c:v>8.9422300000000003</c:v>
                </c:pt>
                <c:pt idx="330">
                  <c:v>8.5816700000000008</c:v>
                </c:pt>
                <c:pt idx="331">
                  <c:v>8.0456099999999999</c:v>
                </c:pt>
                <c:pt idx="332">
                  <c:v>7.2543199999999999</c:v>
                </c:pt>
                <c:pt idx="333">
                  <c:v>6.6143999999999998</c:v>
                </c:pt>
                <c:pt idx="334">
                  <c:v>6.2378299999999998</c:v>
                </c:pt>
                <c:pt idx="335">
                  <c:v>6.4832999999999998</c:v>
                </c:pt>
                <c:pt idx="336">
                  <c:v>6.3449099999999996</c:v>
                </c:pt>
                <c:pt idx="337">
                  <c:v>6.1708999999999996</c:v>
                </c:pt>
                <c:pt idx="338">
                  <c:v>6.5554399999999999</c:v>
                </c:pt>
                <c:pt idx="339">
                  <c:v>6.9898800000000003</c:v>
                </c:pt>
                <c:pt idx="340">
                  <c:v>7.5278099999999997</c:v>
                </c:pt>
                <c:pt idx="341">
                  <c:v>8.1173400000000004</c:v>
                </c:pt>
                <c:pt idx="342">
                  <c:v>9.0468100000000007</c:v>
                </c:pt>
                <c:pt idx="343">
                  <c:v>9.19224</c:v>
                </c:pt>
                <c:pt idx="344">
                  <c:v>9.3446700000000007</c:v>
                </c:pt>
                <c:pt idx="345">
                  <c:v>9.3709500000000006</c:v>
                </c:pt>
                <c:pt idx="346">
                  <c:v>9.8475599999999996</c:v>
                </c:pt>
                <c:pt idx="347">
                  <c:v>9.3778600000000001</c:v>
                </c:pt>
                <c:pt idx="348">
                  <c:v>9.2557500000000008</c:v>
                </c:pt>
                <c:pt idx="349">
                  <c:v>8.37988</c:v>
                </c:pt>
                <c:pt idx="350">
                  <c:v>8.6814099999999996</c:v>
                </c:pt>
                <c:pt idx="351">
                  <c:v>8.7288800000000002</c:v>
                </c:pt>
                <c:pt idx="352">
                  <c:v>7.9313700000000003</c:v>
                </c:pt>
                <c:pt idx="353">
                  <c:v>8.0826700000000002</c:v>
                </c:pt>
                <c:pt idx="354">
                  <c:v>8.1287699999999994</c:v>
                </c:pt>
                <c:pt idx="355">
                  <c:v>8.2247699999999995</c:v>
                </c:pt>
                <c:pt idx="356">
                  <c:v>8.9739100000000001</c:v>
                </c:pt>
                <c:pt idx="357">
                  <c:v>9.6029800000000005</c:v>
                </c:pt>
                <c:pt idx="358">
                  <c:v>9.7929700000000004</c:v>
                </c:pt>
                <c:pt idx="359">
                  <c:v>10.369300000000001</c:v>
                </c:pt>
                <c:pt idx="360">
                  <c:v>11.130100000000001</c:v>
                </c:pt>
                <c:pt idx="361">
                  <c:v>11.411899999999999</c:v>
                </c:pt>
                <c:pt idx="362">
                  <c:v>12.0008</c:v>
                </c:pt>
                <c:pt idx="363">
                  <c:v>12.2446</c:v>
                </c:pt>
                <c:pt idx="364">
                  <c:v>12.231</c:v>
                </c:pt>
                <c:pt idx="365">
                  <c:v>11.506600000000001</c:v>
                </c:pt>
                <c:pt idx="366">
                  <c:v>10.9277</c:v>
                </c:pt>
                <c:pt idx="367">
                  <c:v>10.6134</c:v>
                </c:pt>
                <c:pt idx="368">
                  <c:v>10.179399999999999</c:v>
                </c:pt>
                <c:pt idx="369">
                  <c:v>9.4412000000000003</c:v>
                </c:pt>
                <c:pt idx="370">
                  <c:v>8.8442299999999996</c:v>
                </c:pt>
                <c:pt idx="371">
                  <c:v>8.1635100000000005</c:v>
                </c:pt>
                <c:pt idx="372">
                  <c:v>7.8760000000000003</c:v>
                </c:pt>
                <c:pt idx="373">
                  <c:v>7.6844400000000004</c:v>
                </c:pt>
                <c:pt idx="374">
                  <c:v>7.1674300000000004</c:v>
                </c:pt>
                <c:pt idx="375">
                  <c:v>7.8077100000000002</c:v>
                </c:pt>
                <c:pt idx="376">
                  <c:v>8.1548300000000005</c:v>
                </c:pt>
                <c:pt idx="377">
                  <c:v>7.9990100000000002</c:v>
                </c:pt>
                <c:pt idx="378">
                  <c:v>8.0752600000000001</c:v>
                </c:pt>
                <c:pt idx="379">
                  <c:v>8.7050599999999996</c:v>
                </c:pt>
                <c:pt idx="380">
                  <c:v>8.5183400000000002</c:v>
                </c:pt>
                <c:pt idx="381">
                  <c:v>9.0536600000000007</c:v>
                </c:pt>
                <c:pt idx="382">
                  <c:v>9.3128700000000002</c:v>
                </c:pt>
                <c:pt idx="383">
                  <c:v>9.0807900000000004</c:v>
                </c:pt>
                <c:pt idx="384">
                  <c:v>8.9181899999999992</c:v>
                </c:pt>
                <c:pt idx="385">
                  <c:v>8.5405999999999995</c:v>
                </c:pt>
                <c:pt idx="386">
                  <c:v>8.1815499999999997</c:v>
                </c:pt>
                <c:pt idx="387">
                  <c:v>7.7770799999999998</c:v>
                </c:pt>
                <c:pt idx="388">
                  <c:v>7.4869700000000003</c:v>
                </c:pt>
                <c:pt idx="389">
                  <c:v>7.2458299999999998</c:v>
                </c:pt>
                <c:pt idx="390">
                  <c:v>7.0758200000000002</c:v>
                </c:pt>
                <c:pt idx="391">
                  <c:v>6.88931</c:v>
                </c:pt>
                <c:pt idx="392">
                  <c:v>7.0424899999999999</c:v>
                </c:pt>
                <c:pt idx="393">
                  <c:v>7.6498299999999997</c:v>
                </c:pt>
                <c:pt idx="394">
                  <c:v>7.7461799999999998</c:v>
                </c:pt>
                <c:pt idx="395">
                  <c:v>8.0120799999999992</c:v>
                </c:pt>
                <c:pt idx="396">
                  <c:v>8.2371499999999997</c:v>
                </c:pt>
                <c:pt idx="397">
                  <c:v>8.2575099999999999</c:v>
                </c:pt>
                <c:pt idx="398">
                  <c:v>8.63687</c:v>
                </c:pt>
                <c:pt idx="399">
                  <c:v>8.38626</c:v>
                </c:pt>
                <c:pt idx="400">
                  <c:v>8.7245500000000007</c:v>
                </c:pt>
                <c:pt idx="401">
                  <c:v>8.7277500000000003</c:v>
                </c:pt>
                <c:pt idx="402">
                  <c:v>8.4353899999999999</c:v>
                </c:pt>
                <c:pt idx="403">
                  <c:v>8.3311499999999992</c:v>
                </c:pt>
                <c:pt idx="404">
                  <c:v>8.3550000000000004</c:v>
                </c:pt>
                <c:pt idx="405">
                  <c:v>8.0580300000000005</c:v>
                </c:pt>
                <c:pt idx="406">
                  <c:v>7.6951499999999999</c:v>
                </c:pt>
                <c:pt idx="407">
                  <c:v>7.4574999999999996</c:v>
                </c:pt>
                <c:pt idx="408">
                  <c:v>7.5882100000000001</c:v>
                </c:pt>
                <c:pt idx="409">
                  <c:v>7.1851900000000004</c:v>
                </c:pt>
                <c:pt idx="410">
                  <c:v>7.0981500000000004</c:v>
                </c:pt>
                <c:pt idx="411">
                  <c:v>7.1181799999999997</c:v>
                </c:pt>
                <c:pt idx="412">
                  <c:v>7.4893900000000002</c:v>
                </c:pt>
                <c:pt idx="413">
                  <c:v>7.7124199999999998</c:v>
                </c:pt>
                <c:pt idx="414">
                  <c:v>7.5186500000000001</c:v>
                </c:pt>
                <c:pt idx="415">
                  <c:v>7.5617700000000001</c:v>
                </c:pt>
                <c:pt idx="416">
                  <c:v>7.7969900000000001</c:v>
                </c:pt>
                <c:pt idx="417">
                  <c:v>7.9587000000000003</c:v>
                </c:pt>
                <c:pt idx="418">
                  <c:v>7.8510499999999999</c:v>
                </c:pt>
                <c:pt idx="419">
                  <c:v>7.8223099999999999</c:v>
                </c:pt>
                <c:pt idx="420">
                  <c:v>8.1544699999999999</c:v>
                </c:pt>
                <c:pt idx="421">
                  <c:v>7.6637899999999997</c:v>
                </c:pt>
                <c:pt idx="422">
                  <c:v>7.9126700000000003</c:v>
                </c:pt>
                <c:pt idx="423">
                  <c:v>7.3969100000000001</c:v>
                </c:pt>
                <c:pt idx="424">
                  <c:v>7.0107799999999996</c:v>
                </c:pt>
                <c:pt idx="425">
                  <c:v>6.8628400000000003</c:v>
                </c:pt>
                <c:pt idx="426">
                  <c:v>6.1604400000000004</c:v>
                </c:pt>
                <c:pt idx="427">
                  <c:v>6.1274199999999999</c:v>
                </c:pt>
                <c:pt idx="428">
                  <c:v>6.0724799999999997</c:v>
                </c:pt>
                <c:pt idx="429">
                  <c:v>6.2713099999999997</c:v>
                </c:pt>
                <c:pt idx="430">
                  <c:v>6.4602500000000003</c:v>
                </c:pt>
                <c:pt idx="431">
                  <c:v>6.4030699999999996</c:v>
                </c:pt>
                <c:pt idx="432">
                  <c:v>6.5766499999999999</c:v>
                </c:pt>
                <c:pt idx="433">
                  <c:v>6.7939999999999996</c:v>
                </c:pt>
                <c:pt idx="434">
                  <c:v>6.7564599999999997</c:v>
                </c:pt>
                <c:pt idx="435">
                  <c:v>6.7577100000000003</c:v>
                </c:pt>
                <c:pt idx="436">
                  <c:v>6.8980899999999998</c:v>
                </c:pt>
                <c:pt idx="437">
                  <c:v>6.5735400000000004</c:v>
                </c:pt>
                <c:pt idx="438">
                  <c:v>6.3681000000000001</c:v>
                </c:pt>
                <c:pt idx="439">
                  <c:v>6.4634</c:v>
                </c:pt>
                <c:pt idx="440">
                  <c:v>6.75441</c:v>
                </c:pt>
                <c:pt idx="441">
                  <c:v>6.2087399999999997</c:v>
                </c:pt>
                <c:pt idx="442">
                  <c:v>6.3426999999999998</c:v>
                </c:pt>
                <c:pt idx="443">
                  <c:v>6.2991999999999999</c:v>
                </c:pt>
                <c:pt idx="444">
                  <c:v>5.67577</c:v>
                </c:pt>
                <c:pt idx="445">
                  <c:v>5.6264399999999997</c:v>
                </c:pt>
                <c:pt idx="446">
                  <c:v>6.2512499999999998</c:v>
                </c:pt>
                <c:pt idx="447">
                  <c:v>6.0730599999999999</c:v>
                </c:pt>
                <c:pt idx="448">
                  <c:v>6.9025400000000001</c:v>
                </c:pt>
                <c:pt idx="449">
                  <c:v>6.9126899999999996</c:v>
                </c:pt>
                <c:pt idx="450">
                  <c:v>7.0836600000000001</c:v>
                </c:pt>
                <c:pt idx="451">
                  <c:v>7.3044700000000002</c:v>
                </c:pt>
                <c:pt idx="452">
                  <c:v>7.2761199999999997</c:v>
                </c:pt>
                <c:pt idx="453">
                  <c:v>7.2313499999999999</c:v>
                </c:pt>
                <c:pt idx="454">
                  <c:v>6.9368499999999997</c:v>
                </c:pt>
                <c:pt idx="455">
                  <c:v>7.3576899999999998</c:v>
                </c:pt>
                <c:pt idx="456">
                  <c:v>7.4423000000000004</c:v>
                </c:pt>
                <c:pt idx="457">
                  <c:v>7.20878</c:v>
                </c:pt>
                <c:pt idx="458">
                  <c:v>7.08908</c:v>
                </c:pt>
                <c:pt idx="459">
                  <c:v>7.2053099999999999</c:v>
                </c:pt>
                <c:pt idx="460">
                  <c:v>6.7229599999999996</c:v>
                </c:pt>
                <c:pt idx="461">
                  <c:v>6.7495900000000004</c:v>
                </c:pt>
                <c:pt idx="462">
                  <c:v>6.6284299999999998</c:v>
                </c:pt>
                <c:pt idx="463">
                  <c:v>6.91052</c:v>
                </c:pt>
                <c:pt idx="464">
                  <c:v>7.0251999999999999</c:v>
                </c:pt>
                <c:pt idx="465">
                  <c:v>6.9173299999999998</c:v>
                </c:pt>
                <c:pt idx="466">
                  <c:v>7.1873199999999997</c:v>
                </c:pt>
                <c:pt idx="467">
                  <c:v>7.3488199999999999</c:v>
                </c:pt>
                <c:pt idx="468">
                  <c:v>7.5981500000000004</c:v>
                </c:pt>
                <c:pt idx="469">
                  <c:v>7.5551899999999996</c:v>
                </c:pt>
                <c:pt idx="470">
                  <c:v>7.4427599999999998</c:v>
                </c:pt>
                <c:pt idx="471">
                  <c:v>7.5564900000000002</c:v>
                </c:pt>
                <c:pt idx="472">
                  <c:v>7.5731099999999998</c:v>
                </c:pt>
                <c:pt idx="473">
                  <c:v>7.2312399999999997</c:v>
                </c:pt>
                <c:pt idx="474">
                  <c:v>7.4404199999999996</c:v>
                </c:pt>
                <c:pt idx="475">
                  <c:v>7.5105599999999999</c:v>
                </c:pt>
                <c:pt idx="476">
                  <c:v>7.6754499999999997</c:v>
                </c:pt>
                <c:pt idx="477">
                  <c:v>7.2537599999999998</c:v>
                </c:pt>
                <c:pt idx="478">
                  <c:v>7.5297400000000003</c:v>
                </c:pt>
                <c:pt idx="479">
                  <c:v>7.7398999999999996</c:v>
                </c:pt>
                <c:pt idx="480">
                  <c:v>7.8550500000000003</c:v>
                </c:pt>
                <c:pt idx="481">
                  <c:v>7.8024199999999997</c:v>
                </c:pt>
                <c:pt idx="482">
                  <c:v>7.6914999999999996</c:v>
                </c:pt>
                <c:pt idx="483">
                  <c:v>7.5858299999999996</c:v>
                </c:pt>
                <c:pt idx="484">
                  <c:v>7.5999699999999999</c:v>
                </c:pt>
                <c:pt idx="485">
                  <c:v>7.5293200000000002</c:v>
                </c:pt>
                <c:pt idx="486">
                  <c:v>7.8015299999999996</c:v>
                </c:pt>
                <c:pt idx="487">
                  <c:v>8.0925799999999999</c:v>
                </c:pt>
                <c:pt idx="488">
                  <c:v>7.8343400000000001</c:v>
                </c:pt>
                <c:pt idx="489">
                  <c:v>8.1420300000000001</c:v>
                </c:pt>
                <c:pt idx="490">
                  <c:v>8.4607200000000002</c:v>
                </c:pt>
                <c:pt idx="491">
                  <c:v>7.91127</c:v>
                </c:pt>
                <c:pt idx="492">
                  <c:v>7.56168</c:v>
                </c:pt>
                <c:pt idx="493">
                  <c:v>7.4196200000000001</c:v>
                </c:pt>
                <c:pt idx="494">
                  <c:v>7.0878699999999997</c:v>
                </c:pt>
                <c:pt idx="495">
                  <c:v>7.26675</c:v>
                </c:pt>
                <c:pt idx="496">
                  <c:v>7.3807200000000002</c:v>
                </c:pt>
                <c:pt idx="497">
                  <c:v>7.2924499999999997</c:v>
                </c:pt>
                <c:pt idx="498">
                  <c:v>7.3253599999999999</c:v>
                </c:pt>
                <c:pt idx="499">
                  <c:v>7.8261900000000004</c:v>
                </c:pt>
                <c:pt idx="500">
                  <c:v>8.3240499999999997</c:v>
                </c:pt>
                <c:pt idx="501">
                  <c:v>8.3399800000000006</c:v>
                </c:pt>
                <c:pt idx="502">
                  <c:v>8.8384300000000007</c:v>
                </c:pt>
                <c:pt idx="503">
                  <c:v>8.5899400000000004</c:v>
                </c:pt>
                <c:pt idx="504">
                  <c:v>8.44468</c:v>
                </c:pt>
                <c:pt idx="505">
                  <c:v>8.8842199999999991</c:v>
                </c:pt>
                <c:pt idx="506">
                  <c:v>8.6820599999999999</c:v>
                </c:pt>
                <c:pt idx="507">
                  <c:v>8.8813800000000001</c:v>
                </c:pt>
                <c:pt idx="508">
                  <c:v>8.9548500000000004</c:v>
                </c:pt>
                <c:pt idx="509">
                  <c:v>9.2117599999999999</c:v>
                </c:pt>
                <c:pt idx="510">
                  <c:v>8.9764800000000005</c:v>
                </c:pt>
                <c:pt idx="511">
                  <c:v>8.9965200000000003</c:v>
                </c:pt>
                <c:pt idx="512">
                  <c:v>8.8754200000000001</c:v>
                </c:pt>
                <c:pt idx="513">
                  <c:v>8.5183900000000001</c:v>
                </c:pt>
                <c:pt idx="514">
                  <c:v>8.6052300000000006</c:v>
                </c:pt>
                <c:pt idx="515">
                  <c:v>8.4667600000000007</c:v>
                </c:pt>
                <c:pt idx="516">
                  <c:v>8.4018899999999999</c:v>
                </c:pt>
                <c:pt idx="517">
                  <c:v>8.6956799999999994</c:v>
                </c:pt>
                <c:pt idx="518">
                  <c:v>8.6720799999999993</c:v>
                </c:pt>
                <c:pt idx="519">
                  <c:v>8.9655799999999992</c:v>
                </c:pt>
                <c:pt idx="520">
                  <c:v>8.8025099999999998</c:v>
                </c:pt>
                <c:pt idx="521">
                  <c:v>8.7183100000000007</c:v>
                </c:pt>
                <c:pt idx="522">
                  <c:v>9.0103600000000004</c:v>
                </c:pt>
                <c:pt idx="523">
                  <c:v>8.9357900000000008</c:v>
                </c:pt>
                <c:pt idx="524">
                  <c:v>8.8958600000000008</c:v>
                </c:pt>
                <c:pt idx="525">
                  <c:v>8.9520499999999998</c:v>
                </c:pt>
                <c:pt idx="526">
                  <c:v>8.8935600000000008</c:v>
                </c:pt>
                <c:pt idx="527">
                  <c:v>8.9841300000000004</c:v>
                </c:pt>
                <c:pt idx="528">
                  <c:v>8.9978599999999993</c:v>
                </c:pt>
                <c:pt idx="529">
                  <c:v>9.1694099999999992</c:v>
                </c:pt>
                <c:pt idx="530">
                  <c:v>9.1694099999999992</c:v>
                </c:pt>
                <c:pt idx="531">
                  <c:v>8.5386699999999998</c:v>
                </c:pt>
                <c:pt idx="532">
                  <c:v>8.5791799999999991</c:v>
                </c:pt>
                <c:pt idx="533">
                  <c:v>8.5097100000000001</c:v>
                </c:pt>
                <c:pt idx="534">
                  <c:v>8.6012199999999996</c:v>
                </c:pt>
                <c:pt idx="535">
                  <c:v>9.2535600000000002</c:v>
                </c:pt>
                <c:pt idx="536">
                  <c:v>9.2816100000000006</c:v>
                </c:pt>
                <c:pt idx="537">
                  <c:v>9.4291499999999999</c:v>
                </c:pt>
                <c:pt idx="538">
                  <c:v>9.5890900000000006</c:v>
                </c:pt>
                <c:pt idx="539">
                  <c:v>9.4056800000000003</c:v>
                </c:pt>
                <c:pt idx="540">
                  <c:v>9.1522299999999994</c:v>
                </c:pt>
                <c:pt idx="541">
                  <c:v>9.0344999999999995</c:v>
                </c:pt>
                <c:pt idx="542">
                  <c:v>8.5026299999999999</c:v>
                </c:pt>
                <c:pt idx="543">
                  <c:v>9.0070099999999993</c:v>
                </c:pt>
                <c:pt idx="544">
                  <c:v>8.8763100000000001</c:v>
                </c:pt>
                <c:pt idx="545">
                  <c:v>9.2691800000000004</c:v>
                </c:pt>
                <c:pt idx="546">
                  <c:v>9.5112799999999993</c:v>
                </c:pt>
                <c:pt idx="547">
                  <c:v>9.59131</c:v>
                </c:pt>
                <c:pt idx="548">
                  <c:v>9.6560000000000006</c:v>
                </c:pt>
                <c:pt idx="549">
                  <c:v>9.7108899999999991</c:v>
                </c:pt>
                <c:pt idx="550">
                  <c:v>9.2692800000000002</c:v>
                </c:pt>
                <c:pt idx="551">
                  <c:v>9.0294899999999991</c:v>
                </c:pt>
                <c:pt idx="552">
                  <c:v>8.7734000000000005</c:v>
                </c:pt>
                <c:pt idx="553">
                  <c:v>9.1594200000000008</c:v>
                </c:pt>
                <c:pt idx="554">
                  <c:v>9.3351799999999994</c:v>
                </c:pt>
                <c:pt idx="555">
                  <c:v>9.3196700000000003</c:v>
                </c:pt>
                <c:pt idx="556">
                  <c:v>9.3997600000000006</c:v>
                </c:pt>
                <c:pt idx="557">
                  <c:v>9.28721</c:v>
                </c:pt>
                <c:pt idx="558">
                  <c:v>9.3589099999999998</c:v>
                </c:pt>
                <c:pt idx="559">
                  <c:v>9.6236499999999996</c:v>
                </c:pt>
                <c:pt idx="560">
                  <c:v>9.8280100000000008</c:v>
                </c:pt>
                <c:pt idx="561">
                  <c:v>9.6742799999999995</c:v>
                </c:pt>
                <c:pt idx="562">
                  <c:v>9.4416899999999995</c:v>
                </c:pt>
                <c:pt idx="563">
                  <c:v>9.3315900000000003</c:v>
                </c:pt>
                <c:pt idx="564">
                  <c:v>9.2635699999999996</c:v>
                </c:pt>
                <c:pt idx="565">
                  <c:v>9.4869699999999995</c:v>
                </c:pt>
                <c:pt idx="566">
                  <c:v>9.3353800000000007</c:v>
                </c:pt>
                <c:pt idx="567">
                  <c:v>9.0525599999999997</c:v>
                </c:pt>
                <c:pt idx="568">
                  <c:v>9.1405700000000003</c:v>
                </c:pt>
                <c:pt idx="569">
                  <c:v>9.0575200000000002</c:v>
                </c:pt>
                <c:pt idx="570">
                  <c:v>9.15001</c:v>
                </c:pt>
                <c:pt idx="571">
                  <c:v>9.2120300000000004</c:v>
                </c:pt>
                <c:pt idx="572">
                  <c:v>9.54922</c:v>
                </c:pt>
                <c:pt idx="573">
                  <c:v>9.3651</c:v>
                </c:pt>
                <c:pt idx="574">
                  <c:v>9.4364000000000008</c:v>
                </c:pt>
                <c:pt idx="575">
                  <c:v>9.86538</c:v>
                </c:pt>
                <c:pt idx="576">
                  <c:v>9.9458300000000008</c:v>
                </c:pt>
                <c:pt idx="577">
                  <c:v>9.9994499999999995</c:v>
                </c:pt>
                <c:pt idx="578">
                  <c:v>9.9152500000000003</c:v>
                </c:pt>
                <c:pt idx="579">
                  <c:v>10.2081</c:v>
                </c:pt>
                <c:pt idx="580">
                  <c:v>10.251200000000001</c:v>
                </c:pt>
                <c:pt idx="581">
                  <c:v>10.1511</c:v>
                </c:pt>
                <c:pt idx="582">
                  <c:v>9.9571500000000004</c:v>
                </c:pt>
                <c:pt idx="583">
                  <c:v>9.7254799999999992</c:v>
                </c:pt>
                <c:pt idx="584">
                  <c:v>9.2310700000000008</c:v>
                </c:pt>
                <c:pt idx="585">
                  <c:v>9.1786399999999997</c:v>
                </c:pt>
                <c:pt idx="586">
                  <c:v>9.4678799999999992</c:v>
                </c:pt>
                <c:pt idx="587">
                  <c:v>9.5975300000000008</c:v>
                </c:pt>
                <c:pt idx="588">
                  <c:v>9.8622300000000003</c:v>
                </c:pt>
                <c:pt idx="589">
                  <c:v>9.3883700000000001</c:v>
                </c:pt>
                <c:pt idx="590">
                  <c:v>9.8144200000000001</c:v>
                </c:pt>
                <c:pt idx="591">
                  <c:v>10.127000000000001</c:v>
                </c:pt>
                <c:pt idx="592">
                  <c:v>9.8479399999999995</c:v>
                </c:pt>
                <c:pt idx="593">
                  <c:v>9.9621399999999998</c:v>
                </c:pt>
                <c:pt idx="594">
                  <c:v>10.2241</c:v>
                </c:pt>
                <c:pt idx="595">
                  <c:v>10.046799999999999</c:v>
                </c:pt>
                <c:pt idx="596">
                  <c:v>9.7362400000000004</c:v>
                </c:pt>
                <c:pt idx="597">
                  <c:v>9.6539900000000003</c:v>
                </c:pt>
                <c:pt idx="598">
                  <c:v>10.066000000000001</c:v>
                </c:pt>
                <c:pt idx="599">
                  <c:v>9.7504200000000001</c:v>
                </c:pt>
                <c:pt idx="600">
                  <c:v>9.8906700000000001</c:v>
                </c:pt>
                <c:pt idx="601">
                  <c:v>10.2944</c:v>
                </c:pt>
                <c:pt idx="602">
                  <c:v>10.301</c:v>
                </c:pt>
                <c:pt idx="603">
                  <c:v>10.2987</c:v>
                </c:pt>
                <c:pt idx="604">
                  <c:v>9.8795000000000002</c:v>
                </c:pt>
                <c:pt idx="605">
                  <c:v>9.9121199999999998</c:v>
                </c:pt>
                <c:pt idx="606">
                  <c:v>10.317299999999999</c:v>
                </c:pt>
                <c:pt idx="607">
                  <c:v>10.462899999999999</c:v>
                </c:pt>
                <c:pt idx="608">
                  <c:v>10.9209</c:v>
                </c:pt>
                <c:pt idx="609">
                  <c:v>10.523400000000001</c:v>
                </c:pt>
                <c:pt idx="610">
                  <c:v>9.9114400000000007</c:v>
                </c:pt>
                <c:pt idx="611">
                  <c:v>9.8413799999999991</c:v>
                </c:pt>
                <c:pt idx="612">
                  <c:v>9.8058800000000002</c:v>
                </c:pt>
                <c:pt idx="613">
                  <c:v>10.4282</c:v>
                </c:pt>
                <c:pt idx="614">
                  <c:v>10.2974</c:v>
                </c:pt>
                <c:pt idx="615">
                  <c:v>10.3949</c:v>
                </c:pt>
                <c:pt idx="616">
                  <c:v>10.682</c:v>
                </c:pt>
                <c:pt idx="617">
                  <c:v>10.4032</c:v>
                </c:pt>
                <c:pt idx="618">
                  <c:v>9.7869700000000002</c:v>
                </c:pt>
                <c:pt idx="619">
                  <c:v>10.6485</c:v>
                </c:pt>
                <c:pt idx="620">
                  <c:v>10.9663</c:v>
                </c:pt>
                <c:pt idx="621">
                  <c:v>10.9666</c:v>
                </c:pt>
                <c:pt idx="622">
                  <c:v>10.653</c:v>
                </c:pt>
                <c:pt idx="623">
                  <c:v>10.3492</c:v>
                </c:pt>
                <c:pt idx="624">
                  <c:v>10.0745</c:v>
                </c:pt>
                <c:pt idx="625">
                  <c:v>9.9976199999999995</c:v>
                </c:pt>
                <c:pt idx="626">
                  <c:v>10.1562</c:v>
                </c:pt>
                <c:pt idx="627">
                  <c:v>10.522399999999999</c:v>
                </c:pt>
                <c:pt idx="628">
                  <c:v>10.071099999999999</c:v>
                </c:pt>
                <c:pt idx="629">
                  <c:v>9.6351399999999998</c:v>
                </c:pt>
                <c:pt idx="630">
                  <c:v>9.4855499999999999</c:v>
                </c:pt>
                <c:pt idx="631">
                  <c:v>9.5680999999999994</c:v>
                </c:pt>
                <c:pt idx="632">
                  <c:v>10.2464</c:v>
                </c:pt>
                <c:pt idx="633">
                  <c:v>10.715</c:v>
                </c:pt>
                <c:pt idx="634">
                  <c:v>10.7925</c:v>
                </c:pt>
                <c:pt idx="635">
                  <c:v>10.779400000000001</c:v>
                </c:pt>
                <c:pt idx="636">
                  <c:v>10.5608</c:v>
                </c:pt>
                <c:pt idx="637">
                  <c:v>10.6225</c:v>
                </c:pt>
                <c:pt idx="638">
                  <c:v>10.550700000000001</c:v>
                </c:pt>
                <c:pt idx="639">
                  <c:v>10.616099999999999</c:v>
                </c:pt>
                <c:pt idx="640">
                  <c:v>10.652200000000001</c:v>
                </c:pt>
                <c:pt idx="641">
                  <c:v>9.9442799999999991</c:v>
                </c:pt>
                <c:pt idx="642">
                  <c:v>9.9771099999999997</c:v>
                </c:pt>
                <c:pt idx="643">
                  <c:v>10.1805</c:v>
                </c:pt>
                <c:pt idx="644">
                  <c:v>10.5273</c:v>
                </c:pt>
                <c:pt idx="645">
                  <c:v>10.773199999999999</c:v>
                </c:pt>
                <c:pt idx="646">
                  <c:v>10.394500000000001</c:v>
                </c:pt>
                <c:pt idx="647">
                  <c:v>10.1092</c:v>
                </c:pt>
                <c:pt idx="648">
                  <c:v>9.9333100000000005</c:v>
                </c:pt>
                <c:pt idx="649">
                  <c:v>10.085599999999999</c:v>
                </c:pt>
                <c:pt idx="650">
                  <c:v>10.1904</c:v>
                </c:pt>
                <c:pt idx="651">
                  <c:v>10.6501</c:v>
                </c:pt>
                <c:pt idx="652">
                  <c:v>10.7035</c:v>
                </c:pt>
                <c:pt idx="653">
                  <c:v>11.1168</c:v>
                </c:pt>
                <c:pt idx="654">
                  <c:v>11.1068</c:v>
                </c:pt>
                <c:pt idx="655">
                  <c:v>11.4712</c:v>
                </c:pt>
                <c:pt idx="656">
                  <c:v>11.3025</c:v>
                </c:pt>
                <c:pt idx="657">
                  <c:v>11.084300000000001</c:v>
                </c:pt>
                <c:pt idx="658">
                  <c:v>10.6623</c:v>
                </c:pt>
                <c:pt idx="659">
                  <c:v>10.434100000000001</c:v>
                </c:pt>
                <c:pt idx="660">
                  <c:v>10.504</c:v>
                </c:pt>
                <c:pt idx="661">
                  <c:v>10.2356</c:v>
                </c:pt>
                <c:pt idx="662">
                  <c:v>10.6744</c:v>
                </c:pt>
                <c:pt idx="663">
                  <c:v>10.876099999999999</c:v>
                </c:pt>
                <c:pt idx="664">
                  <c:v>10.758800000000001</c:v>
                </c:pt>
                <c:pt idx="665">
                  <c:v>10.2494</c:v>
                </c:pt>
                <c:pt idx="666">
                  <c:v>10.420400000000001</c:v>
                </c:pt>
                <c:pt idx="667">
                  <c:v>10.489000000000001</c:v>
                </c:pt>
                <c:pt idx="668">
                  <c:v>10.526400000000001</c:v>
                </c:pt>
                <c:pt idx="669">
                  <c:v>10.684200000000001</c:v>
                </c:pt>
                <c:pt idx="670">
                  <c:v>10.961</c:v>
                </c:pt>
                <c:pt idx="671">
                  <c:v>10.9709</c:v>
                </c:pt>
                <c:pt idx="672">
                  <c:v>10.9861</c:v>
                </c:pt>
                <c:pt idx="673">
                  <c:v>10.805999999999999</c:v>
                </c:pt>
                <c:pt idx="674">
                  <c:v>10.311400000000001</c:v>
                </c:pt>
                <c:pt idx="675">
                  <c:v>10.283899999999999</c:v>
                </c:pt>
                <c:pt idx="676">
                  <c:v>10.7544</c:v>
                </c:pt>
                <c:pt idx="677">
                  <c:v>11.106</c:v>
                </c:pt>
                <c:pt idx="678">
                  <c:v>10.969200000000001</c:v>
                </c:pt>
                <c:pt idx="679">
                  <c:v>11.113799999999999</c:v>
                </c:pt>
                <c:pt idx="680">
                  <c:v>11.2277</c:v>
                </c:pt>
                <c:pt idx="681">
                  <c:v>10.5456</c:v>
                </c:pt>
                <c:pt idx="682">
                  <c:v>10.5943</c:v>
                </c:pt>
                <c:pt idx="683">
                  <c:v>10.774800000000001</c:v>
                </c:pt>
                <c:pt idx="684">
                  <c:v>10.688599999999999</c:v>
                </c:pt>
                <c:pt idx="685">
                  <c:v>10.228400000000001</c:v>
                </c:pt>
                <c:pt idx="686">
                  <c:v>10.7745</c:v>
                </c:pt>
                <c:pt idx="687">
                  <c:v>11.197800000000001</c:v>
                </c:pt>
                <c:pt idx="688">
                  <c:v>11.235200000000001</c:v>
                </c:pt>
                <c:pt idx="689">
                  <c:v>10.9194</c:v>
                </c:pt>
                <c:pt idx="690">
                  <c:v>10.6844</c:v>
                </c:pt>
                <c:pt idx="691">
                  <c:v>10.794499999999999</c:v>
                </c:pt>
                <c:pt idx="692">
                  <c:v>10.99</c:v>
                </c:pt>
                <c:pt idx="693">
                  <c:v>11.252599999999999</c:v>
                </c:pt>
                <c:pt idx="694">
                  <c:v>10.9834</c:v>
                </c:pt>
                <c:pt idx="695">
                  <c:v>10.7911</c:v>
                </c:pt>
                <c:pt idx="696">
                  <c:v>10.877599999999999</c:v>
                </c:pt>
                <c:pt idx="697">
                  <c:v>11.4445</c:v>
                </c:pt>
                <c:pt idx="698">
                  <c:v>11.9955</c:v>
                </c:pt>
                <c:pt idx="699">
                  <c:v>12.208399999999999</c:v>
                </c:pt>
                <c:pt idx="700">
                  <c:v>11.7865</c:v>
                </c:pt>
                <c:pt idx="701">
                  <c:v>11.612299999999999</c:v>
                </c:pt>
                <c:pt idx="702">
                  <c:v>11.523899999999999</c:v>
                </c:pt>
                <c:pt idx="703">
                  <c:v>11.2766</c:v>
                </c:pt>
                <c:pt idx="704">
                  <c:v>11.2326</c:v>
                </c:pt>
                <c:pt idx="705">
                  <c:v>11.018800000000001</c:v>
                </c:pt>
                <c:pt idx="706">
                  <c:v>11.024699999999999</c:v>
                </c:pt>
                <c:pt idx="707">
                  <c:v>10.9079</c:v>
                </c:pt>
                <c:pt idx="708">
                  <c:v>10.9061</c:v>
                </c:pt>
                <c:pt idx="709">
                  <c:v>11.001899999999999</c:v>
                </c:pt>
                <c:pt idx="710">
                  <c:v>10.7553</c:v>
                </c:pt>
                <c:pt idx="711">
                  <c:v>11.1999</c:v>
                </c:pt>
                <c:pt idx="712">
                  <c:v>11.067299999999999</c:v>
                </c:pt>
                <c:pt idx="713">
                  <c:v>10.6988</c:v>
                </c:pt>
                <c:pt idx="714">
                  <c:v>10.6869</c:v>
                </c:pt>
                <c:pt idx="715">
                  <c:v>10.485300000000001</c:v>
                </c:pt>
                <c:pt idx="716">
                  <c:v>10.841900000000001</c:v>
                </c:pt>
                <c:pt idx="717">
                  <c:v>11.0837</c:v>
                </c:pt>
                <c:pt idx="718">
                  <c:v>11.409700000000001</c:v>
                </c:pt>
                <c:pt idx="719">
                  <c:v>11.761200000000001</c:v>
                </c:pt>
                <c:pt idx="720">
                  <c:v>11.6578</c:v>
                </c:pt>
                <c:pt idx="721">
                  <c:v>11.4406</c:v>
                </c:pt>
                <c:pt idx="722">
                  <c:v>11.3085</c:v>
                </c:pt>
                <c:pt idx="723">
                  <c:v>10.956899999999999</c:v>
                </c:pt>
                <c:pt idx="724">
                  <c:v>11.241400000000001</c:v>
                </c:pt>
                <c:pt idx="725">
                  <c:v>11.416499999999999</c:v>
                </c:pt>
                <c:pt idx="726">
                  <c:v>11.3515</c:v>
                </c:pt>
                <c:pt idx="727">
                  <c:v>11.53</c:v>
                </c:pt>
                <c:pt idx="728">
                  <c:v>11.6774</c:v>
                </c:pt>
                <c:pt idx="729">
                  <c:v>11.658300000000001</c:v>
                </c:pt>
                <c:pt idx="730">
                  <c:v>12.0665</c:v>
                </c:pt>
                <c:pt idx="731">
                  <c:v>11.3865</c:v>
                </c:pt>
                <c:pt idx="732">
                  <c:v>11.181100000000001</c:v>
                </c:pt>
                <c:pt idx="733">
                  <c:v>11.2791</c:v>
                </c:pt>
                <c:pt idx="734">
                  <c:v>11.644299999999999</c:v>
                </c:pt>
                <c:pt idx="735">
                  <c:v>11.861800000000001</c:v>
                </c:pt>
                <c:pt idx="736">
                  <c:v>11.945499999999999</c:v>
                </c:pt>
                <c:pt idx="737">
                  <c:v>11.3581</c:v>
                </c:pt>
                <c:pt idx="738">
                  <c:v>10.8819</c:v>
                </c:pt>
                <c:pt idx="739">
                  <c:v>10.430099999999999</c:v>
                </c:pt>
                <c:pt idx="740">
                  <c:v>10.688499999999999</c:v>
                </c:pt>
                <c:pt idx="741">
                  <c:v>11.1496</c:v>
                </c:pt>
                <c:pt idx="742">
                  <c:v>11.619300000000001</c:v>
                </c:pt>
                <c:pt idx="743">
                  <c:v>11.9373</c:v>
                </c:pt>
                <c:pt idx="744">
                  <c:v>12.0427</c:v>
                </c:pt>
                <c:pt idx="745">
                  <c:v>11.865500000000001</c:v>
                </c:pt>
                <c:pt idx="746">
                  <c:v>11.1343</c:v>
                </c:pt>
                <c:pt idx="747">
                  <c:v>10.923999999999999</c:v>
                </c:pt>
                <c:pt idx="748">
                  <c:v>10.523199999999999</c:v>
                </c:pt>
                <c:pt idx="749">
                  <c:v>10.5106</c:v>
                </c:pt>
                <c:pt idx="750">
                  <c:v>10.657299999999999</c:v>
                </c:pt>
                <c:pt idx="751">
                  <c:v>10.9993</c:v>
                </c:pt>
                <c:pt idx="752">
                  <c:v>11.827400000000001</c:v>
                </c:pt>
                <c:pt idx="753">
                  <c:v>11.5898</c:v>
                </c:pt>
                <c:pt idx="754">
                  <c:v>11.4291</c:v>
                </c:pt>
                <c:pt idx="755">
                  <c:v>11.561299999999999</c:v>
                </c:pt>
                <c:pt idx="756">
                  <c:v>11.1892</c:v>
                </c:pt>
                <c:pt idx="757">
                  <c:v>10.882</c:v>
                </c:pt>
                <c:pt idx="758">
                  <c:v>10.729699999999999</c:v>
                </c:pt>
                <c:pt idx="759">
                  <c:v>10.265499999999999</c:v>
                </c:pt>
                <c:pt idx="760">
                  <c:v>10.579599999999999</c:v>
                </c:pt>
                <c:pt idx="761">
                  <c:v>10.7797</c:v>
                </c:pt>
                <c:pt idx="762">
                  <c:v>11.0444</c:v>
                </c:pt>
                <c:pt idx="763">
                  <c:v>11.179</c:v>
                </c:pt>
                <c:pt idx="764">
                  <c:v>10.7674</c:v>
                </c:pt>
                <c:pt idx="765">
                  <c:v>10.913</c:v>
                </c:pt>
                <c:pt idx="766">
                  <c:v>11.5219</c:v>
                </c:pt>
                <c:pt idx="767">
                  <c:v>11.540900000000001</c:v>
                </c:pt>
                <c:pt idx="768">
                  <c:v>11.078900000000001</c:v>
                </c:pt>
                <c:pt idx="769">
                  <c:v>10.8003</c:v>
                </c:pt>
                <c:pt idx="770">
                  <c:v>10.6996</c:v>
                </c:pt>
                <c:pt idx="771">
                  <c:v>11.4468</c:v>
                </c:pt>
                <c:pt idx="772">
                  <c:v>11.5749</c:v>
                </c:pt>
                <c:pt idx="773">
                  <c:v>11.692299999999999</c:v>
                </c:pt>
                <c:pt idx="774">
                  <c:v>11.6967</c:v>
                </c:pt>
                <c:pt idx="775">
                  <c:v>11.1172</c:v>
                </c:pt>
                <c:pt idx="776">
                  <c:v>11.2281</c:v>
                </c:pt>
                <c:pt idx="777">
                  <c:v>11.0006</c:v>
                </c:pt>
                <c:pt idx="778">
                  <c:v>10.9718</c:v>
                </c:pt>
                <c:pt idx="779">
                  <c:v>11.24</c:v>
                </c:pt>
                <c:pt idx="780">
                  <c:v>11.0596</c:v>
                </c:pt>
                <c:pt idx="781">
                  <c:v>10.9275</c:v>
                </c:pt>
                <c:pt idx="782">
                  <c:v>10.9857</c:v>
                </c:pt>
                <c:pt idx="783">
                  <c:v>10.864800000000001</c:v>
                </c:pt>
                <c:pt idx="784">
                  <c:v>11.206099999999999</c:v>
                </c:pt>
                <c:pt idx="785">
                  <c:v>11.348100000000001</c:v>
                </c:pt>
                <c:pt idx="786">
                  <c:v>11.452199999999999</c:v>
                </c:pt>
                <c:pt idx="787">
                  <c:v>11.8249</c:v>
                </c:pt>
                <c:pt idx="788">
                  <c:v>12.0161</c:v>
                </c:pt>
                <c:pt idx="789">
                  <c:v>11.7211</c:v>
                </c:pt>
                <c:pt idx="790">
                  <c:v>11.803699999999999</c:v>
                </c:pt>
                <c:pt idx="791">
                  <c:v>11.4566</c:v>
                </c:pt>
                <c:pt idx="792">
                  <c:v>11.489800000000001</c:v>
                </c:pt>
                <c:pt idx="793">
                  <c:v>11.197900000000001</c:v>
                </c:pt>
                <c:pt idx="794">
                  <c:v>11.3964</c:v>
                </c:pt>
                <c:pt idx="795">
                  <c:v>11.6646</c:v>
                </c:pt>
                <c:pt idx="796">
                  <c:v>11.9078</c:v>
                </c:pt>
                <c:pt idx="797">
                  <c:v>11.960900000000001</c:v>
                </c:pt>
                <c:pt idx="798">
                  <c:v>11.4442</c:v>
                </c:pt>
                <c:pt idx="799">
                  <c:v>11.2803</c:v>
                </c:pt>
                <c:pt idx="800">
                  <c:v>11.0098</c:v>
                </c:pt>
                <c:pt idx="801">
                  <c:v>10.8704</c:v>
                </c:pt>
                <c:pt idx="802">
                  <c:v>11.229900000000001</c:v>
                </c:pt>
                <c:pt idx="803">
                  <c:v>10.930300000000001</c:v>
                </c:pt>
                <c:pt idx="804">
                  <c:v>11.722099999999999</c:v>
                </c:pt>
                <c:pt idx="805">
                  <c:v>11.4032</c:v>
                </c:pt>
                <c:pt idx="806">
                  <c:v>11.1075</c:v>
                </c:pt>
                <c:pt idx="807">
                  <c:v>11.4099</c:v>
                </c:pt>
                <c:pt idx="808">
                  <c:v>11.5404</c:v>
                </c:pt>
                <c:pt idx="809">
                  <c:v>11.7318</c:v>
                </c:pt>
                <c:pt idx="810">
                  <c:v>11.4107</c:v>
                </c:pt>
                <c:pt idx="811">
                  <c:v>11.2209</c:v>
                </c:pt>
                <c:pt idx="812">
                  <c:v>10.8825</c:v>
                </c:pt>
                <c:pt idx="813">
                  <c:v>11.125400000000001</c:v>
                </c:pt>
                <c:pt idx="814">
                  <c:v>11.1731</c:v>
                </c:pt>
                <c:pt idx="815">
                  <c:v>11.444100000000001</c:v>
                </c:pt>
                <c:pt idx="816">
                  <c:v>11.299799999999999</c:v>
                </c:pt>
                <c:pt idx="817">
                  <c:v>11.317500000000001</c:v>
                </c:pt>
                <c:pt idx="818">
                  <c:v>11.186400000000001</c:v>
                </c:pt>
                <c:pt idx="819">
                  <c:v>11.2438</c:v>
                </c:pt>
                <c:pt idx="820">
                  <c:v>11.6633</c:v>
                </c:pt>
                <c:pt idx="821">
                  <c:v>12.2018</c:v>
                </c:pt>
                <c:pt idx="822">
                  <c:v>12.4384</c:v>
                </c:pt>
                <c:pt idx="823">
                  <c:v>12.082000000000001</c:v>
                </c:pt>
                <c:pt idx="824">
                  <c:v>11.878</c:v>
                </c:pt>
                <c:pt idx="825">
                  <c:v>11.4686</c:v>
                </c:pt>
                <c:pt idx="826">
                  <c:v>11.646800000000001</c:v>
                </c:pt>
                <c:pt idx="827">
                  <c:v>11.6724</c:v>
                </c:pt>
                <c:pt idx="828">
                  <c:v>11.8803</c:v>
                </c:pt>
                <c:pt idx="829">
                  <c:v>11.604900000000001</c:v>
                </c:pt>
                <c:pt idx="830">
                  <c:v>11.190200000000001</c:v>
                </c:pt>
                <c:pt idx="831">
                  <c:v>11.0608</c:v>
                </c:pt>
                <c:pt idx="832">
                  <c:v>10.7561</c:v>
                </c:pt>
                <c:pt idx="833">
                  <c:v>11.2012</c:v>
                </c:pt>
                <c:pt idx="834">
                  <c:v>11.411199999999999</c:v>
                </c:pt>
                <c:pt idx="835">
                  <c:v>11.0563</c:v>
                </c:pt>
                <c:pt idx="836">
                  <c:v>10.757300000000001</c:v>
                </c:pt>
                <c:pt idx="837">
                  <c:v>11.204700000000001</c:v>
                </c:pt>
                <c:pt idx="838">
                  <c:v>11.570399999999999</c:v>
                </c:pt>
                <c:pt idx="839">
                  <c:v>12.223699999999999</c:v>
                </c:pt>
                <c:pt idx="840">
                  <c:v>12.1012</c:v>
                </c:pt>
                <c:pt idx="841">
                  <c:v>12.275</c:v>
                </c:pt>
                <c:pt idx="842">
                  <c:v>11.819900000000001</c:v>
                </c:pt>
                <c:pt idx="843">
                  <c:v>11.838200000000001</c:v>
                </c:pt>
                <c:pt idx="844">
                  <c:v>11.4383</c:v>
                </c:pt>
                <c:pt idx="845">
                  <c:v>11.485200000000001</c:v>
                </c:pt>
                <c:pt idx="846">
                  <c:v>12.3134</c:v>
                </c:pt>
                <c:pt idx="847">
                  <c:v>11.9077</c:v>
                </c:pt>
                <c:pt idx="848">
                  <c:v>12.150700000000001</c:v>
                </c:pt>
                <c:pt idx="849">
                  <c:v>12.1381</c:v>
                </c:pt>
                <c:pt idx="850">
                  <c:v>11.931900000000001</c:v>
                </c:pt>
                <c:pt idx="851">
                  <c:v>12.034599999999999</c:v>
                </c:pt>
                <c:pt idx="852">
                  <c:v>11.2554</c:v>
                </c:pt>
                <c:pt idx="853">
                  <c:v>11.1349</c:v>
                </c:pt>
                <c:pt idx="854">
                  <c:v>11.0784</c:v>
                </c:pt>
                <c:pt idx="855">
                  <c:v>11.1005</c:v>
                </c:pt>
                <c:pt idx="856">
                  <c:v>11.3789</c:v>
                </c:pt>
                <c:pt idx="857">
                  <c:v>11.563700000000001</c:v>
                </c:pt>
                <c:pt idx="858">
                  <c:v>12.071300000000001</c:v>
                </c:pt>
                <c:pt idx="859">
                  <c:v>12.269399999999999</c:v>
                </c:pt>
                <c:pt idx="860">
                  <c:v>11.7479</c:v>
                </c:pt>
                <c:pt idx="861">
                  <c:v>11.784800000000001</c:v>
                </c:pt>
                <c:pt idx="862">
                  <c:v>11.645</c:v>
                </c:pt>
                <c:pt idx="863">
                  <c:v>11.630800000000001</c:v>
                </c:pt>
                <c:pt idx="864">
                  <c:v>11.180300000000001</c:v>
                </c:pt>
                <c:pt idx="865">
                  <c:v>10.826700000000001</c:v>
                </c:pt>
                <c:pt idx="866">
                  <c:v>11.0101</c:v>
                </c:pt>
                <c:pt idx="867">
                  <c:v>10.7134</c:v>
                </c:pt>
                <c:pt idx="868">
                  <c:v>10.991899999999999</c:v>
                </c:pt>
                <c:pt idx="869">
                  <c:v>11.230399999999999</c:v>
                </c:pt>
                <c:pt idx="870">
                  <c:v>11.743</c:v>
                </c:pt>
                <c:pt idx="871">
                  <c:v>11.9437</c:v>
                </c:pt>
                <c:pt idx="872">
                  <c:v>11.944599999999999</c:v>
                </c:pt>
                <c:pt idx="873">
                  <c:v>11.708500000000001</c:v>
                </c:pt>
                <c:pt idx="874">
                  <c:v>11.488</c:v>
                </c:pt>
                <c:pt idx="875">
                  <c:v>11.217599999999999</c:v>
                </c:pt>
                <c:pt idx="876">
                  <c:v>11.206</c:v>
                </c:pt>
                <c:pt idx="877">
                  <c:v>10.8119</c:v>
                </c:pt>
                <c:pt idx="878">
                  <c:v>10.587899999999999</c:v>
                </c:pt>
                <c:pt idx="879">
                  <c:v>10.451499999999999</c:v>
                </c:pt>
                <c:pt idx="880">
                  <c:v>10.6564</c:v>
                </c:pt>
                <c:pt idx="881">
                  <c:v>11.2082</c:v>
                </c:pt>
                <c:pt idx="882">
                  <c:v>11.708299999999999</c:v>
                </c:pt>
                <c:pt idx="883">
                  <c:v>11.6135</c:v>
                </c:pt>
                <c:pt idx="884">
                  <c:v>11.271000000000001</c:v>
                </c:pt>
                <c:pt idx="885">
                  <c:v>11.027799999999999</c:v>
                </c:pt>
                <c:pt idx="886">
                  <c:v>10.988200000000001</c:v>
                </c:pt>
                <c:pt idx="887">
                  <c:v>10.8468</c:v>
                </c:pt>
                <c:pt idx="888">
                  <c:v>10.854699999999999</c:v>
                </c:pt>
                <c:pt idx="889">
                  <c:v>11.406700000000001</c:v>
                </c:pt>
                <c:pt idx="890">
                  <c:v>11.454800000000001</c:v>
                </c:pt>
                <c:pt idx="891">
                  <c:v>11.406000000000001</c:v>
                </c:pt>
                <c:pt idx="892">
                  <c:v>11.284000000000001</c:v>
                </c:pt>
                <c:pt idx="893">
                  <c:v>11.8344</c:v>
                </c:pt>
                <c:pt idx="894">
                  <c:v>11.3697</c:v>
                </c:pt>
                <c:pt idx="895">
                  <c:v>11.119400000000001</c:v>
                </c:pt>
                <c:pt idx="896">
                  <c:v>10.6488</c:v>
                </c:pt>
                <c:pt idx="897">
                  <c:v>11.123100000000001</c:v>
                </c:pt>
                <c:pt idx="898">
                  <c:v>10.766299999999999</c:v>
                </c:pt>
                <c:pt idx="899">
                  <c:v>10.939</c:v>
                </c:pt>
                <c:pt idx="900">
                  <c:v>11.1584</c:v>
                </c:pt>
                <c:pt idx="901">
                  <c:v>11.2181</c:v>
                </c:pt>
                <c:pt idx="902">
                  <c:v>11.136900000000001</c:v>
                </c:pt>
                <c:pt idx="903">
                  <c:v>11.1929</c:v>
                </c:pt>
                <c:pt idx="904">
                  <c:v>11.0366</c:v>
                </c:pt>
                <c:pt idx="905">
                  <c:v>11.749000000000001</c:v>
                </c:pt>
                <c:pt idx="906">
                  <c:v>11.6264</c:v>
                </c:pt>
                <c:pt idx="907">
                  <c:v>11.7735</c:v>
                </c:pt>
                <c:pt idx="908">
                  <c:v>11.392300000000001</c:v>
                </c:pt>
                <c:pt idx="909">
                  <c:v>11.2172</c:v>
                </c:pt>
                <c:pt idx="910">
                  <c:v>10.771800000000001</c:v>
                </c:pt>
                <c:pt idx="911">
                  <c:v>10.519299999999999</c:v>
                </c:pt>
                <c:pt idx="912">
                  <c:v>10.707800000000001</c:v>
                </c:pt>
                <c:pt idx="913">
                  <c:v>10.887499999999999</c:v>
                </c:pt>
                <c:pt idx="914">
                  <c:v>10.5847</c:v>
                </c:pt>
                <c:pt idx="915">
                  <c:v>10.496499999999999</c:v>
                </c:pt>
                <c:pt idx="916">
                  <c:v>10.7552</c:v>
                </c:pt>
                <c:pt idx="917">
                  <c:v>11.402799999999999</c:v>
                </c:pt>
                <c:pt idx="918">
                  <c:v>11.0337</c:v>
                </c:pt>
                <c:pt idx="919">
                  <c:v>11.2087</c:v>
                </c:pt>
                <c:pt idx="920">
                  <c:v>11.2021</c:v>
                </c:pt>
                <c:pt idx="921">
                  <c:v>11.7796</c:v>
                </c:pt>
                <c:pt idx="922">
                  <c:v>11.462999999999999</c:v>
                </c:pt>
                <c:pt idx="923">
                  <c:v>11.2803</c:v>
                </c:pt>
                <c:pt idx="924">
                  <c:v>11.884</c:v>
                </c:pt>
                <c:pt idx="925">
                  <c:v>12.027100000000001</c:v>
                </c:pt>
                <c:pt idx="926">
                  <c:v>11.725099999999999</c:v>
                </c:pt>
                <c:pt idx="927">
                  <c:v>11.467499999999999</c:v>
                </c:pt>
                <c:pt idx="928">
                  <c:v>11.3405</c:v>
                </c:pt>
                <c:pt idx="929">
                  <c:v>11.6372</c:v>
                </c:pt>
                <c:pt idx="930">
                  <c:v>11.143000000000001</c:v>
                </c:pt>
                <c:pt idx="931">
                  <c:v>11.0608</c:v>
                </c:pt>
                <c:pt idx="932">
                  <c:v>11.407500000000001</c:v>
                </c:pt>
                <c:pt idx="933">
                  <c:v>11.782400000000001</c:v>
                </c:pt>
                <c:pt idx="934">
                  <c:v>10.9444</c:v>
                </c:pt>
                <c:pt idx="935">
                  <c:v>10.683</c:v>
                </c:pt>
                <c:pt idx="936">
                  <c:v>10.803599999999999</c:v>
                </c:pt>
                <c:pt idx="937">
                  <c:v>11.5123</c:v>
                </c:pt>
                <c:pt idx="938">
                  <c:v>11.0555</c:v>
                </c:pt>
                <c:pt idx="939">
                  <c:v>11.813000000000001</c:v>
                </c:pt>
                <c:pt idx="940">
                  <c:v>11.8893</c:v>
                </c:pt>
                <c:pt idx="941">
                  <c:v>11.8371</c:v>
                </c:pt>
                <c:pt idx="942">
                  <c:v>11.2418</c:v>
                </c:pt>
                <c:pt idx="943">
                  <c:v>11.324199999999999</c:v>
                </c:pt>
                <c:pt idx="944">
                  <c:v>11.193300000000001</c:v>
                </c:pt>
                <c:pt idx="945">
                  <c:v>11.5548</c:v>
                </c:pt>
                <c:pt idx="946">
                  <c:v>11.1089</c:v>
                </c:pt>
                <c:pt idx="947">
                  <c:v>11.8302</c:v>
                </c:pt>
                <c:pt idx="948">
                  <c:v>11.3584</c:v>
                </c:pt>
                <c:pt idx="949">
                  <c:v>11.116099999999999</c:v>
                </c:pt>
                <c:pt idx="950">
                  <c:v>10.013500000000001</c:v>
                </c:pt>
                <c:pt idx="951">
                  <c:v>10.395799999999999</c:v>
                </c:pt>
                <c:pt idx="952">
                  <c:v>10.5878</c:v>
                </c:pt>
                <c:pt idx="953">
                  <c:v>10.695399999999999</c:v>
                </c:pt>
                <c:pt idx="954">
                  <c:v>10.6493</c:v>
                </c:pt>
                <c:pt idx="955">
                  <c:v>10.7818</c:v>
                </c:pt>
                <c:pt idx="956">
                  <c:v>10.8307</c:v>
                </c:pt>
                <c:pt idx="957">
                  <c:v>10.722799999999999</c:v>
                </c:pt>
                <c:pt idx="958">
                  <c:v>10.714399999999999</c:v>
                </c:pt>
                <c:pt idx="959">
                  <c:v>10.769299999999999</c:v>
                </c:pt>
                <c:pt idx="960">
                  <c:v>11.0357</c:v>
                </c:pt>
                <c:pt idx="961">
                  <c:v>11.087999999999999</c:v>
                </c:pt>
                <c:pt idx="962">
                  <c:v>11.4091</c:v>
                </c:pt>
                <c:pt idx="963">
                  <c:v>11.6427</c:v>
                </c:pt>
                <c:pt idx="964">
                  <c:v>11.7652</c:v>
                </c:pt>
                <c:pt idx="965">
                  <c:v>11.6957</c:v>
                </c:pt>
                <c:pt idx="966">
                  <c:v>10.981999999999999</c:v>
                </c:pt>
                <c:pt idx="967">
                  <c:v>11.1241</c:v>
                </c:pt>
                <c:pt idx="968">
                  <c:v>10.067299999999999</c:v>
                </c:pt>
                <c:pt idx="969">
                  <c:v>10.279500000000001</c:v>
                </c:pt>
                <c:pt idx="970">
                  <c:v>10.230700000000001</c:v>
                </c:pt>
                <c:pt idx="971">
                  <c:v>10.592499999999999</c:v>
                </c:pt>
                <c:pt idx="972">
                  <c:v>11.252800000000001</c:v>
                </c:pt>
                <c:pt idx="973">
                  <c:v>11.694599999999999</c:v>
                </c:pt>
                <c:pt idx="974">
                  <c:v>11.084199999999999</c:v>
                </c:pt>
                <c:pt idx="975">
                  <c:v>11.0275</c:v>
                </c:pt>
                <c:pt idx="976">
                  <c:v>10.693300000000001</c:v>
                </c:pt>
                <c:pt idx="977">
                  <c:v>10.2492</c:v>
                </c:pt>
                <c:pt idx="978">
                  <c:v>10.416600000000001</c:v>
                </c:pt>
                <c:pt idx="979">
                  <c:v>10.1168</c:v>
                </c:pt>
                <c:pt idx="980">
                  <c:v>9.7831399999999995</c:v>
                </c:pt>
                <c:pt idx="981">
                  <c:v>9.9611499999999999</c:v>
                </c:pt>
                <c:pt idx="982">
                  <c:v>10.3371</c:v>
                </c:pt>
                <c:pt idx="983">
                  <c:v>10.9305</c:v>
                </c:pt>
                <c:pt idx="984">
                  <c:v>11.3055</c:v>
                </c:pt>
                <c:pt idx="985">
                  <c:v>11.888500000000001</c:v>
                </c:pt>
                <c:pt idx="986">
                  <c:v>11.7864</c:v>
                </c:pt>
                <c:pt idx="987">
                  <c:v>11.652900000000001</c:v>
                </c:pt>
                <c:pt idx="988">
                  <c:v>10.7911</c:v>
                </c:pt>
                <c:pt idx="989">
                  <c:v>10.335800000000001</c:v>
                </c:pt>
                <c:pt idx="990">
                  <c:v>9.9172999999999991</c:v>
                </c:pt>
                <c:pt idx="991">
                  <c:v>9.9226899999999993</c:v>
                </c:pt>
                <c:pt idx="992">
                  <c:v>9.3180800000000001</c:v>
                </c:pt>
                <c:pt idx="993">
                  <c:v>10.25</c:v>
                </c:pt>
                <c:pt idx="994">
                  <c:v>10.005100000000001</c:v>
                </c:pt>
                <c:pt idx="995">
                  <c:v>10.4274</c:v>
                </c:pt>
                <c:pt idx="996">
                  <c:v>9.92042</c:v>
                </c:pt>
                <c:pt idx="997">
                  <c:v>10.715400000000001</c:v>
                </c:pt>
                <c:pt idx="998">
                  <c:v>10.6267</c:v>
                </c:pt>
                <c:pt idx="999">
                  <c:v>10.745799999999999</c:v>
                </c:pt>
                <c:pt idx="1000">
                  <c:v>10.647</c:v>
                </c:pt>
                <c:pt idx="1001">
                  <c:v>11.2065</c:v>
                </c:pt>
                <c:pt idx="1002">
                  <c:v>11.1426</c:v>
                </c:pt>
                <c:pt idx="1003">
                  <c:v>10.8521</c:v>
                </c:pt>
                <c:pt idx="1004">
                  <c:v>10.425700000000001</c:v>
                </c:pt>
                <c:pt idx="1005">
                  <c:v>10.3119</c:v>
                </c:pt>
                <c:pt idx="1006">
                  <c:v>9.7027699999999992</c:v>
                </c:pt>
                <c:pt idx="1007">
                  <c:v>9.4563900000000007</c:v>
                </c:pt>
                <c:pt idx="1008">
                  <c:v>9.9908999999999999</c:v>
                </c:pt>
                <c:pt idx="1009">
                  <c:v>10.3201</c:v>
                </c:pt>
                <c:pt idx="1010">
                  <c:v>10.408799999999999</c:v>
                </c:pt>
                <c:pt idx="1011">
                  <c:v>10.436500000000001</c:v>
                </c:pt>
                <c:pt idx="1012">
                  <c:v>11.0748</c:v>
                </c:pt>
                <c:pt idx="1013">
                  <c:v>11.627800000000001</c:v>
                </c:pt>
                <c:pt idx="1014">
                  <c:v>11.0215</c:v>
                </c:pt>
                <c:pt idx="1015">
                  <c:v>10.1709</c:v>
                </c:pt>
                <c:pt idx="1016">
                  <c:v>10.113799999999999</c:v>
                </c:pt>
                <c:pt idx="1017">
                  <c:v>9.7385599999999997</c:v>
                </c:pt>
                <c:pt idx="1018">
                  <c:v>9.3849400000000003</c:v>
                </c:pt>
                <c:pt idx="1019">
                  <c:v>9.4644600000000008</c:v>
                </c:pt>
                <c:pt idx="1020">
                  <c:v>10.469200000000001</c:v>
                </c:pt>
                <c:pt idx="1021">
                  <c:v>10.489699999999999</c:v>
                </c:pt>
                <c:pt idx="1022">
                  <c:v>10.2746</c:v>
                </c:pt>
                <c:pt idx="1023">
                  <c:v>10.484</c:v>
                </c:pt>
                <c:pt idx="1024">
                  <c:v>10.472</c:v>
                </c:pt>
                <c:pt idx="1025">
                  <c:v>9.9239499999999996</c:v>
                </c:pt>
                <c:pt idx="1026">
                  <c:v>10.021699999999999</c:v>
                </c:pt>
                <c:pt idx="1027">
                  <c:v>10.3497</c:v>
                </c:pt>
                <c:pt idx="1028">
                  <c:v>11.2224</c:v>
                </c:pt>
                <c:pt idx="1029">
                  <c:v>10.4549</c:v>
                </c:pt>
                <c:pt idx="1030">
                  <c:v>10.2197</c:v>
                </c:pt>
                <c:pt idx="1031">
                  <c:v>9.9223599999999994</c:v>
                </c:pt>
                <c:pt idx="1032">
                  <c:v>10.1625</c:v>
                </c:pt>
                <c:pt idx="1033">
                  <c:v>9.77651</c:v>
                </c:pt>
                <c:pt idx="1034">
                  <c:v>10.1655</c:v>
                </c:pt>
                <c:pt idx="1035">
                  <c:v>10.7361</c:v>
                </c:pt>
                <c:pt idx="1036">
                  <c:v>10.755000000000001</c:v>
                </c:pt>
                <c:pt idx="1037">
                  <c:v>10.675800000000001</c:v>
                </c:pt>
                <c:pt idx="1038">
                  <c:v>10.136100000000001</c:v>
                </c:pt>
                <c:pt idx="1039">
                  <c:v>10.298299999999999</c:v>
                </c:pt>
                <c:pt idx="1040">
                  <c:v>10.0204</c:v>
                </c:pt>
                <c:pt idx="1041">
                  <c:v>10.0182</c:v>
                </c:pt>
                <c:pt idx="1042">
                  <c:v>10.025700000000001</c:v>
                </c:pt>
                <c:pt idx="1043">
                  <c:v>10.162000000000001</c:v>
                </c:pt>
                <c:pt idx="1044">
                  <c:v>10.290900000000001</c:v>
                </c:pt>
                <c:pt idx="1045">
                  <c:v>10.2163</c:v>
                </c:pt>
                <c:pt idx="1046">
                  <c:v>10.401400000000001</c:v>
                </c:pt>
                <c:pt idx="1047">
                  <c:v>10.4976</c:v>
                </c:pt>
                <c:pt idx="1048">
                  <c:v>10.5549</c:v>
                </c:pt>
                <c:pt idx="1049">
                  <c:v>10.607200000000001</c:v>
                </c:pt>
                <c:pt idx="1050">
                  <c:v>10.5565</c:v>
                </c:pt>
                <c:pt idx="1051">
                  <c:v>10.5633</c:v>
                </c:pt>
                <c:pt idx="1052">
                  <c:v>10.2926</c:v>
                </c:pt>
                <c:pt idx="1053">
                  <c:v>10.0793</c:v>
                </c:pt>
                <c:pt idx="1054">
                  <c:v>10.1501</c:v>
                </c:pt>
                <c:pt idx="1055">
                  <c:v>10.3026</c:v>
                </c:pt>
                <c:pt idx="1056">
                  <c:v>10.1492</c:v>
                </c:pt>
                <c:pt idx="1057">
                  <c:v>9.9951799999999995</c:v>
                </c:pt>
                <c:pt idx="1058">
                  <c:v>10.0289</c:v>
                </c:pt>
                <c:pt idx="1059">
                  <c:v>9.7333300000000005</c:v>
                </c:pt>
                <c:pt idx="1060">
                  <c:v>9.3273600000000005</c:v>
                </c:pt>
                <c:pt idx="1061">
                  <c:v>9.6706800000000008</c:v>
                </c:pt>
                <c:pt idx="1062">
                  <c:v>9.8487799999999996</c:v>
                </c:pt>
                <c:pt idx="1063">
                  <c:v>9.6418999999999997</c:v>
                </c:pt>
                <c:pt idx="1064">
                  <c:v>9.79087</c:v>
                </c:pt>
                <c:pt idx="1065">
                  <c:v>9.8705099999999995</c:v>
                </c:pt>
                <c:pt idx="1066">
                  <c:v>10.1061</c:v>
                </c:pt>
                <c:pt idx="1067">
                  <c:v>9.4734999999999996</c:v>
                </c:pt>
                <c:pt idx="1068">
                  <c:v>9.8100100000000001</c:v>
                </c:pt>
                <c:pt idx="1069">
                  <c:v>9.9886999999999997</c:v>
                </c:pt>
                <c:pt idx="1070">
                  <c:v>10.003500000000001</c:v>
                </c:pt>
                <c:pt idx="1071">
                  <c:v>9.3673800000000007</c:v>
                </c:pt>
                <c:pt idx="1072">
                  <c:v>9.7252299999999998</c:v>
                </c:pt>
                <c:pt idx="1073">
                  <c:v>10.411899999999999</c:v>
                </c:pt>
                <c:pt idx="1074">
                  <c:v>10.087999999999999</c:v>
                </c:pt>
                <c:pt idx="1075">
                  <c:v>9.6078399999999995</c:v>
                </c:pt>
                <c:pt idx="1076">
                  <c:v>9.8736800000000002</c:v>
                </c:pt>
                <c:pt idx="1077">
                  <c:v>10.4594</c:v>
                </c:pt>
                <c:pt idx="1078">
                  <c:v>10.121</c:v>
                </c:pt>
                <c:pt idx="1079">
                  <c:v>10.049799999999999</c:v>
                </c:pt>
                <c:pt idx="1080">
                  <c:v>10.745699999999999</c:v>
                </c:pt>
                <c:pt idx="1081">
                  <c:v>10.6242</c:v>
                </c:pt>
                <c:pt idx="1082">
                  <c:v>9.8175799999999995</c:v>
                </c:pt>
                <c:pt idx="1083">
                  <c:v>9.4129699999999996</c:v>
                </c:pt>
                <c:pt idx="1084">
                  <c:v>9.6551200000000001</c:v>
                </c:pt>
                <c:pt idx="1085">
                  <c:v>9.5712799999999998</c:v>
                </c:pt>
                <c:pt idx="1086">
                  <c:v>8.9268400000000003</c:v>
                </c:pt>
                <c:pt idx="1087">
                  <c:v>9.6882300000000008</c:v>
                </c:pt>
                <c:pt idx="1088">
                  <c:v>9.9611300000000007</c:v>
                </c:pt>
                <c:pt idx="1089">
                  <c:v>9.8189399999999996</c:v>
                </c:pt>
                <c:pt idx="1090">
                  <c:v>9.2453699999999994</c:v>
                </c:pt>
                <c:pt idx="1091">
                  <c:v>9.7518499999999992</c:v>
                </c:pt>
                <c:pt idx="1092">
                  <c:v>9.8027200000000008</c:v>
                </c:pt>
                <c:pt idx="1093">
                  <c:v>9.2953499999999991</c:v>
                </c:pt>
                <c:pt idx="1094">
                  <c:v>9.2785499999999992</c:v>
                </c:pt>
                <c:pt idx="1095">
                  <c:v>10.0725</c:v>
                </c:pt>
                <c:pt idx="1096">
                  <c:v>9.4575399999999998</c:v>
                </c:pt>
                <c:pt idx="1097">
                  <c:v>9.0271399999999993</c:v>
                </c:pt>
                <c:pt idx="1098">
                  <c:v>8.8100699999999996</c:v>
                </c:pt>
                <c:pt idx="1099">
                  <c:v>9.0497999999999994</c:v>
                </c:pt>
                <c:pt idx="1100">
                  <c:v>8.5215300000000003</c:v>
                </c:pt>
                <c:pt idx="1101">
                  <c:v>8.8858499999999996</c:v>
                </c:pt>
                <c:pt idx="1102">
                  <c:v>9.7419100000000007</c:v>
                </c:pt>
                <c:pt idx="1103">
                  <c:v>9.77041</c:v>
                </c:pt>
                <c:pt idx="1104">
                  <c:v>9.2809899999999992</c:v>
                </c:pt>
                <c:pt idx="1105">
                  <c:v>9.4856400000000001</c:v>
                </c:pt>
                <c:pt idx="1106">
                  <c:v>9.6736400000000007</c:v>
                </c:pt>
                <c:pt idx="1107">
                  <c:v>9.4153699999999994</c:v>
                </c:pt>
                <c:pt idx="1108">
                  <c:v>9.1538400000000006</c:v>
                </c:pt>
                <c:pt idx="1109">
                  <c:v>9.4087200000000006</c:v>
                </c:pt>
                <c:pt idx="1110">
                  <c:v>9.3337000000000003</c:v>
                </c:pt>
                <c:pt idx="1111">
                  <c:v>8.8747100000000003</c:v>
                </c:pt>
                <c:pt idx="1112">
                  <c:v>9.2643599999999999</c:v>
                </c:pt>
                <c:pt idx="1113">
                  <c:v>9.5623400000000007</c:v>
                </c:pt>
                <c:pt idx="1114">
                  <c:v>9.0217700000000001</c:v>
                </c:pt>
                <c:pt idx="1115">
                  <c:v>8.2608200000000007</c:v>
                </c:pt>
                <c:pt idx="1116">
                  <c:v>9.0752199999999998</c:v>
                </c:pt>
                <c:pt idx="1117">
                  <c:v>9.5564999999999998</c:v>
                </c:pt>
                <c:pt idx="1118">
                  <c:v>9.6810399999999994</c:v>
                </c:pt>
                <c:pt idx="1119">
                  <c:v>9.8233300000000003</c:v>
                </c:pt>
                <c:pt idx="1120">
                  <c:v>10.8391</c:v>
                </c:pt>
                <c:pt idx="1121">
                  <c:v>10.437799999999999</c:v>
                </c:pt>
                <c:pt idx="1122">
                  <c:v>9.2185299999999994</c:v>
                </c:pt>
                <c:pt idx="1123">
                  <c:v>9.4747599999999998</c:v>
                </c:pt>
                <c:pt idx="1124">
                  <c:v>9.7994299999999992</c:v>
                </c:pt>
                <c:pt idx="1125">
                  <c:v>9.4932400000000001</c:v>
                </c:pt>
                <c:pt idx="1126">
                  <c:v>8.9681800000000003</c:v>
                </c:pt>
                <c:pt idx="1127">
                  <c:v>9.0174299999999992</c:v>
                </c:pt>
                <c:pt idx="1128">
                  <c:v>9.0378600000000002</c:v>
                </c:pt>
                <c:pt idx="1129">
                  <c:v>8.5014000000000003</c:v>
                </c:pt>
                <c:pt idx="1130">
                  <c:v>8.4646100000000004</c:v>
                </c:pt>
                <c:pt idx="1131">
                  <c:v>9.5198099999999997</c:v>
                </c:pt>
                <c:pt idx="1132">
                  <c:v>9.5212000000000003</c:v>
                </c:pt>
                <c:pt idx="1133">
                  <c:v>9.0816999999999997</c:v>
                </c:pt>
                <c:pt idx="1134">
                  <c:v>8.6889500000000002</c:v>
                </c:pt>
                <c:pt idx="1135">
                  <c:v>8.8381500000000006</c:v>
                </c:pt>
                <c:pt idx="1136">
                  <c:v>8.5663300000000007</c:v>
                </c:pt>
                <c:pt idx="1137">
                  <c:v>8.1877899999999997</c:v>
                </c:pt>
                <c:pt idx="1138">
                  <c:v>8.5819100000000006</c:v>
                </c:pt>
                <c:pt idx="1139">
                  <c:v>8.8175100000000004</c:v>
                </c:pt>
                <c:pt idx="1140">
                  <c:v>9.0497800000000002</c:v>
                </c:pt>
                <c:pt idx="1141">
                  <c:v>9.1243599999999994</c:v>
                </c:pt>
                <c:pt idx="1142">
                  <c:v>9.1466700000000003</c:v>
                </c:pt>
                <c:pt idx="1143">
                  <c:v>9.8776700000000002</c:v>
                </c:pt>
                <c:pt idx="1144">
                  <c:v>9.57456</c:v>
                </c:pt>
                <c:pt idx="1145">
                  <c:v>10.1175</c:v>
                </c:pt>
                <c:pt idx="1146">
                  <c:v>9.9559899999999999</c:v>
                </c:pt>
                <c:pt idx="1147">
                  <c:v>9.8132300000000008</c:v>
                </c:pt>
                <c:pt idx="1148">
                  <c:v>8.8881300000000003</c:v>
                </c:pt>
                <c:pt idx="1149">
                  <c:v>8.7995400000000004</c:v>
                </c:pt>
                <c:pt idx="1150">
                  <c:v>8.8660999999999994</c:v>
                </c:pt>
                <c:pt idx="1151">
                  <c:v>9.0145999999999997</c:v>
                </c:pt>
                <c:pt idx="1152">
                  <c:v>9.0906099999999999</c:v>
                </c:pt>
                <c:pt idx="1153">
                  <c:v>8.8592300000000002</c:v>
                </c:pt>
                <c:pt idx="1154">
                  <c:v>8.9203799999999998</c:v>
                </c:pt>
                <c:pt idx="1155">
                  <c:v>9.1892800000000001</c:v>
                </c:pt>
                <c:pt idx="1156">
                  <c:v>9.4945500000000003</c:v>
                </c:pt>
                <c:pt idx="1157">
                  <c:v>9.8444699999999994</c:v>
                </c:pt>
                <c:pt idx="1158">
                  <c:v>9.4342799999999993</c:v>
                </c:pt>
                <c:pt idx="1159">
                  <c:v>9.75746</c:v>
                </c:pt>
                <c:pt idx="1160">
                  <c:v>9.2800399999999996</c:v>
                </c:pt>
                <c:pt idx="1161">
                  <c:v>8.9687900000000003</c:v>
                </c:pt>
                <c:pt idx="1162">
                  <c:v>8.4232899999999997</c:v>
                </c:pt>
                <c:pt idx="1163">
                  <c:v>8.8970000000000002</c:v>
                </c:pt>
                <c:pt idx="1164">
                  <c:v>8.6085600000000007</c:v>
                </c:pt>
                <c:pt idx="1165">
                  <c:v>8.1693800000000003</c:v>
                </c:pt>
                <c:pt idx="1166">
                  <c:v>8.4155499999999996</c:v>
                </c:pt>
                <c:pt idx="1167">
                  <c:v>8.3726699999999994</c:v>
                </c:pt>
                <c:pt idx="1168">
                  <c:v>8.2801100000000005</c:v>
                </c:pt>
                <c:pt idx="1169">
                  <c:v>7.9963300000000004</c:v>
                </c:pt>
                <c:pt idx="1170">
                  <c:v>8.4628499999999995</c:v>
                </c:pt>
                <c:pt idx="1171">
                  <c:v>8.4965100000000007</c:v>
                </c:pt>
                <c:pt idx="1172">
                  <c:v>8.28369</c:v>
                </c:pt>
                <c:pt idx="1173">
                  <c:v>8.2161500000000007</c:v>
                </c:pt>
                <c:pt idx="1174">
                  <c:v>9.4597099999999994</c:v>
                </c:pt>
                <c:pt idx="1175">
                  <c:v>10.1557</c:v>
                </c:pt>
                <c:pt idx="1176">
                  <c:v>9.7708399999999997</c:v>
                </c:pt>
                <c:pt idx="1177">
                  <c:v>9.2465299999999999</c:v>
                </c:pt>
                <c:pt idx="1178">
                  <c:v>9.2543399999999991</c:v>
                </c:pt>
                <c:pt idx="1179">
                  <c:v>8.5593299999999992</c:v>
                </c:pt>
                <c:pt idx="1180">
                  <c:v>7.9191099999999999</c:v>
                </c:pt>
                <c:pt idx="1181">
                  <c:v>8.2985199999999999</c:v>
                </c:pt>
                <c:pt idx="1182">
                  <c:v>8.4570699999999999</c:v>
                </c:pt>
                <c:pt idx="1183">
                  <c:v>8.8730700000000002</c:v>
                </c:pt>
                <c:pt idx="1184">
                  <c:v>8.9006399999999992</c:v>
                </c:pt>
                <c:pt idx="1185">
                  <c:v>9.0628100000000007</c:v>
                </c:pt>
                <c:pt idx="1186">
                  <c:v>9.05823</c:v>
                </c:pt>
                <c:pt idx="1187">
                  <c:v>8.8446999999999996</c:v>
                </c:pt>
                <c:pt idx="1188">
                  <c:v>8.5910799999999998</c:v>
                </c:pt>
                <c:pt idx="1189">
                  <c:v>8.1704500000000007</c:v>
                </c:pt>
                <c:pt idx="1190">
                  <c:v>8.4925599999999992</c:v>
                </c:pt>
                <c:pt idx="1191">
                  <c:v>8.0836900000000007</c:v>
                </c:pt>
                <c:pt idx="1192">
                  <c:v>7.6908599999999998</c:v>
                </c:pt>
                <c:pt idx="1193">
                  <c:v>8.5521399999999996</c:v>
                </c:pt>
                <c:pt idx="1194">
                  <c:v>8.9617699999999996</c:v>
                </c:pt>
                <c:pt idx="1195">
                  <c:v>8.7979900000000004</c:v>
                </c:pt>
                <c:pt idx="1196">
                  <c:v>8.2976100000000006</c:v>
                </c:pt>
                <c:pt idx="1197">
                  <c:v>8.8046699999999998</c:v>
                </c:pt>
                <c:pt idx="1198">
                  <c:v>8.9560399999999998</c:v>
                </c:pt>
                <c:pt idx="1199">
                  <c:v>8.4668500000000009</c:v>
                </c:pt>
                <c:pt idx="1200">
                  <c:v>8.2826599999999999</c:v>
                </c:pt>
                <c:pt idx="1201">
                  <c:v>8.2981400000000001</c:v>
                </c:pt>
                <c:pt idx="1202">
                  <c:v>7.8117299999999998</c:v>
                </c:pt>
                <c:pt idx="1203">
                  <c:v>7.82653</c:v>
                </c:pt>
                <c:pt idx="1204">
                  <c:v>8.1281199999999991</c:v>
                </c:pt>
                <c:pt idx="1205">
                  <c:v>8.7807200000000005</c:v>
                </c:pt>
                <c:pt idx="1206">
                  <c:v>8.6676099999999998</c:v>
                </c:pt>
                <c:pt idx="1207">
                  <c:v>8.9827200000000005</c:v>
                </c:pt>
                <c:pt idx="1208">
                  <c:v>9.1581499999999991</c:v>
                </c:pt>
                <c:pt idx="1209">
                  <c:v>8.8670500000000008</c:v>
                </c:pt>
                <c:pt idx="1210">
                  <c:v>8.7322600000000001</c:v>
                </c:pt>
                <c:pt idx="1211">
                  <c:v>8.5866399999999992</c:v>
                </c:pt>
                <c:pt idx="1212">
                  <c:v>8.4355399999999996</c:v>
                </c:pt>
                <c:pt idx="1213">
                  <c:v>8.4434000000000005</c:v>
                </c:pt>
                <c:pt idx="1214">
                  <c:v>8.3617799999999995</c:v>
                </c:pt>
                <c:pt idx="1215">
                  <c:v>8.7928899999999999</c:v>
                </c:pt>
                <c:pt idx="1216">
                  <c:v>8.6588799999999999</c:v>
                </c:pt>
                <c:pt idx="1217">
                  <c:v>8.82043</c:v>
                </c:pt>
                <c:pt idx="1218">
                  <c:v>9.0283599999999993</c:v>
                </c:pt>
                <c:pt idx="1219">
                  <c:v>8.1560699999999997</c:v>
                </c:pt>
                <c:pt idx="1220">
                  <c:v>8.1899700000000006</c:v>
                </c:pt>
                <c:pt idx="1221">
                  <c:v>8.4017900000000001</c:v>
                </c:pt>
                <c:pt idx="1222">
                  <c:v>8.6847100000000008</c:v>
                </c:pt>
                <c:pt idx="1223">
                  <c:v>8.1921900000000001</c:v>
                </c:pt>
                <c:pt idx="1224">
                  <c:v>8.2400699999999993</c:v>
                </c:pt>
                <c:pt idx="1225">
                  <c:v>8.3020600000000009</c:v>
                </c:pt>
                <c:pt idx="1226">
                  <c:v>7.6480100000000002</c:v>
                </c:pt>
                <c:pt idx="1227">
                  <c:v>7.55464</c:v>
                </c:pt>
                <c:pt idx="1228">
                  <c:v>7.9467999999999996</c:v>
                </c:pt>
                <c:pt idx="1229">
                  <c:v>8.3932900000000004</c:v>
                </c:pt>
                <c:pt idx="1230">
                  <c:v>8.4832999999999998</c:v>
                </c:pt>
                <c:pt idx="1231">
                  <c:v>9.1519499999999994</c:v>
                </c:pt>
                <c:pt idx="1232">
                  <c:v>9.4648699999999995</c:v>
                </c:pt>
                <c:pt idx="1233">
                  <c:v>8.5168400000000002</c:v>
                </c:pt>
                <c:pt idx="1234">
                  <c:v>7.8766400000000001</c:v>
                </c:pt>
                <c:pt idx="1235">
                  <c:v>8.0064200000000003</c:v>
                </c:pt>
                <c:pt idx="1236">
                  <c:v>7.5749399999999998</c:v>
                </c:pt>
                <c:pt idx="1237">
                  <c:v>6.9068500000000004</c:v>
                </c:pt>
                <c:pt idx="1238">
                  <c:v>7.2580799999999996</c:v>
                </c:pt>
                <c:pt idx="1239">
                  <c:v>8.3225700000000007</c:v>
                </c:pt>
                <c:pt idx="1240">
                  <c:v>8.3082200000000004</c:v>
                </c:pt>
                <c:pt idx="1241">
                  <c:v>8.2059700000000007</c:v>
                </c:pt>
                <c:pt idx="1242">
                  <c:v>8.7913499999999996</c:v>
                </c:pt>
                <c:pt idx="1243">
                  <c:v>8.9300599999999992</c:v>
                </c:pt>
                <c:pt idx="1244">
                  <c:v>7.9754100000000001</c:v>
                </c:pt>
                <c:pt idx="1245">
                  <c:v>7.5047699999999997</c:v>
                </c:pt>
                <c:pt idx="1246">
                  <c:v>8.08263</c:v>
                </c:pt>
                <c:pt idx="1247">
                  <c:v>7.56515</c:v>
                </c:pt>
                <c:pt idx="1248">
                  <c:v>7.36219</c:v>
                </c:pt>
                <c:pt idx="1249">
                  <c:v>7.4321099999999998</c:v>
                </c:pt>
                <c:pt idx="1250">
                  <c:v>7.8395299999999999</c:v>
                </c:pt>
                <c:pt idx="1251">
                  <c:v>7.5125599999999997</c:v>
                </c:pt>
                <c:pt idx="1252">
                  <c:v>8.2187400000000004</c:v>
                </c:pt>
                <c:pt idx="1253">
                  <c:v>9.0572300000000006</c:v>
                </c:pt>
                <c:pt idx="1254">
                  <c:v>8.9112399999999994</c:v>
                </c:pt>
                <c:pt idx="1255">
                  <c:v>8.5733300000000003</c:v>
                </c:pt>
                <c:pt idx="1256">
                  <c:v>8.7530400000000004</c:v>
                </c:pt>
                <c:pt idx="1257">
                  <c:v>8.8163999999999998</c:v>
                </c:pt>
                <c:pt idx="1258">
                  <c:v>8.2525600000000008</c:v>
                </c:pt>
                <c:pt idx="1259">
                  <c:v>7.5944599999999998</c:v>
                </c:pt>
                <c:pt idx="1260">
                  <c:v>7.1930699999999996</c:v>
                </c:pt>
                <c:pt idx="1261">
                  <c:v>7.2219199999999999</c:v>
                </c:pt>
                <c:pt idx="1262">
                  <c:v>6.8898999999999999</c:v>
                </c:pt>
                <c:pt idx="1263">
                  <c:v>7.0579200000000002</c:v>
                </c:pt>
                <c:pt idx="1264">
                  <c:v>7.7672800000000004</c:v>
                </c:pt>
                <c:pt idx="1265">
                  <c:v>7.7972099999999998</c:v>
                </c:pt>
                <c:pt idx="1266">
                  <c:v>7.9139699999999999</c:v>
                </c:pt>
                <c:pt idx="1267">
                  <c:v>7.9474200000000002</c:v>
                </c:pt>
                <c:pt idx="1268">
                  <c:v>7.9862399999999996</c:v>
                </c:pt>
                <c:pt idx="1269">
                  <c:v>7.7809200000000001</c:v>
                </c:pt>
                <c:pt idx="1270">
                  <c:v>7.5604699999999996</c:v>
                </c:pt>
                <c:pt idx="1271">
                  <c:v>7.8155999999999999</c:v>
                </c:pt>
                <c:pt idx="1272">
                  <c:v>8.0516199999999998</c:v>
                </c:pt>
                <c:pt idx="1273">
                  <c:v>7.7836600000000002</c:v>
                </c:pt>
                <c:pt idx="1274">
                  <c:v>7.7263299999999999</c:v>
                </c:pt>
                <c:pt idx="1275">
                  <c:v>8.2444600000000001</c:v>
                </c:pt>
                <c:pt idx="1276">
                  <c:v>7.9609199999999998</c:v>
                </c:pt>
                <c:pt idx="1277">
                  <c:v>7.8761099999999997</c:v>
                </c:pt>
                <c:pt idx="1278">
                  <c:v>7.7061500000000001</c:v>
                </c:pt>
                <c:pt idx="1279">
                  <c:v>7.8266600000000004</c:v>
                </c:pt>
                <c:pt idx="1280">
                  <c:v>7.6437600000000003</c:v>
                </c:pt>
                <c:pt idx="1281">
                  <c:v>6.9079499999999996</c:v>
                </c:pt>
                <c:pt idx="1282">
                  <c:v>6.9866299999999999</c:v>
                </c:pt>
                <c:pt idx="1283">
                  <c:v>7.1213300000000004</c:v>
                </c:pt>
                <c:pt idx="1284">
                  <c:v>7.2097300000000004</c:v>
                </c:pt>
                <c:pt idx="1285">
                  <c:v>7.61578</c:v>
                </c:pt>
                <c:pt idx="1286">
                  <c:v>7.8534699999999997</c:v>
                </c:pt>
                <c:pt idx="1287">
                  <c:v>7.8528799999999999</c:v>
                </c:pt>
                <c:pt idx="1288">
                  <c:v>7.4610799999999999</c:v>
                </c:pt>
                <c:pt idx="1289">
                  <c:v>7.3501500000000002</c:v>
                </c:pt>
                <c:pt idx="1290">
                  <c:v>7.2524899999999999</c:v>
                </c:pt>
                <c:pt idx="1291">
                  <c:v>7.2521000000000004</c:v>
                </c:pt>
                <c:pt idx="1292">
                  <c:v>7.4589800000000004</c:v>
                </c:pt>
                <c:pt idx="1293">
                  <c:v>7.6544299999999996</c:v>
                </c:pt>
                <c:pt idx="1294">
                  <c:v>7.8661300000000001</c:v>
                </c:pt>
                <c:pt idx="1295">
                  <c:v>7.7789200000000003</c:v>
                </c:pt>
                <c:pt idx="1296">
                  <c:v>7.6449699999999998</c:v>
                </c:pt>
                <c:pt idx="1297">
                  <c:v>7.5391000000000004</c:v>
                </c:pt>
                <c:pt idx="1298">
                  <c:v>6.9678899999999997</c:v>
                </c:pt>
                <c:pt idx="1299">
                  <c:v>6.7336099999999997</c:v>
                </c:pt>
                <c:pt idx="1300">
                  <c:v>6.9557900000000004</c:v>
                </c:pt>
                <c:pt idx="1301">
                  <c:v>6.8889500000000004</c:v>
                </c:pt>
                <c:pt idx="1302">
                  <c:v>7.0916499999999996</c:v>
                </c:pt>
                <c:pt idx="1303">
                  <c:v>7.1605699999999999</c:v>
                </c:pt>
                <c:pt idx="1304">
                  <c:v>7.0025199999999996</c:v>
                </c:pt>
                <c:pt idx="1305">
                  <c:v>6.9253</c:v>
                </c:pt>
                <c:pt idx="1306">
                  <c:v>6.7005999999999997</c:v>
                </c:pt>
                <c:pt idx="1307">
                  <c:v>6.8022799999999997</c:v>
                </c:pt>
                <c:pt idx="1308">
                  <c:v>7.0917399999999997</c:v>
                </c:pt>
                <c:pt idx="1309">
                  <c:v>7.5896999999999997</c:v>
                </c:pt>
                <c:pt idx="1310">
                  <c:v>7.5891200000000003</c:v>
                </c:pt>
                <c:pt idx="1311">
                  <c:v>7.7175200000000004</c:v>
                </c:pt>
                <c:pt idx="1312">
                  <c:v>7.8154300000000001</c:v>
                </c:pt>
                <c:pt idx="1313">
                  <c:v>7.0072299999999998</c:v>
                </c:pt>
                <c:pt idx="1314">
                  <c:v>6.5631300000000001</c:v>
                </c:pt>
                <c:pt idx="1315">
                  <c:v>6.6149100000000001</c:v>
                </c:pt>
                <c:pt idx="1316">
                  <c:v>6.9825799999999996</c:v>
                </c:pt>
                <c:pt idx="1317">
                  <c:v>6.8186299999999997</c:v>
                </c:pt>
                <c:pt idx="1318">
                  <c:v>6.85412</c:v>
                </c:pt>
                <c:pt idx="1319">
                  <c:v>7.1536</c:v>
                </c:pt>
                <c:pt idx="1320">
                  <c:v>6.9543100000000004</c:v>
                </c:pt>
                <c:pt idx="1321">
                  <c:v>6.4211999999999998</c:v>
                </c:pt>
                <c:pt idx="1322">
                  <c:v>6.7284600000000001</c:v>
                </c:pt>
                <c:pt idx="1323">
                  <c:v>7.4162400000000002</c:v>
                </c:pt>
                <c:pt idx="1324">
                  <c:v>7.1211599999999997</c:v>
                </c:pt>
                <c:pt idx="1325">
                  <c:v>6.8115899999999998</c:v>
                </c:pt>
                <c:pt idx="1326">
                  <c:v>6.83331</c:v>
                </c:pt>
                <c:pt idx="1327">
                  <c:v>6.3053299999999997</c:v>
                </c:pt>
                <c:pt idx="1328">
                  <c:v>5.6746600000000003</c:v>
                </c:pt>
                <c:pt idx="1329">
                  <c:v>6.2843400000000003</c:v>
                </c:pt>
                <c:pt idx="1330">
                  <c:v>6.9653099999999997</c:v>
                </c:pt>
                <c:pt idx="1331">
                  <c:v>6.8329000000000004</c:v>
                </c:pt>
                <c:pt idx="1332">
                  <c:v>6.7907900000000003</c:v>
                </c:pt>
                <c:pt idx="1333">
                  <c:v>7.1122399999999999</c:v>
                </c:pt>
                <c:pt idx="1334">
                  <c:v>6.8953499999999996</c:v>
                </c:pt>
                <c:pt idx="1335">
                  <c:v>6.2337100000000003</c:v>
                </c:pt>
                <c:pt idx="1336">
                  <c:v>6.46767</c:v>
                </c:pt>
                <c:pt idx="1337">
                  <c:v>7.0414199999999996</c:v>
                </c:pt>
                <c:pt idx="1338">
                  <c:v>6.7001999999999997</c:v>
                </c:pt>
                <c:pt idx="1339">
                  <c:v>6.7644599999999997</c:v>
                </c:pt>
                <c:pt idx="1340">
                  <c:v>7.0190200000000003</c:v>
                </c:pt>
                <c:pt idx="1341">
                  <c:v>7.1125499999999997</c:v>
                </c:pt>
                <c:pt idx="1342">
                  <c:v>6.5728499999999999</c:v>
                </c:pt>
                <c:pt idx="1343">
                  <c:v>6.9091399999999998</c:v>
                </c:pt>
                <c:pt idx="1344">
                  <c:v>7.3827699999999998</c:v>
                </c:pt>
                <c:pt idx="1345">
                  <c:v>7.2480500000000001</c:v>
                </c:pt>
                <c:pt idx="1346">
                  <c:v>6.66812</c:v>
                </c:pt>
                <c:pt idx="1347">
                  <c:v>6.8882899999999996</c:v>
                </c:pt>
                <c:pt idx="1348">
                  <c:v>7.1744000000000003</c:v>
                </c:pt>
                <c:pt idx="1349">
                  <c:v>6.3329800000000001</c:v>
                </c:pt>
                <c:pt idx="1350">
                  <c:v>6.1168399999999998</c:v>
                </c:pt>
                <c:pt idx="1351">
                  <c:v>6.2747200000000003</c:v>
                </c:pt>
                <c:pt idx="1352">
                  <c:v>6.3115899999999998</c:v>
                </c:pt>
                <c:pt idx="1353">
                  <c:v>6.3894799999999998</c:v>
                </c:pt>
                <c:pt idx="1354">
                  <c:v>6.5693999999999999</c:v>
                </c:pt>
                <c:pt idx="1355">
                  <c:v>7.0501100000000001</c:v>
                </c:pt>
                <c:pt idx="1356">
                  <c:v>6.7580799999999996</c:v>
                </c:pt>
                <c:pt idx="1357">
                  <c:v>6.9847400000000004</c:v>
                </c:pt>
                <c:pt idx="1358">
                  <c:v>7.0801999999999996</c:v>
                </c:pt>
                <c:pt idx="1359">
                  <c:v>6.62174</c:v>
                </c:pt>
                <c:pt idx="1360">
                  <c:v>6.3305300000000004</c:v>
                </c:pt>
                <c:pt idx="1361">
                  <c:v>6.16838</c:v>
                </c:pt>
                <c:pt idx="1362">
                  <c:v>6.0978700000000003</c:v>
                </c:pt>
                <c:pt idx="1363">
                  <c:v>6.12256</c:v>
                </c:pt>
                <c:pt idx="1364">
                  <c:v>5.4910600000000001</c:v>
                </c:pt>
                <c:pt idx="1365">
                  <c:v>5.8917400000000004</c:v>
                </c:pt>
                <c:pt idx="1366">
                  <c:v>6.1886299999999999</c:v>
                </c:pt>
                <c:pt idx="1367">
                  <c:v>6.2319699999999996</c:v>
                </c:pt>
                <c:pt idx="1368">
                  <c:v>6.4660200000000003</c:v>
                </c:pt>
                <c:pt idx="1369">
                  <c:v>5.9900799999999998</c:v>
                </c:pt>
                <c:pt idx="1370">
                  <c:v>6.1766699999999997</c:v>
                </c:pt>
                <c:pt idx="1371">
                  <c:v>6.3967599999999996</c:v>
                </c:pt>
                <c:pt idx="1372">
                  <c:v>6.2171000000000003</c:v>
                </c:pt>
                <c:pt idx="1373">
                  <c:v>6.5111699999999999</c:v>
                </c:pt>
                <c:pt idx="1374">
                  <c:v>6.8990600000000004</c:v>
                </c:pt>
                <c:pt idx="1375">
                  <c:v>6.6701300000000003</c:v>
                </c:pt>
                <c:pt idx="1376">
                  <c:v>6.83263</c:v>
                </c:pt>
                <c:pt idx="1377">
                  <c:v>6.4463900000000001</c:v>
                </c:pt>
                <c:pt idx="1378">
                  <c:v>6.22682</c:v>
                </c:pt>
                <c:pt idx="1379">
                  <c:v>6.0477600000000002</c:v>
                </c:pt>
                <c:pt idx="1380">
                  <c:v>6.0350700000000002</c:v>
                </c:pt>
                <c:pt idx="1381">
                  <c:v>6.5288599999999999</c:v>
                </c:pt>
                <c:pt idx="1382">
                  <c:v>6.6091899999999999</c:v>
                </c:pt>
                <c:pt idx="1383">
                  <c:v>6.1745700000000001</c:v>
                </c:pt>
                <c:pt idx="1384">
                  <c:v>6.3289900000000001</c:v>
                </c:pt>
                <c:pt idx="1385">
                  <c:v>5.9089299999999998</c:v>
                </c:pt>
                <c:pt idx="1386">
                  <c:v>5.74397</c:v>
                </c:pt>
                <c:pt idx="1387">
                  <c:v>5.5622699999999998</c:v>
                </c:pt>
                <c:pt idx="1388">
                  <c:v>5.4860100000000003</c:v>
                </c:pt>
                <c:pt idx="1389">
                  <c:v>5.5390300000000003</c:v>
                </c:pt>
                <c:pt idx="1390">
                  <c:v>5.4722600000000003</c:v>
                </c:pt>
                <c:pt idx="1391">
                  <c:v>5.7735000000000003</c:v>
                </c:pt>
                <c:pt idx="1392">
                  <c:v>6.2704899999999997</c:v>
                </c:pt>
                <c:pt idx="1393">
                  <c:v>6.3243200000000002</c:v>
                </c:pt>
                <c:pt idx="1394">
                  <c:v>6.4589100000000004</c:v>
                </c:pt>
                <c:pt idx="1395">
                  <c:v>6.3979499999999998</c:v>
                </c:pt>
                <c:pt idx="1396">
                  <c:v>6.2683499999999999</c:v>
                </c:pt>
                <c:pt idx="1397">
                  <c:v>5.7516699999999998</c:v>
                </c:pt>
                <c:pt idx="1398">
                  <c:v>5.7780800000000001</c:v>
                </c:pt>
                <c:pt idx="1399">
                  <c:v>5.9905999999999997</c:v>
                </c:pt>
                <c:pt idx="1400">
                  <c:v>5.7286999999999999</c:v>
                </c:pt>
                <c:pt idx="1401">
                  <c:v>5.81114</c:v>
                </c:pt>
                <c:pt idx="1402">
                  <c:v>6.2863899999999999</c:v>
                </c:pt>
                <c:pt idx="1403">
                  <c:v>6.2349600000000001</c:v>
                </c:pt>
                <c:pt idx="1404">
                  <c:v>6.2109899999999998</c:v>
                </c:pt>
                <c:pt idx="1405">
                  <c:v>6.4725700000000002</c:v>
                </c:pt>
                <c:pt idx="1406">
                  <c:v>6.2019299999999999</c:v>
                </c:pt>
                <c:pt idx="1407">
                  <c:v>6.6493200000000003</c:v>
                </c:pt>
                <c:pt idx="1408">
                  <c:v>6.7767400000000002</c:v>
                </c:pt>
                <c:pt idx="1409">
                  <c:v>6.4919500000000001</c:v>
                </c:pt>
                <c:pt idx="1410">
                  <c:v>6.0421699999999996</c:v>
                </c:pt>
                <c:pt idx="1411">
                  <c:v>5.4156500000000003</c:v>
                </c:pt>
                <c:pt idx="1412">
                  <c:v>5.8060900000000002</c:v>
                </c:pt>
                <c:pt idx="1413">
                  <c:v>6.1034600000000001</c:v>
                </c:pt>
                <c:pt idx="1414">
                  <c:v>6.1574400000000002</c:v>
                </c:pt>
                <c:pt idx="1415">
                  <c:v>5.9997199999999999</c:v>
                </c:pt>
                <c:pt idx="1416">
                  <c:v>5.8380599999999996</c:v>
                </c:pt>
                <c:pt idx="1417">
                  <c:v>5.3205299999999998</c:v>
                </c:pt>
                <c:pt idx="1418">
                  <c:v>5.1708499999999997</c:v>
                </c:pt>
                <c:pt idx="1419">
                  <c:v>5.8842400000000001</c:v>
                </c:pt>
                <c:pt idx="1420">
                  <c:v>6.1881199999999996</c:v>
                </c:pt>
                <c:pt idx="1421">
                  <c:v>5.77867</c:v>
                </c:pt>
                <c:pt idx="1422">
                  <c:v>6.2095000000000002</c:v>
                </c:pt>
                <c:pt idx="1423">
                  <c:v>6.2931900000000001</c:v>
                </c:pt>
                <c:pt idx="1424">
                  <c:v>5.8636699999999999</c:v>
                </c:pt>
                <c:pt idx="1425">
                  <c:v>6.2474800000000004</c:v>
                </c:pt>
                <c:pt idx="1426">
                  <c:v>6.2221399999999996</c:v>
                </c:pt>
                <c:pt idx="1427">
                  <c:v>5.8934100000000003</c:v>
                </c:pt>
                <c:pt idx="1428">
                  <c:v>5.5334300000000001</c:v>
                </c:pt>
                <c:pt idx="1429">
                  <c:v>5.4144300000000003</c:v>
                </c:pt>
                <c:pt idx="1430">
                  <c:v>5.8482000000000003</c:v>
                </c:pt>
                <c:pt idx="1431">
                  <c:v>5.6834800000000003</c:v>
                </c:pt>
                <c:pt idx="1432">
                  <c:v>5.7987700000000002</c:v>
                </c:pt>
                <c:pt idx="1433">
                  <c:v>5.9647100000000002</c:v>
                </c:pt>
                <c:pt idx="1434">
                  <c:v>5.7443299999999997</c:v>
                </c:pt>
                <c:pt idx="1435">
                  <c:v>5.7113399999999999</c:v>
                </c:pt>
                <c:pt idx="1436">
                  <c:v>5.4631699999999999</c:v>
                </c:pt>
                <c:pt idx="1437">
                  <c:v>5.6308600000000002</c:v>
                </c:pt>
                <c:pt idx="1438">
                  <c:v>5.7162899999999999</c:v>
                </c:pt>
                <c:pt idx="1439">
                  <c:v>5.89168</c:v>
                </c:pt>
                <c:pt idx="1440">
                  <c:v>6.0897800000000002</c:v>
                </c:pt>
                <c:pt idx="1441">
                  <c:v>5.8754400000000002</c:v>
                </c:pt>
                <c:pt idx="1442">
                  <c:v>5.5843400000000001</c:v>
                </c:pt>
                <c:pt idx="1443">
                  <c:v>5.53904</c:v>
                </c:pt>
                <c:pt idx="1444">
                  <c:v>5.8422799999999997</c:v>
                </c:pt>
                <c:pt idx="1445">
                  <c:v>5.9468100000000002</c:v>
                </c:pt>
                <c:pt idx="1446">
                  <c:v>5.7671099999999997</c:v>
                </c:pt>
                <c:pt idx="1447">
                  <c:v>6.0299800000000001</c:v>
                </c:pt>
                <c:pt idx="1448">
                  <c:v>5.7150699999999999</c:v>
                </c:pt>
                <c:pt idx="1449">
                  <c:v>5.8777799999999996</c:v>
                </c:pt>
                <c:pt idx="1450">
                  <c:v>5.83338</c:v>
                </c:pt>
                <c:pt idx="1451">
                  <c:v>5.2854000000000001</c:v>
                </c:pt>
                <c:pt idx="1452">
                  <c:v>4.9678800000000001</c:v>
                </c:pt>
                <c:pt idx="1453">
                  <c:v>4.77034</c:v>
                </c:pt>
                <c:pt idx="1454">
                  <c:v>4.7391300000000003</c:v>
                </c:pt>
                <c:pt idx="1455">
                  <c:v>5.3502799999999997</c:v>
                </c:pt>
                <c:pt idx="1456">
                  <c:v>5.5972400000000002</c:v>
                </c:pt>
                <c:pt idx="1457">
                  <c:v>5.68086</c:v>
                </c:pt>
                <c:pt idx="1458">
                  <c:v>6.0185700000000004</c:v>
                </c:pt>
                <c:pt idx="1459">
                  <c:v>6.0360199999999997</c:v>
                </c:pt>
                <c:pt idx="1460">
                  <c:v>5.8083299999999998</c:v>
                </c:pt>
                <c:pt idx="1461">
                  <c:v>5.7976599999999996</c:v>
                </c:pt>
                <c:pt idx="1462">
                  <c:v>5.4282500000000002</c:v>
                </c:pt>
                <c:pt idx="1463">
                  <c:v>5.1166</c:v>
                </c:pt>
                <c:pt idx="1464">
                  <c:v>5.09009</c:v>
                </c:pt>
                <c:pt idx="1465">
                  <c:v>4.9898499999999997</c:v>
                </c:pt>
                <c:pt idx="1466">
                  <c:v>5.2271400000000003</c:v>
                </c:pt>
                <c:pt idx="1467">
                  <c:v>5.6912900000000004</c:v>
                </c:pt>
                <c:pt idx="1468">
                  <c:v>5.9890299999999996</c:v>
                </c:pt>
                <c:pt idx="1469">
                  <c:v>5.7787199999999999</c:v>
                </c:pt>
                <c:pt idx="1470">
                  <c:v>5.4550200000000002</c:v>
                </c:pt>
                <c:pt idx="1471">
                  <c:v>5.2858400000000003</c:v>
                </c:pt>
                <c:pt idx="1472">
                  <c:v>5.26945</c:v>
                </c:pt>
                <c:pt idx="1473">
                  <c:v>5.3177899999999996</c:v>
                </c:pt>
                <c:pt idx="1474">
                  <c:v>5.2560099999999998</c:v>
                </c:pt>
                <c:pt idx="1475">
                  <c:v>5.0239500000000001</c:v>
                </c:pt>
                <c:pt idx="1476">
                  <c:v>5.0191400000000002</c:v>
                </c:pt>
                <c:pt idx="1477">
                  <c:v>5.2708000000000004</c:v>
                </c:pt>
                <c:pt idx="1478">
                  <c:v>5.2521500000000003</c:v>
                </c:pt>
                <c:pt idx="1479">
                  <c:v>5.4865399999999998</c:v>
                </c:pt>
                <c:pt idx="1480">
                  <c:v>5.5341899999999997</c:v>
                </c:pt>
                <c:pt idx="1481">
                  <c:v>5.3260300000000003</c:v>
                </c:pt>
                <c:pt idx="1482">
                  <c:v>4.88096</c:v>
                </c:pt>
                <c:pt idx="1483">
                  <c:v>4.6399800000000004</c:v>
                </c:pt>
                <c:pt idx="1484">
                  <c:v>4.7074600000000002</c:v>
                </c:pt>
                <c:pt idx="1485">
                  <c:v>4.9550700000000001</c:v>
                </c:pt>
                <c:pt idx="1486">
                  <c:v>5.2147199999999998</c:v>
                </c:pt>
                <c:pt idx="1487">
                  <c:v>5.6544100000000004</c:v>
                </c:pt>
                <c:pt idx="1488">
                  <c:v>5.7815700000000003</c:v>
                </c:pt>
                <c:pt idx="1489">
                  <c:v>5.5068200000000003</c:v>
                </c:pt>
                <c:pt idx="1490">
                  <c:v>5.5342799999999999</c:v>
                </c:pt>
                <c:pt idx="1491">
                  <c:v>5.5064399999999996</c:v>
                </c:pt>
                <c:pt idx="1492">
                  <c:v>5.5007900000000003</c:v>
                </c:pt>
                <c:pt idx="1493">
                  <c:v>5.54643</c:v>
                </c:pt>
                <c:pt idx="1494">
                  <c:v>5.28017</c:v>
                </c:pt>
                <c:pt idx="1495">
                  <c:v>4.7200199999999999</c:v>
                </c:pt>
                <c:pt idx="1496">
                  <c:v>4.4692800000000004</c:v>
                </c:pt>
                <c:pt idx="1497">
                  <c:v>4.54589</c:v>
                </c:pt>
                <c:pt idx="1498">
                  <c:v>4.89527</c:v>
                </c:pt>
                <c:pt idx="1499">
                  <c:v>5.2382999999999997</c:v>
                </c:pt>
                <c:pt idx="1500">
                  <c:v>5.4895699999999996</c:v>
                </c:pt>
                <c:pt idx="1501">
                  <c:v>5.4669499999999998</c:v>
                </c:pt>
                <c:pt idx="1502">
                  <c:v>5.2233700000000001</c:v>
                </c:pt>
                <c:pt idx="1503">
                  <c:v>4.9693399999999999</c:v>
                </c:pt>
                <c:pt idx="1504">
                  <c:v>4.6676299999999999</c:v>
                </c:pt>
                <c:pt idx="1505">
                  <c:v>4.4046500000000002</c:v>
                </c:pt>
                <c:pt idx="1506">
                  <c:v>4.6531200000000004</c:v>
                </c:pt>
                <c:pt idx="1507">
                  <c:v>4.7551399999999999</c:v>
                </c:pt>
                <c:pt idx="1508">
                  <c:v>5.2422700000000004</c:v>
                </c:pt>
                <c:pt idx="1509">
                  <c:v>5.5200800000000001</c:v>
                </c:pt>
                <c:pt idx="1510">
                  <c:v>5.1079800000000004</c:v>
                </c:pt>
                <c:pt idx="1511">
                  <c:v>4.9494699999999998</c:v>
                </c:pt>
                <c:pt idx="1512">
                  <c:v>5.0467500000000003</c:v>
                </c:pt>
                <c:pt idx="1513">
                  <c:v>5.0694100000000004</c:v>
                </c:pt>
                <c:pt idx="1514">
                  <c:v>5.30152</c:v>
                </c:pt>
                <c:pt idx="1515">
                  <c:v>5.2244200000000003</c:v>
                </c:pt>
                <c:pt idx="1516">
                  <c:v>4.6680400000000004</c:v>
                </c:pt>
                <c:pt idx="1517">
                  <c:v>4.3535199999999996</c:v>
                </c:pt>
                <c:pt idx="1518">
                  <c:v>4.6649000000000003</c:v>
                </c:pt>
                <c:pt idx="1519">
                  <c:v>4.9932999999999996</c:v>
                </c:pt>
                <c:pt idx="1520">
                  <c:v>4.99003</c:v>
                </c:pt>
                <c:pt idx="1521">
                  <c:v>4.9860300000000004</c:v>
                </c:pt>
                <c:pt idx="1522">
                  <c:v>4.6949399999999999</c:v>
                </c:pt>
                <c:pt idx="1523">
                  <c:v>4.3011699999999999</c:v>
                </c:pt>
                <c:pt idx="1524">
                  <c:v>4.2081900000000001</c:v>
                </c:pt>
                <c:pt idx="1525">
                  <c:v>4.4236500000000003</c:v>
                </c:pt>
                <c:pt idx="1526">
                  <c:v>4.5262599999999997</c:v>
                </c:pt>
                <c:pt idx="1527">
                  <c:v>4.6537600000000001</c:v>
                </c:pt>
                <c:pt idx="1528">
                  <c:v>4.7744600000000004</c:v>
                </c:pt>
                <c:pt idx="1529">
                  <c:v>4.3814900000000003</c:v>
                </c:pt>
                <c:pt idx="1530">
                  <c:v>4.2654399999999999</c:v>
                </c:pt>
                <c:pt idx="1531">
                  <c:v>4.4384600000000001</c:v>
                </c:pt>
                <c:pt idx="1532">
                  <c:v>4.4976599999999998</c:v>
                </c:pt>
                <c:pt idx="1533">
                  <c:v>4.6707200000000002</c:v>
                </c:pt>
                <c:pt idx="1534">
                  <c:v>4.8680099999999999</c:v>
                </c:pt>
                <c:pt idx="1535">
                  <c:v>4.5571299999999999</c:v>
                </c:pt>
                <c:pt idx="1536">
                  <c:v>4.5388400000000004</c:v>
                </c:pt>
                <c:pt idx="1537">
                  <c:v>4.3519899999999998</c:v>
                </c:pt>
                <c:pt idx="1538">
                  <c:v>4.04087</c:v>
                </c:pt>
                <c:pt idx="1539">
                  <c:v>4.2568299999999999</c:v>
                </c:pt>
                <c:pt idx="1540">
                  <c:v>4.6204000000000001</c:v>
                </c:pt>
                <c:pt idx="1541">
                  <c:v>4.9027500000000002</c:v>
                </c:pt>
                <c:pt idx="1542">
                  <c:v>5.0779800000000002</c:v>
                </c:pt>
                <c:pt idx="1543">
                  <c:v>4.9032799999999996</c:v>
                </c:pt>
                <c:pt idx="1544">
                  <c:v>4.5485100000000003</c:v>
                </c:pt>
                <c:pt idx="1545">
                  <c:v>4.1497599999999997</c:v>
                </c:pt>
                <c:pt idx="1546">
                  <c:v>4.0780700000000003</c:v>
                </c:pt>
                <c:pt idx="1547">
                  <c:v>4.27712</c:v>
                </c:pt>
                <c:pt idx="1548">
                  <c:v>4.4567500000000004</c:v>
                </c:pt>
                <c:pt idx="1549">
                  <c:v>4.4171199999999997</c:v>
                </c:pt>
                <c:pt idx="1550">
                  <c:v>4.2023799999999998</c:v>
                </c:pt>
                <c:pt idx="1551">
                  <c:v>4.0711199999999996</c:v>
                </c:pt>
                <c:pt idx="1552">
                  <c:v>3.8642099999999999</c:v>
                </c:pt>
                <c:pt idx="1553">
                  <c:v>3.90977</c:v>
                </c:pt>
                <c:pt idx="1554">
                  <c:v>4.3411900000000001</c:v>
                </c:pt>
                <c:pt idx="1555">
                  <c:v>4.4448699999999999</c:v>
                </c:pt>
                <c:pt idx="1556">
                  <c:v>4.4867100000000004</c:v>
                </c:pt>
                <c:pt idx="1557">
                  <c:v>4.6757200000000001</c:v>
                </c:pt>
                <c:pt idx="1558">
                  <c:v>4.7009299999999996</c:v>
                </c:pt>
                <c:pt idx="1559">
                  <c:v>4.6582100000000004</c:v>
                </c:pt>
                <c:pt idx="1560">
                  <c:v>4.6003600000000002</c:v>
                </c:pt>
                <c:pt idx="1561">
                  <c:v>4.3680000000000003</c:v>
                </c:pt>
                <c:pt idx="1562">
                  <c:v>4.1625399999999999</c:v>
                </c:pt>
                <c:pt idx="1563">
                  <c:v>4.2962100000000003</c:v>
                </c:pt>
                <c:pt idx="1564">
                  <c:v>4.2428800000000004</c:v>
                </c:pt>
                <c:pt idx="1565">
                  <c:v>4.3358100000000004</c:v>
                </c:pt>
                <c:pt idx="1566">
                  <c:v>4.43154</c:v>
                </c:pt>
                <c:pt idx="1567">
                  <c:v>4.3037400000000003</c:v>
                </c:pt>
                <c:pt idx="1568">
                  <c:v>4.3332899999999999</c:v>
                </c:pt>
                <c:pt idx="1569">
                  <c:v>4.3961499999999996</c:v>
                </c:pt>
                <c:pt idx="1570">
                  <c:v>4.3374499999999996</c:v>
                </c:pt>
                <c:pt idx="1571">
                  <c:v>4.5213299999999998</c:v>
                </c:pt>
                <c:pt idx="1572">
                  <c:v>4.6421299999999999</c:v>
                </c:pt>
                <c:pt idx="1573">
                  <c:v>4.76281</c:v>
                </c:pt>
                <c:pt idx="1574">
                  <c:v>4.4468199999999998</c:v>
                </c:pt>
                <c:pt idx="1575">
                  <c:v>4.0745699999999996</c:v>
                </c:pt>
                <c:pt idx="1576">
                  <c:v>3.83649</c:v>
                </c:pt>
                <c:pt idx="1577">
                  <c:v>3.7741899999999999</c:v>
                </c:pt>
                <c:pt idx="1578">
                  <c:v>4.0709999999999997</c:v>
                </c:pt>
                <c:pt idx="1579">
                  <c:v>4.2206299999999999</c:v>
                </c:pt>
                <c:pt idx="1580">
                  <c:v>4.0422200000000004</c:v>
                </c:pt>
                <c:pt idx="1581">
                  <c:v>4.2305099999999998</c:v>
                </c:pt>
                <c:pt idx="1582">
                  <c:v>4.3416300000000003</c:v>
                </c:pt>
                <c:pt idx="1583">
                  <c:v>4.40815</c:v>
                </c:pt>
                <c:pt idx="1584">
                  <c:v>4.39086</c:v>
                </c:pt>
                <c:pt idx="1585">
                  <c:v>4.1224499999999997</c:v>
                </c:pt>
                <c:pt idx="1586">
                  <c:v>3.75027</c:v>
                </c:pt>
                <c:pt idx="1587">
                  <c:v>3.49668</c:v>
                </c:pt>
                <c:pt idx="1588">
                  <c:v>3.6939199999999999</c:v>
                </c:pt>
                <c:pt idx="1589">
                  <c:v>3.9595500000000001</c:v>
                </c:pt>
                <c:pt idx="1590">
                  <c:v>4.2749300000000003</c:v>
                </c:pt>
                <c:pt idx="1591">
                  <c:v>4.3771699999999996</c:v>
                </c:pt>
                <c:pt idx="1592">
                  <c:v>4.1185299999999998</c:v>
                </c:pt>
                <c:pt idx="1593">
                  <c:v>3.8902899999999998</c:v>
                </c:pt>
                <c:pt idx="1594">
                  <c:v>3.97723</c:v>
                </c:pt>
                <c:pt idx="1595">
                  <c:v>3.8449499999999999</c:v>
                </c:pt>
                <c:pt idx="1596">
                  <c:v>3.8868299999999998</c:v>
                </c:pt>
                <c:pt idx="1597">
                  <c:v>4.11449</c:v>
                </c:pt>
                <c:pt idx="1598">
                  <c:v>4.1880199999999999</c:v>
                </c:pt>
                <c:pt idx="1599">
                  <c:v>4.2367400000000002</c:v>
                </c:pt>
                <c:pt idx="1600">
                  <c:v>4.2035999999999998</c:v>
                </c:pt>
                <c:pt idx="1601">
                  <c:v>4.18079</c:v>
                </c:pt>
                <c:pt idx="1602">
                  <c:v>4.2732999999999999</c:v>
                </c:pt>
                <c:pt idx="1603">
                  <c:v>4.0534400000000002</c:v>
                </c:pt>
                <c:pt idx="1604">
                  <c:v>4.0269899999999996</c:v>
                </c:pt>
                <c:pt idx="1605">
                  <c:v>3.9738199999999999</c:v>
                </c:pt>
                <c:pt idx="1606">
                  <c:v>3.8113299999999999</c:v>
                </c:pt>
                <c:pt idx="1607">
                  <c:v>4.0423799999999996</c:v>
                </c:pt>
                <c:pt idx="1608">
                  <c:v>4.0332999999999997</c:v>
                </c:pt>
                <c:pt idx="1609">
                  <c:v>4.1106100000000003</c:v>
                </c:pt>
                <c:pt idx="1610">
                  <c:v>4.0629499999999998</c:v>
                </c:pt>
                <c:pt idx="1611">
                  <c:v>3.89093</c:v>
                </c:pt>
                <c:pt idx="1612">
                  <c:v>4.0018000000000002</c:v>
                </c:pt>
                <c:pt idx="1613">
                  <c:v>4.13565</c:v>
                </c:pt>
                <c:pt idx="1614">
                  <c:v>4.37249</c:v>
                </c:pt>
                <c:pt idx="1615">
                  <c:v>4.4032</c:v>
                </c:pt>
                <c:pt idx="1616">
                  <c:v>4.2199400000000002</c:v>
                </c:pt>
                <c:pt idx="1617">
                  <c:v>4.1721899999999996</c:v>
                </c:pt>
                <c:pt idx="1618">
                  <c:v>4.0228099999999998</c:v>
                </c:pt>
                <c:pt idx="1619">
                  <c:v>3.8366799999999999</c:v>
                </c:pt>
                <c:pt idx="1620">
                  <c:v>3.7737699999999998</c:v>
                </c:pt>
                <c:pt idx="1621">
                  <c:v>3.7334499999999999</c:v>
                </c:pt>
                <c:pt idx="1622">
                  <c:v>3.7309600000000001</c:v>
                </c:pt>
                <c:pt idx="1623">
                  <c:v>3.76668</c:v>
                </c:pt>
                <c:pt idx="1624">
                  <c:v>3.7320700000000002</c:v>
                </c:pt>
                <c:pt idx="1625">
                  <c:v>3.9107699999999999</c:v>
                </c:pt>
                <c:pt idx="1626">
                  <c:v>4.28348</c:v>
                </c:pt>
                <c:pt idx="1627">
                  <c:v>4.3078399999999997</c:v>
                </c:pt>
                <c:pt idx="1628">
                  <c:v>4.0830200000000003</c:v>
                </c:pt>
                <c:pt idx="1629">
                  <c:v>3.9062000000000001</c:v>
                </c:pt>
                <c:pt idx="1630">
                  <c:v>3.9935900000000002</c:v>
                </c:pt>
                <c:pt idx="1631">
                  <c:v>3.88361</c:v>
                </c:pt>
                <c:pt idx="1632">
                  <c:v>3.8310399999999998</c:v>
                </c:pt>
                <c:pt idx="1633">
                  <c:v>3.7488999999999999</c:v>
                </c:pt>
                <c:pt idx="1634">
                  <c:v>3.4529700000000001</c:v>
                </c:pt>
                <c:pt idx="1635">
                  <c:v>3.4062999999999999</c:v>
                </c:pt>
                <c:pt idx="1636">
                  <c:v>3.5054099999999999</c:v>
                </c:pt>
                <c:pt idx="1637">
                  <c:v>3.7445200000000001</c:v>
                </c:pt>
                <c:pt idx="1638">
                  <c:v>4.04765</c:v>
                </c:pt>
                <c:pt idx="1639">
                  <c:v>4.2550100000000004</c:v>
                </c:pt>
                <c:pt idx="1640">
                  <c:v>4.2425699999999997</c:v>
                </c:pt>
                <c:pt idx="1641">
                  <c:v>4.3403</c:v>
                </c:pt>
                <c:pt idx="1642">
                  <c:v>4.3318399999999997</c:v>
                </c:pt>
                <c:pt idx="1643">
                  <c:v>4.2467800000000002</c:v>
                </c:pt>
                <c:pt idx="1644">
                  <c:v>4.0073299999999996</c:v>
                </c:pt>
                <c:pt idx="1645">
                  <c:v>3.6579700000000002</c:v>
                </c:pt>
                <c:pt idx="1646">
                  <c:v>3.26322</c:v>
                </c:pt>
                <c:pt idx="1647">
                  <c:v>3.11816</c:v>
                </c:pt>
                <c:pt idx="1648">
                  <c:v>3.1682999999999999</c:v>
                </c:pt>
                <c:pt idx="1649">
                  <c:v>3.3351000000000002</c:v>
                </c:pt>
                <c:pt idx="1650">
                  <c:v>3.5497200000000002</c:v>
                </c:pt>
                <c:pt idx="1651">
                  <c:v>3.96834</c:v>
                </c:pt>
                <c:pt idx="1652">
                  <c:v>4.3492600000000001</c:v>
                </c:pt>
                <c:pt idx="1653">
                  <c:v>4.3434200000000001</c:v>
                </c:pt>
                <c:pt idx="1654">
                  <c:v>4.18926</c:v>
                </c:pt>
                <c:pt idx="1655">
                  <c:v>3.8692000000000002</c:v>
                </c:pt>
                <c:pt idx="1656">
                  <c:v>3.49552</c:v>
                </c:pt>
                <c:pt idx="1657">
                  <c:v>3.3586999999999998</c:v>
                </c:pt>
                <c:pt idx="1658">
                  <c:v>3.3159900000000002</c:v>
                </c:pt>
                <c:pt idx="1659">
                  <c:v>3.5149300000000001</c:v>
                </c:pt>
                <c:pt idx="1660">
                  <c:v>3.83216</c:v>
                </c:pt>
                <c:pt idx="1661">
                  <c:v>3.9773499999999999</c:v>
                </c:pt>
                <c:pt idx="1662">
                  <c:v>3.9626199999999998</c:v>
                </c:pt>
                <c:pt idx="1663">
                  <c:v>3.7342399999999998</c:v>
                </c:pt>
                <c:pt idx="1664">
                  <c:v>3.64839</c:v>
                </c:pt>
                <c:pt idx="1665">
                  <c:v>3.6372800000000001</c:v>
                </c:pt>
                <c:pt idx="1666">
                  <c:v>3.7336200000000002</c:v>
                </c:pt>
                <c:pt idx="1667">
                  <c:v>3.7945199999999999</c:v>
                </c:pt>
                <c:pt idx="1668">
                  <c:v>3.7098900000000001</c:v>
                </c:pt>
                <c:pt idx="1669">
                  <c:v>3.7136300000000002</c:v>
                </c:pt>
                <c:pt idx="1670">
                  <c:v>3.7215799999999999</c:v>
                </c:pt>
                <c:pt idx="1671">
                  <c:v>3.7397399999999998</c:v>
                </c:pt>
                <c:pt idx="1672">
                  <c:v>3.84423</c:v>
                </c:pt>
                <c:pt idx="1673">
                  <c:v>3.99716</c:v>
                </c:pt>
                <c:pt idx="1674">
                  <c:v>3.77217</c:v>
                </c:pt>
                <c:pt idx="1675">
                  <c:v>3.6059899999999998</c:v>
                </c:pt>
                <c:pt idx="1676">
                  <c:v>3.6192199999999999</c:v>
                </c:pt>
                <c:pt idx="1677">
                  <c:v>3.5511400000000002</c:v>
                </c:pt>
                <c:pt idx="1678">
                  <c:v>3.4849899999999998</c:v>
                </c:pt>
                <c:pt idx="1679">
                  <c:v>3.5407700000000002</c:v>
                </c:pt>
                <c:pt idx="1680">
                  <c:v>3.6130399999999998</c:v>
                </c:pt>
                <c:pt idx="1681">
                  <c:v>3.7965800000000001</c:v>
                </c:pt>
                <c:pt idx="1682">
                  <c:v>3.9854099999999999</c:v>
                </c:pt>
                <c:pt idx="1683">
                  <c:v>4.0121200000000004</c:v>
                </c:pt>
                <c:pt idx="1684">
                  <c:v>4.1299599999999996</c:v>
                </c:pt>
                <c:pt idx="1685">
                  <c:v>4.1627900000000002</c:v>
                </c:pt>
                <c:pt idx="1686">
                  <c:v>3.8971900000000002</c:v>
                </c:pt>
                <c:pt idx="1687">
                  <c:v>3.5379499999999999</c:v>
                </c:pt>
                <c:pt idx="1688">
                  <c:v>3.4266899999999998</c:v>
                </c:pt>
                <c:pt idx="1689">
                  <c:v>3.36307</c:v>
                </c:pt>
                <c:pt idx="1690">
                  <c:v>3.4165800000000002</c:v>
                </c:pt>
                <c:pt idx="1691">
                  <c:v>3.5244399999999998</c:v>
                </c:pt>
                <c:pt idx="1692">
                  <c:v>3.6872600000000002</c:v>
                </c:pt>
                <c:pt idx="1693">
                  <c:v>3.9470200000000002</c:v>
                </c:pt>
                <c:pt idx="1694">
                  <c:v>4.1492100000000001</c:v>
                </c:pt>
                <c:pt idx="1695">
                  <c:v>4.1286800000000001</c:v>
                </c:pt>
                <c:pt idx="1696">
                  <c:v>3.8669699999999998</c:v>
                </c:pt>
                <c:pt idx="1697">
                  <c:v>3.4618699999999998</c:v>
                </c:pt>
                <c:pt idx="1698">
                  <c:v>3.1562000000000001</c:v>
                </c:pt>
                <c:pt idx="1699">
                  <c:v>3.1924800000000002</c:v>
                </c:pt>
                <c:pt idx="1700">
                  <c:v>3.5706899999999999</c:v>
                </c:pt>
                <c:pt idx="1701">
                  <c:v>3.9366500000000002</c:v>
                </c:pt>
                <c:pt idx="1702">
                  <c:v>3.92781</c:v>
                </c:pt>
                <c:pt idx="1703">
                  <c:v>3.7677399999999999</c:v>
                </c:pt>
                <c:pt idx="1704">
                  <c:v>3.6248100000000001</c:v>
                </c:pt>
                <c:pt idx="1705">
                  <c:v>3.5568499999999998</c:v>
                </c:pt>
                <c:pt idx="1706">
                  <c:v>3.6009699999999998</c:v>
                </c:pt>
                <c:pt idx="1707">
                  <c:v>3.6350699999999998</c:v>
                </c:pt>
                <c:pt idx="1708">
                  <c:v>3.6173500000000001</c:v>
                </c:pt>
                <c:pt idx="1709">
                  <c:v>3.63917</c:v>
                </c:pt>
                <c:pt idx="1710">
                  <c:v>3.7496100000000001</c:v>
                </c:pt>
                <c:pt idx="1711">
                  <c:v>3.8498600000000001</c:v>
                </c:pt>
                <c:pt idx="1712">
                  <c:v>3.8353299999999999</c:v>
                </c:pt>
                <c:pt idx="1713">
                  <c:v>3.7935500000000002</c:v>
                </c:pt>
                <c:pt idx="1714">
                  <c:v>3.8428800000000001</c:v>
                </c:pt>
                <c:pt idx="1715">
                  <c:v>4.0261399999999998</c:v>
                </c:pt>
                <c:pt idx="1716">
                  <c:v>4.2305799999999998</c:v>
                </c:pt>
                <c:pt idx="1717">
                  <c:v>3.9602200000000001</c:v>
                </c:pt>
                <c:pt idx="1718">
                  <c:v>3.57464</c:v>
                </c:pt>
                <c:pt idx="1719">
                  <c:v>3.09796</c:v>
                </c:pt>
                <c:pt idx="1720">
                  <c:v>2.7783500000000001</c:v>
                </c:pt>
                <c:pt idx="1721">
                  <c:v>2.8004799999999999</c:v>
                </c:pt>
                <c:pt idx="1722">
                  <c:v>3.0246400000000002</c:v>
                </c:pt>
                <c:pt idx="1723">
                  <c:v>3.4026299999999998</c:v>
                </c:pt>
                <c:pt idx="1724">
                  <c:v>3.70879</c:v>
                </c:pt>
                <c:pt idx="1725">
                  <c:v>3.8641100000000002</c:v>
                </c:pt>
                <c:pt idx="1726">
                  <c:v>3.91771</c:v>
                </c:pt>
                <c:pt idx="1727">
                  <c:v>3.8759600000000001</c:v>
                </c:pt>
                <c:pt idx="1728">
                  <c:v>3.7859699999999998</c:v>
                </c:pt>
                <c:pt idx="1729">
                  <c:v>3.7330999999999999</c:v>
                </c:pt>
                <c:pt idx="1730">
                  <c:v>3.7186599999999999</c:v>
                </c:pt>
                <c:pt idx="1731">
                  <c:v>3.6686200000000002</c:v>
                </c:pt>
                <c:pt idx="1732">
                  <c:v>3.6544699999999999</c:v>
                </c:pt>
                <c:pt idx="1733">
                  <c:v>3.6429100000000001</c:v>
                </c:pt>
                <c:pt idx="1734">
                  <c:v>3.6255199999999999</c:v>
                </c:pt>
                <c:pt idx="1735">
                  <c:v>3.6938499999999999</c:v>
                </c:pt>
                <c:pt idx="1736">
                  <c:v>3.7949899999999999</c:v>
                </c:pt>
                <c:pt idx="1737">
                  <c:v>3.7859699999999998</c:v>
                </c:pt>
                <c:pt idx="1738">
                  <c:v>3.7275100000000001</c:v>
                </c:pt>
                <c:pt idx="1739">
                  <c:v>3.6910799999999999</c:v>
                </c:pt>
                <c:pt idx="1740">
                  <c:v>3.65408</c:v>
                </c:pt>
                <c:pt idx="1741">
                  <c:v>3.6739000000000002</c:v>
                </c:pt>
                <c:pt idx="1742">
                  <c:v>3.7138800000000001</c:v>
                </c:pt>
                <c:pt idx="1743">
                  <c:v>3.6809599999999998</c:v>
                </c:pt>
                <c:pt idx="1744">
                  <c:v>3.6268400000000001</c:v>
                </c:pt>
                <c:pt idx="1745">
                  <c:v>3.5398999999999998</c:v>
                </c:pt>
                <c:pt idx="1746">
                  <c:v>3.5229200000000001</c:v>
                </c:pt>
                <c:pt idx="1747">
                  <c:v>3.6101800000000002</c:v>
                </c:pt>
                <c:pt idx="1748">
                  <c:v>3.7018599999999999</c:v>
                </c:pt>
                <c:pt idx="1749">
                  <c:v>3.73136</c:v>
                </c:pt>
                <c:pt idx="1750">
                  <c:v>3.7155999999999998</c:v>
                </c:pt>
                <c:pt idx="1751">
                  <c:v>3.6681300000000001</c:v>
                </c:pt>
                <c:pt idx="1752">
                  <c:v>3.6335500000000001</c:v>
                </c:pt>
                <c:pt idx="1753">
                  <c:v>3.64628</c:v>
                </c:pt>
                <c:pt idx="1754">
                  <c:v>3.6509999999999998</c:v>
                </c:pt>
                <c:pt idx="1755">
                  <c:v>3.67658</c:v>
                </c:pt>
                <c:pt idx="1756">
                  <c:v>3.6958799999999998</c:v>
                </c:pt>
                <c:pt idx="1757">
                  <c:v>3.6929699999999999</c:v>
                </c:pt>
                <c:pt idx="1758">
                  <c:v>3.65909</c:v>
                </c:pt>
                <c:pt idx="1759">
                  <c:v>3.6519499999999998</c:v>
                </c:pt>
                <c:pt idx="1760">
                  <c:v>3.6053899999999999</c:v>
                </c:pt>
                <c:pt idx="1761">
                  <c:v>3.5773000000000001</c:v>
                </c:pt>
                <c:pt idx="1762">
                  <c:v>3.5512899999999998</c:v>
                </c:pt>
                <c:pt idx="1763">
                  <c:v>3.5540799999999999</c:v>
                </c:pt>
                <c:pt idx="1764">
                  <c:v>3.5777299999999999</c:v>
                </c:pt>
                <c:pt idx="1765">
                  <c:v>3.6669900000000002</c:v>
                </c:pt>
                <c:pt idx="1766">
                  <c:v>3.7031900000000002</c:v>
                </c:pt>
                <c:pt idx="1767">
                  <c:v>3.6377000000000002</c:v>
                </c:pt>
                <c:pt idx="1768">
                  <c:v>3.6056400000000002</c:v>
                </c:pt>
                <c:pt idx="1769">
                  <c:v>3.7578100000000001</c:v>
                </c:pt>
                <c:pt idx="1770">
                  <c:v>3.7245200000000001</c:v>
                </c:pt>
                <c:pt idx="1771">
                  <c:v>3.51092</c:v>
                </c:pt>
                <c:pt idx="1772">
                  <c:v>3.2757800000000001</c:v>
                </c:pt>
                <c:pt idx="1773">
                  <c:v>3.2120099999999998</c:v>
                </c:pt>
                <c:pt idx="1774">
                  <c:v>3.34659</c:v>
                </c:pt>
                <c:pt idx="1775">
                  <c:v>3.5997300000000001</c:v>
                </c:pt>
                <c:pt idx="1776">
                  <c:v>3.7717399999999999</c:v>
                </c:pt>
                <c:pt idx="1777">
                  <c:v>3.75779</c:v>
                </c:pt>
                <c:pt idx="1778">
                  <c:v>3.6667000000000001</c:v>
                </c:pt>
                <c:pt idx="1779">
                  <c:v>3.6011799999999998</c:v>
                </c:pt>
                <c:pt idx="1780">
                  <c:v>3.5830799999999998</c:v>
                </c:pt>
                <c:pt idx="1781">
                  <c:v>3.5956899999999998</c:v>
                </c:pt>
                <c:pt idx="1782">
                  <c:v>3.5846</c:v>
                </c:pt>
                <c:pt idx="1783">
                  <c:v>3.5494500000000002</c:v>
                </c:pt>
                <c:pt idx="1784">
                  <c:v>3.55531</c:v>
                </c:pt>
                <c:pt idx="1785">
                  <c:v>3.5962999999999998</c:v>
                </c:pt>
                <c:pt idx="1786">
                  <c:v>3.6171700000000002</c:v>
                </c:pt>
                <c:pt idx="1787">
                  <c:v>3.5988699999999998</c:v>
                </c:pt>
                <c:pt idx="1788">
                  <c:v>3.61869</c:v>
                </c:pt>
                <c:pt idx="1789">
                  <c:v>3.6364999999999998</c:v>
                </c:pt>
                <c:pt idx="1790">
                  <c:v>3.6560199999999998</c:v>
                </c:pt>
                <c:pt idx="1791">
                  <c:v>3.6238700000000001</c:v>
                </c:pt>
                <c:pt idx="1792">
                  <c:v>3.5841699999999999</c:v>
                </c:pt>
                <c:pt idx="1793">
                  <c:v>3.5621399999999999</c:v>
                </c:pt>
                <c:pt idx="1794">
                  <c:v>3.53714</c:v>
                </c:pt>
                <c:pt idx="1795">
                  <c:v>3.5536400000000001</c:v>
                </c:pt>
                <c:pt idx="1796">
                  <c:v>3.5961699999999999</c:v>
                </c:pt>
                <c:pt idx="1797">
                  <c:v>3.58386</c:v>
                </c:pt>
                <c:pt idx="1798">
                  <c:v>3.58128</c:v>
                </c:pt>
                <c:pt idx="1799">
                  <c:v>3.6091299999999999</c:v>
                </c:pt>
                <c:pt idx="1800">
                  <c:v>3.6087500000000001</c:v>
                </c:pt>
                <c:pt idx="1801">
                  <c:v>3.5896699999999999</c:v>
                </c:pt>
                <c:pt idx="1802">
                  <c:v>3.5756899999999998</c:v>
                </c:pt>
                <c:pt idx="1803">
                  <c:v>3.5803199999999999</c:v>
                </c:pt>
                <c:pt idx="1804">
                  <c:v>3.5844200000000002</c:v>
                </c:pt>
                <c:pt idx="1805">
                  <c:v>3.5890599999999999</c:v>
                </c:pt>
                <c:pt idx="1806">
                  <c:v>3.5903200000000002</c:v>
                </c:pt>
                <c:pt idx="1807">
                  <c:v>3.5794600000000001</c:v>
                </c:pt>
                <c:pt idx="1808">
                  <c:v>3.5898099999999999</c:v>
                </c:pt>
                <c:pt idx="1809">
                  <c:v>3.6377199999999998</c:v>
                </c:pt>
                <c:pt idx="1810">
                  <c:v>3.6037699999999999</c:v>
                </c:pt>
                <c:pt idx="1811">
                  <c:v>3.5479699999999998</c:v>
                </c:pt>
                <c:pt idx="1812">
                  <c:v>3.5335999999999999</c:v>
                </c:pt>
                <c:pt idx="1813">
                  <c:v>3.5402800000000001</c:v>
                </c:pt>
                <c:pt idx="1814">
                  <c:v>3.5533000000000001</c:v>
                </c:pt>
                <c:pt idx="1815">
                  <c:v>3.5566499999999999</c:v>
                </c:pt>
                <c:pt idx="1816">
                  <c:v>3.5619900000000002</c:v>
                </c:pt>
                <c:pt idx="1817">
                  <c:v>3.5871599999999999</c:v>
                </c:pt>
                <c:pt idx="1818">
                  <c:v>3.6025100000000001</c:v>
                </c:pt>
                <c:pt idx="1819">
                  <c:v>3.5839099999999999</c:v>
                </c:pt>
                <c:pt idx="1820">
                  <c:v>3.5728800000000001</c:v>
                </c:pt>
                <c:pt idx="1821">
                  <c:v>3.55741</c:v>
                </c:pt>
                <c:pt idx="1822">
                  <c:v>3.55606</c:v>
                </c:pt>
                <c:pt idx="1823">
                  <c:v>3.59572</c:v>
                </c:pt>
                <c:pt idx="1824">
                  <c:v>3.6006999999999998</c:v>
                </c:pt>
                <c:pt idx="1825">
                  <c:v>3.5690200000000001</c:v>
                </c:pt>
                <c:pt idx="1826">
                  <c:v>3.5597500000000002</c:v>
                </c:pt>
                <c:pt idx="1827">
                  <c:v>3.5646399999999998</c:v>
                </c:pt>
                <c:pt idx="1828">
                  <c:v>3.5759400000000001</c:v>
                </c:pt>
                <c:pt idx="1829">
                  <c:v>3.5853299999999999</c:v>
                </c:pt>
                <c:pt idx="1830">
                  <c:v>3.5752799999999998</c:v>
                </c:pt>
                <c:pt idx="1831">
                  <c:v>3.5649700000000002</c:v>
                </c:pt>
                <c:pt idx="1832">
                  <c:v>3.5498099999999999</c:v>
                </c:pt>
                <c:pt idx="1833">
                  <c:v>3.5440399999999999</c:v>
                </c:pt>
                <c:pt idx="1834">
                  <c:v>3.5306500000000001</c:v>
                </c:pt>
                <c:pt idx="1835">
                  <c:v>3.5162399999999998</c:v>
                </c:pt>
                <c:pt idx="1836">
                  <c:v>3.5181200000000001</c:v>
                </c:pt>
                <c:pt idx="1837">
                  <c:v>3.5356399999999999</c:v>
                </c:pt>
                <c:pt idx="1838">
                  <c:v>3.56976</c:v>
                </c:pt>
                <c:pt idx="1839">
                  <c:v>3.59449</c:v>
                </c:pt>
                <c:pt idx="1840">
                  <c:v>3.6213700000000002</c:v>
                </c:pt>
                <c:pt idx="1841">
                  <c:v>3.5823499999999999</c:v>
                </c:pt>
                <c:pt idx="1842">
                  <c:v>3.5481099999999999</c:v>
                </c:pt>
                <c:pt idx="1843">
                  <c:v>3.54142</c:v>
                </c:pt>
                <c:pt idx="1844">
                  <c:v>3.5366599999999999</c:v>
                </c:pt>
                <c:pt idx="1845">
                  <c:v>3.5644499999999999</c:v>
                </c:pt>
                <c:pt idx="1846">
                  <c:v>3.5802100000000001</c:v>
                </c:pt>
                <c:pt idx="1847">
                  <c:v>3.57084</c:v>
                </c:pt>
                <c:pt idx="1848">
                  <c:v>3.5545399999999998</c:v>
                </c:pt>
                <c:pt idx="1849">
                  <c:v>3.5458099999999999</c:v>
                </c:pt>
                <c:pt idx="1850">
                  <c:v>3.5459399999999999</c:v>
                </c:pt>
                <c:pt idx="1851">
                  <c:v>3.5451600000000001</c:v>
                </c:pt>
                <c:pt idx="1852">
                  <c:v>3.53993</c:v>
                </c:pt>
                <c:pt idx="1853">
                  <c:v>3.5485500000000001</c:v>
                </c:pt>
                <c:pt idx="1854">
                  <c:v>3.5616699999999999</c:v>
                </c:pt>
                <c:pt idx="1855">
                  <c:v>3.5767899999999999</c:v>
                </c:pt>
                <c:pt idx="1856">
                  <c:v>3.5727099999999998</c:v>
                </c:pt>
                <c:pt idx="1857">
                  <c:v>3.5419499999999999</c:v>
                </c:pt>
                <c:pt idx="1858">
                  <c:v>3.5278999999999998</c:v>
                </c:pt>
                <c:pt idx="1859">
                  <c:v>3.5372400000000002</c:v>
                </c:pt>
                <c:pt idx="1860">
                  <c:v>3.55308</c:v>
                </c:pt>
                <c:pt idx="1861">
                  <c:v>3.5730400000000002</c:v>
                </c:pt>
                <c:pt idx="1862">
                  <c:v>3.569</c:v>
                </c:pt>
                <c:pt idx="1863">
                  <c:v>3.5721699999999998</c:v>
                </c:pt>
                <c:pt idx="1864">
                  <c:v>3.5504799999999999</c:v>
                </c:pt>
                <c:pt idx="1865">
                  <c:v>3.5347499999999998</c:v>
                </c:pt>
                <c:pt idx="1866">
                  <c:v>3.5371299999999999</c:v>
                </c:pt>
                <c:pt idx="1867">
                  <c:v>3.5366300000000002</c:v>
                </c:pt>
                <c:pt idx="1868">
                  <c:v>3.5410400000000002</c:v>
                </c:pt>
                <c:pt idx="1869">
                  <c:v>3.5331199999999998</c:v>
                </c:pt>
                <c:pt idx="1870">
                  <c:v>3.5371100000000002</c:v>
                </c:pt>
                <c:pt idx="1871">
                  <c:v>3.5535199999999998</c:v>
                </c:pt>
                <c:pt idx="1872">
                  <c:v>3.5552999999999999</c:v>
                </c:pt>
                <c:pt idx="1873">
                  <c:v>3.55172</c:v>
                </c:pt>
                <c:pt idx="1874">
                  <c:v>3.5402300000000002</c:v>
                </c:pt>
                <c:pt idx="1875">
                  <c:v>3.5314399999999999</c:v>
                </c:pt>
                <c:pt idx="1876">
                  <c:v>3.5397599999999998</c:v>
                </c:pt>
                <c:pt idx="1877">
                  <c:v>3.5541999999999998</c:v>
                </c:pt>
                <c:pt idx="1878">
                  <c:v>3.5606200000000001</c:v>
                </c:pt>
                <c:pt idx="1879">
                  <c:v>3.5611299999999999</c:v>
                </c:pt>
                <c:pt idx="1880">
                  <c:v>3.5490900000000001</c:v>
                </c:pt>
                <c:pt idx="1881">
                  <c:v>3.5304600000000002</c:v>
                </c:pt>
                <c:pt idx="1882">
                  <c:v>3.5379800000000001</c:v>
                </c:pt>
                <c:pt idx="1883">
                  <c:v>3.5492900000000001</c:v>
                </c:pt>
                <c:pt idx="1884">
                  <c:v>3.5508799999999998</c:v>
                </c:pt>
                <c:pt idx="1885">
                  <c:v>3.5421299999999998</c:v>
                </c:pt>
                <c:pt idx="1886">
                  <c:v>3.5383300000000002</c:v>
                </c:pt>
                <c:pt idx="1887">
                  <c:v>3.5384000000000002</c:v>
                </c:pt>
                <c:pt idx="1888">
                  <c:v>3.5331199999999998</c:v>
                </c:pt>
                <c:pt idx="1889">
                  <c:v>3.5355599999999998</c:v>
                </c:pt>
                <c:pt idx="1890">
                  <c:v>3.5395300000000001</c:v>
                </c:pt>
                <c:pt idx="1891">
                  <c:v>3.5396100000000001</c:v>
                </c:pt>
                <c:pt idx="1892">
                  <c:v>3.5419</c:v>
                </c:pt>
                <c:pt idx="1893">
                  <c:v>3.5461</c:v>
                </c:pt>
                <c:pt idx="1894">
                  <c:v>3.5557699999999999</c:v>
                </c:pt>
                <c:pt idx="1895">
                  <c:v>3.5487600000000001</c:v>
                </c:pt>
                <c:pt idx="1896">
                  <c:v>3.5449099999999998</c:v>
                </c:pt>
                <c:pt idx="1897">
                  <c:v>3.5440299999999998</c:v>
                </c:pt>
                <c:pt idx="1898">
                  <c:v>3.5459499999999999</c:v>
                </c:pt>
                <c:pt idx="1899">
                  <c:v>3.5513599999999999</c:v>
                </c:pt>
                <c:pt idx="1900">
                  <c:v>3.5425399999999998</c:v>
                </c:pt>
                <c:pt idx="1901">
                  <c:v>3.5347599999999999</c:v>
                </c:pt>
                <c:pt idx="1902">
                  <c:v>3.5329600000000001</c:v>
                </c:pt>
                <c:pt idx="1903">
                  <c:v>3.54339</c:v>
                </c:pt>
                <c:pt idx="1904">
                  <c:v>3.5391699999999999</c:v>
                </c:pt>
                <c:pt idx="1905">
                  <c:v>3.5398999999999998</c:v>
                </c:pt>
                <c:pt idx="1906">
                  <c:v>3.5373299999999999</c:v>
                </c:pt>
                <c:pt idx="1907">
                  <c:v>3.5375800000000002</c:v>
                </c:pt>
                <c:pt idx="1908">
                  <c:v>3.5342099999999999</c:v>
                </c:pt>
                <c:pt idx="1909">
                  <c:v>3.53972</c:v>
                </c:pt>
                <c:pt idx="1910">
                  <c:v>3.5406399999999998</c:v>
                </c:pt>
                <c:pt idx="1911">
                  <c:v>3.5366200000000001</c:v>
                </c:pt>
                <c:pt idx="1912">
                  <c:v>3.5356000000000001</c:v>
                </c:pt>
                <c:pt idx="1913">
                  <c:v>3.5436999999999999</c:v>
                </c:pt>
                <c:pt idx="1914">
                  <c:v>3.5537000000000001</c:v>
                </c:pt>
                <c:pt idx="1915">
                  <c:v>3.5545300000000002</c:v>
                </c:pt>
                <c:pt idx="1916">
                  <c:v>3.5450599999999999</c:v>
                </c:pt>
                <c:pt idx="1917">
                  <c:v>3.53877</c:v>
                </c:pt>
                <c:pt idx="1918">
                  <c:v>3.5370900000000001</c:v>
                </c:pt>
                <c:pt idx="1919">
                  <c:v>3.5367199999999999</c:v>
                </c:pt>
                <c:pt idx="1920">
                  <c:v>3.5394399999999999</c:v>
                </c:pt>
                <c:pt idx="1921">
                  <c:v>3.54251</c:v>
                </c:pt>
                <c:pt idx="1922">
                  <c:v>3.5399500000000002</c:v>
                </c:pt>
                <c:pt idx="1923">
                  <c:v>3.5365000000000002</c:v>
                </c:pt>
                <c:pt idx="1924">
                  <c:v>3.53579</c:v>
                </c:pt>
                <c:pt idx="1925">
                  <c:v>3.5364200000000001</c:v>
                </c:pt>
                <c:pt idx="1926">
                  <c:v>3.5352199999999998</c:v>
                </c:pt>
                <c:pt idx="1927">
                  <c:v>3.5371700000000001</c:v>
                </c:pt>
                <c:pt idx="1928">
                  <c:v>3.5401699999999998</c:v>
                </c:pt>
                <c:pt idx="1929">
                  <c:v>3.5428099999999998</c:v>
                </c:pt>
                <c:pt idx="1930">
                  <c:v>3.5424600000000002</c:v>
                </c:pt>
                <c:pt idx="1931">
                  <c:v>3.5409600000000001</c:v>
                </c:pt>
                <c:pt idx="1932">
                  <c:v>3.5458099999999999</c:v>
                </c:pt>
                <c:pt idx="1933">
                  <c:v>3.5470299999999999</c:v>
                </c:pt>
                <c:pt idx="1934">
                  <c:v>3.54454</c:v>
                </c:pt>
                <c:pt idx="1935">
                  <c:v>3.5373199999999998</c:v>
                </c:pt>
                <c:pt idx="1936">
                  <c:v>3.5425300000000002</c:v>
                </c:pt>
                <c:pt idx="1937">
                  <c:v>3.5430799999999998</c:v>
                </c:pt>
                <c:pt idx="1938">
                  <c:v>3.53687</c:v>
                </c:pt>
                <c:pt idx="1939">
                  <c:v>3.53593</c:v>
                </c:pt>
                <c:pt idx="1940">
                  <c:v>3.53491</c:v>
                </c:pt>
                <c:pt idx="1941">
                  <c:v>3.5333299999999999</c:v>
                </c:pt>
                <c:pt idx="1942">
                  <c:v>3.5358999999999998</c:v>
                </c:pt>
                <c:pt idx="1943">
                  <c:v>3.5395300000000001</c:v>
                </c:pt>
                <c:pt idx="1944">
                  <c:v>3.5386799999999998</c:v>
                </c:pt>
                <c:pt idx="1945">
                  <c:v>3.5379999999999998</c:v>
                </c:pt>
                <c:pt idx="1946">
                  <c:v>3.53674</c:v>
                </c:pt>
                <c:pt idx="1947">
                  <c:v>3.53918</c:v>
                </c:pt>
                <c:pt idx="1948">
                  <c:v>3.53992</c:v>
                </c:pt>
                <c:pt idx="1949">
                  <c:v>3.5413399999999999</c:v>
                </c:pt>
                <c:pt idx="1950">
                  <c:v>3.5414599999999998</c:v>
                </c:pt>
                <c:pt idx="1951">
                  <c:v>3.5415299999999998</c:v>
                </c:pt>
                <c:pt idx="1952">
                  <c:v>3.5431900000000001</c:v>
                </c:pt>
                <c:pt idx="1953">
                  <c:v>3.5420699999999998</c:v>
                </c:pt>
                <c:pt idx="1954">
                  <c:v>3.5401600000000002</c:v>
                </c:pt>
                <c:pt idx="1955">
                  <c:v>3.5401899999999999</c:v>
                </c:pt>
                <c:pt idx="1956">
                  <c:v>3.53539</c:v>
                </c:pt>
                <c:pt idx="1957">
                  <c:v>3.53579</c:v>
                </c:pt>
                <c:pt idx="1958">
                  <c:v>3.5368599999999999</c:v>
                </c:pt>
                <c:pt idx="1959">
                  <c:v>3.5369199999999998</c:v>
                </c:pt>
                <c:pt idx="1960">
                  <c:v>3.5361199999999999</c:v>
                </c:pt>
                <c:pt idx="1961">
                  <c:v>3.5346799999999998</c:v>
                </c:pt>
                <c:pt idx="1962">
                  <c:v>3.5358100000000001</c:v>
                </c:pt>
                <c:pt idx="1963">
                  <c:v>3.54034</c:v>
                </c:pt>
                <c:pt idx="1964">
                  <c:v>3.5387200000000001</c:v>
                </c:pt>
                <c:pt idx="1965">
                  <c:v>3.5378799999999999</c:v>
                </c:pt>
                <c:pt idx="1966">
                  <c:v>3.5387499999999998</c:v>
                </c:pt>
                <c:pt idx="1967">
                  <c:v>3.5404100000000001</c:v>
                </c:pt>
                <c:pt idx="1968">
                  <c:v>3.5420099999999999</c:v>
                </c:pt>
                <c:pt idx="1969">
                  <c:v>3.54291</c:v>
                </c:pt>
                <c:pt idx="1970">
                  <c:v>3.5419399999999999</c:v>
                </c:pt>
                <c:pt idx="1971">
                  <c:v>3.53979</c:v>
                </c:pt>
                <c:pt idx="1972">
                  <c:v>3.5384500000000001</c:v>
                </c:pt>
                <c:pt idx="1973">
                  <c:v>3.5382500000000001</c:v>
                </c:pt>
                <c:pt idx="1974">
                  <c:v>3.5410900000000001</c:v>
                </c:pt>
                <c:pt idx="1975">
                  <c:v>3.5422400000000001</c:v>
                </c:pt>
                <c:pt idx="1976">
                  <c:v>3.53891</c:v>
                </c:pt>
                <c:pt idx="1977">
                  <c:v>3.5384600000000002</c:v>
                </c:pt>
                <c:pt idx="1978">
                  <c:v>3.53708</c:v>
                </c:pt>
                <c:pt idx="1979">
                  <c:v>3.5351400000000002</c:v>
                </c:pt>
                <c:pt idx="1980">
                  <c:v>3.5361199999999999</c:v>
                </c:pt>
                <c:pt idx="1981">
                  <c:v>3.53898</c:v>
                </c:pt>
                <c:pt idx="1982">
                  <c:v>3.5393300000000001</c:v>
                </c:pt>
                <c:pt idx="1983">
                  <c:v>3.5389300000000001</c:v>
                </c:pt>
                <c:pt idx="1984">
                  <c:v>3.5395799999999999</c:v>
                </c:pt>
                <c:pt idx="1985">
                  <c:v>3.5403899999999999</c:v>
                </c:pt>
                <c:pt idx="1986">
                  <c:v>3.54108</c:v>
                </c:pt>
                <c:pt idx="1987">
                  <c:v>3.5433400000000002</c:v>
                </c:pt>
                <c:pt idx="1988">
                  <c:v>3.54365</c:v>
                </c:pt>
                <c:pt idx="1989">
                  <c:v>3.5411100000000002</c:v>
                </c:pt>
                <c:pt idx="1990">
                  <c:v>3.5382500000000001</c:v>
                </c:pt>
                <c:pt idx="1991">
                  <c:v>3.5373399999999999</c:v>
                </c:pt>
                <c:pt idx="1992">
                  <c:v>3.5369600000000001</c:v>
                </c:pt>
                <c:pt idx="1993">
                  <c:v>3.53844</c:v>
                </c:pt>
                <c:pt idx="1994">
                  <c:v>3.5405000000000002</c:v>
                </c:pt>
                <c:pt idx="1995">
                  <c:v>3.5385300000000002</c:v>
                </c:pt>
                <c:pt idx="1996">
                  <c:v>3.5382600000000002</c:v>
                </c:pt>
                <c:pt idx="1997">
                  <c:v>3.53661</c:v>
                </c:pt>
                <c:pt idx="1998">
                  <c:v>3.5371700000000001</c:v>
                </c:pt>
                <c:pt idx="1999">
                  <c:v>3.53851</c:v>
                </c:pt>
                <c:pt idx="2000">
                  <c:v>3.5406599999999999</c:v>
                </c:pt>
                <c:pt idx="2001">
                  <c:v>3.53973</c:v>
                </c:pt>
                <c:pt idx="2002">
                  <c:v>3.5407600000000001</c:v>
                </c:pt>
                <c:pt idx="2003">
                  <c:v>3.54149</c:v>
                </c:pt>
                <c:pt idx="2004">
                  <c:v>3.54129</c:v>
                </c:pt>
                <c:pt idx="2005">
                  <c:v>3.5421399999999998</c:v>
                </c:pt>
                <c:pt idx="2006">
                  <c:v>3.5419</c:v>
                </c:pt>
                <c:pt idx="2007">
                  <c:v>3.5418799999999999</c:v>
                </c:pt>
                <c:pt idx="2008">
                  <c:v>3.5418500000000002</c:v>
                </c:pt>
                <c:pt idx="2009">
                  <c:v>3.5397500000000002</c:v>
                </c:pt>
                <c:pt idx="2010">
                  <c:v>3.5406200000000001</c:v>
                </c:pt>
                <c:pt idx="2011">
                  <c:v>3.54114</c:v>
                </c:pt>
                <c:pt idx="2012">
                  <c:v>3.53979</c:v>
                </c:pt>
                <c:pt idx="2013">
                  <c:v>3.53809</c:v>
                </c:pt>
                <c:pt idx="2014">
                  <c:v>3.5371299999999999</c:v>
                </c:pt>
                <c:pt idx="2015">
                  <c:v>3.5372699999999999</c:v>
                </c:pt>
                <c:pt idx="2016">
                  <c:v>3.5379700000000001</c:v>
                </c:pt>
                <c:pt idx="2017">
                  <c:v>3.5384799999999998</c:v>
                </c:pt>
                <c:pt idx="2018">
                  <c:v>3.5385499999999999</c:v>
                </c:pt>
                <c:pt idx="2019">
                  <c:v>3.5398499999999999</c:v>
                </c:pt>
                <c:pt idx="2020">
                  <c:v>3.5423300000000002</c:v>
                </c:pt>
                <c:pt idx="2021">
                  <c:v>3.5422600000000002</c:v>
                </c:pt>
                <c:pt idx="2022">
                  <c:v>3.54169</c:v>
                </c:pt>
                <c:pt idx="2023">
                  <c:v>3.5416300000000001</c:v>
                </c:pt>
                <c:pt idx="2024">
                  <c:v>3.54359</c:v>
                </c:pt>
                <c:pt idx="2025">
                  <c:v>3.5420400000000001</c:v>
                </c:pt>
                <c:pt idx="2026">
                  <c:v>3.5410900000000001</c:v>
                </c:pt>
                <c:pt idx="2027">
                  <c:v>3.54087</c:v>
                </c:pt>
                <c:pt idx="2028">
                  <c:v>3.5412499999999998</c:v>
                </c:pt>
                <c:pt idx="2029">
                  <c:v>3.5416400000000001</c:v>
                </c:pt>
                <c:pt idx="2030">
                  <c:v>3.5397699999999999</c:v>
                </c:pt>
                <c:pt idx="2031">
                  <c:v>3.5379200000000002</c:v>
                </c:pt>
                <c:pt idx="2032">
                  <c:v>3.5392100000000002</c:v>
                </c:pt>
                <c:pt idx="2033">
                  <c:v>3.5376799999999999</c:v>
                </c:pt>
                <c:pt idx="2034">
                  <c:v>3.53898</c:v>
                </c:pt>
                <c:pt idx="2035">
                  <c:v>3.5406399999999998</c:v>
                </c:pt>
                <c:pt idx="2036">
                  <c:v>3.5395500000000002</c:v>
                </c:pt>
                <c:pt idx="2037">
                  <c:v>3.5395699999999999</c:v>
                </c:pt>
                <c:pt idx="2038">
                  <c:v>3.53864</c:v>
                </c:pt>
                <c:pt idx="2039">
                  <c:v>3.5397699999999999</c:v>
                </c:pt>
                <c:pt idx="2040">
                  <c:v>3.5416799999999999</c:v>
                </c:pt>
                <c:pt idx="2041">
                  <c:v>3.5427499999999998</c:v>
                </c:pt>
                <c:pt idx="2042">
                  <c:v>3.5431300000000001</c:v>
                </c:pt>
                <c:pt idx="2043">
                  <c:v>3.5435500000000002</c:v>
                </c:pt>
                <c:pt idx="2044">
                  <c:v>3.5409700000000002</c:v>
                </c:pt>
                <c:pt idx="2045">
                  <c:v>3.5398299999999998</c:v>
                </c:pt>
                <c:pt idx="2046">
                  <c:v>3.54</c:v>
                </c:pt>
                <c:pt idx="2047">
                  <c:v>3.5398000000000001</c:v>
                </c:pt>
                <c:pt idx="2048">
                  <c:v>3.53993</c:v>
                </c:pt>
                <c:pt idx="2049">
                  <c:v>3.5407299999999999</c:v>
                </c:pt>
                <c:pt idx="2050">
                  <c:v>3.5405099999999998</c:v>
                </c:pt>
                <c:pt idx="2051">
                  <c:v>3.5397400000000001</c:v>
                </c:pt>
                <c:pt idx="2052">
                  <c:v>3.5394199999999998</c:v>
                </c:pt>
                <c:pt idx="2053">
                  <c:v>3.5385900000000001</c:v>
                </c:pt>
                <c:pt idx="2054">
                  <c:v>3.5395599999999998</c:v>
                </c:pt>
                <c:pt idx="2055">
                  <c:v>3.5393300000000001</c:v>
                </c:pt>
                <c:pt idx="2056">
                  <c:v>3.5397599999999998</c:v>
                </c:pt>
                <c:pt idx="2057">
                  <c:v>3.5394399999999999</c:v>
                </c:pt>
                <c:pt idx="2058">
                  <c:v>3.5396399999999999</c:v>
                </c:pt>
                <c:pt idx="2059">
                  <c:v>3.5401699999999998</c:v>
                </c:pt>
                <c:pt idx="2060">
                  <c:v>3.5390799999999998</c:v>
                </c:pt>
                <c:pt idx="2061">
                  <c:v>3.5397400000000001</c:v>
                </c:pt>
                <c:pt idx="2062">
                  <c:v>3.54013</c:v>
                </c:pt>
                <c:pt idx="2063">
                  <c:v>3.5418599999999998</c:v>
                </c:pt>
                <c:pt idx="2064">
                  <c:v>3.5419100000000001</c:v>
                </c:pt>
                <c:pt idx="2065">
                  <c:v>3.5404</c:v>
                </c:pt>
                <c:pt idx="2066">
                  <c:v>3.5390100000000002</c:v>
                </c:pt>
                <c:pt idx="2067">
                  <c:v>3.5380199999999999</c:v>
                </c:pt>
                <c:pt idx="2068">
                  <c:v>3.5375700000000001</c:v>
                </c:pt>
                <c:pt idx="2069">
                  <c:v>3.5383599999999999</c:v>
                </c:pt>
                <c:pt idx="2070">
                  <c:v>3.5386000000000002</c:v>
                </c:pt>
                <c:pt idx="2071">
                  <c:v>3.5386299999999999</c:v>
                </c:pt>
                <c:pt idx="2072">
                  <c:v>3.5398499999999999</c:v>
                </c:pt>
                <c:pt idx="2073">
                  <c:v>3.5403600000000002</c:v>
                </c:pt>
                <c:pt idx="2074">
                  <c:v>3.5394199999999998</c:v>
                </c:pt>
                <c:pt idx="2075">
                  <c:v>3.5379299999999998</c:v>
                </c:pt>
                <c:pt idx="2076">
                  <c:v>3.5381900000000002</c:v>
                </c:pt>
                <c:pt idx="2077">
                  <c:v>3.5400800000000001</c:v>
                </c:pt>
                <c:pt idx="2078">
                  <c:v>3.5424199999999999</c:v>
                </c:pt>
                <c:pt idx="2079">
                  <c:v>3.5426099999999998</c:v>
                </c:pt>
                <c:pt idx="2080">
                  <c:v>3.54148</c:v>
                </c:pt>
                <c:pt idx="2081">
                  <c:v>3.5411600000000001</c:v>
                </c:pt>
                <c:pt idx="2082">
                  <c:v>3.5403899999999999</c:v>
                </c:pt>
                <c:pt idx="2083">
                  <c:v>3.5399099999999999</c:v>
                </c:pt>
                <c:pt idx="2084">
                  <c:v>3.5398100000000001</c:v>
                </c:pt>
                <c:pt idx="2085">
                  <c:v>3.5394000000000001</c:v>
                </c:pt>
                <c:pt idx="2086">
                  <c:v>3.5397699999999999</c:v>
                </c:pt>
                <c:pt idx="2087">
                  <c:v>3.5396800000000002</c:v>
                </c:pt>
                <c:pt idx="2088">
                  <c:v>3.5403600000000002</c:v>
                </c:pt>
                <c:pt idx="2089">
                  <c:v>3.5392800000000002</c:v>
                </c:pt>
                <c:pt idx="2090">
                  <c:v>3.5390199999999998</c:v>
                </c:pt>
                <c:pt idx="2091">
                  <c:v>3.5400200000000002</c:v>
                </c:pt>
                <c:pt idx="2092">
                  <c:v>3.5406399999999998</c:v>
                </c:pt>
                <c:pt idx="2093">
                  <c:v>3.5421900000000002</c:v>
                </c:pt>
                <c:pt idx="2094">
                  <c:v>3.5406499999999999</c:v>
                </c:pt>
                <c:pt idx="2095">
                  <c:v>3.53851</c:v>
                </c:pt>
                <c:pt idx="2096">
                  <c:v>3.5395799999999999</c:v>
                </c:pt>
                <c:pt idx="2097">
                  <c:v>3.5403099999999998</c:v>
                </c:pt>
                <c:pt idx="2098">
                  <c:v>3.5408200000000001</c:v>
                </c:pt>
                <c:pt idx="2099">
                  <c:v>3.5425</c:v>
                </c:pt>
                <c:pt idx="2100">
                  <c:v>3.5415199999999998</c:v>
                </c:pt>
                <c:pt idx="2101">
                  <c:v>3.54053</c:v>
                </c:pt>
                <c:pt idx="2102">
                  <c:v>3.5397400000000001</c:v>
                </c:pt>
                <c:pt idx="2103">
                  <c:v>3.5401600000000002</c:v>
                </c:pt>
                <c:pt idx="2104">
                  <c:v>3.5393599999999998</c:v>
                </c:pt>
                <c:pt idx="2105">
                  <c:v>3.53782</c:v>
                </c:pt>
                <c:pt idx="2106">
                  <c:v>3.5377100000000001</c:v>
                </c:pt>
                <c:pt idx="2107">
                  <c:v>3.5382799999999999</c:v>
                </c:pt>
                <c:pt idx="2108">
                  <c:v>3.5390700000000002</c:v>
                </c:pt>
                <c:pt idx="2109">
                  <c:v>3.5393400000000002</c:v>
                </c:pt>
                <c:pt idx="2110">
                  <c:v>3.5400499999999999</c:v>
                </c:pt>
                <c:pt idx="2111">
                  <c:v>3.5409799999999998</c:v>
                </c:pt>
                <c:pt idx="2112">
                  <c:v>3.5414099999999999</c:v>
                </c:pt>
                <c:pt idx="2113">
                  <c:v>3.54162</c:v>
                </c:pt>
                <c:pt idx="2114">
                  <c:v>3.5410900000000001</c:v>
                </c:pt>
                <c:pt idx="2115">
                  <c:v>3.54054</c:v>
                </c:pt>
                <c:pt idx="2116">
                  <c:v>3.5402399999999998</c:v>
                </c:pt>
                <c:pt idx="2117">
                  <c:v>3.5387200000000001</c:v>
                </c:pt>
                <c:pt idx="2118">
                  <c:v>3.5400999999999998</c:v>
                </c:pt>
                <c:pt idx="2119">
                  <c:v>3.5407600000000001</c:v>
                </c:pt>
                <c:pt idx="2120">
                  <c:v>3.5402100000000001</c:v>
                </c:pt>
                <c:pt idx="2121">
                  <c:v>3.5396899999999998</c:v>
                </c:pt>
                <c:pt idx="2122">
                  <c:v>3.5395799999999999</c:v>
                </c:pt>
                <c:pt idx="2123">
                  <c:v>3.5395799999999999</c:v>
                </c:pt>
                <c:pt idx="2124">
                  <c:v>3.53979</c:v>
                </c:pt>
                <c:pt idx="2125">
                  <c:v>3.5406599999999999</c:v>
                </c:pt>
                <c:pt idx="2126">
                  <c:v>3.5402999999999998</c:v>
                </c:pt>
                <c:pt idx="2127">
                  <c:v>3.5403500000000001</c:v>
                </c:pt>
                <c:pt idx="2128">
                  <c:v>3.5411299999999999</c:v>
                </c:pt>
                <c:pt idx="2129">
                  <c:v>3.5419299999999998</c:v>
                </c:pt>
                <c:pt idx="2130">
                  <c:v>3.5408300000000001</c:v>
                </c:pt>
                <c:pt idx="2131">
                  <c:v>3.5407099999999998</c:v>
                </c:pt>
                <c:pt idx="2132">
                  <c:v>3.5394199999999998</c:v>
                </c:pt>
                <c:pt idx="2133">
                  <c:v>3.5409600000000001</c:v>
                </c:pt>
                <c:pt idx="2134">
                  <c:v>3.5402</c:v>
                </c:pt>
                <c:pt idx="2135">
                  <c:v>3.5395500000000002</c:v>
                </c:pt>
                <c:pt idx="2136">
                  <c:v>3.5402200000000001</c:v>
                </c:pt>
                <c:pt idx="2137">
                  <c:v>3.53898</c:v>
                </c:pt>
                <c:pt idx="2138">
                  <c:v>3.5382699999999998</c:v>
                </c:pt>
                <c:pt idx="2139">
                  <c:v>3.5385900000000001</c:v>
                </c:pt>
                <c:pt idx="2140">
                  <c:v>3.5388999999999999</c:v>
                </c:pt>
                <c:pt idx="2141">
                  <c:v>3.5402</c:v>
                </c:pt>
                <c:pt idx="2142">
                  <c:v>3.5409000000000002</c:v>
                </c:pt>
                <c:pt idx="2143">
                  <c:v>3.5411800000000002</c:v>
                </c:pt>
                <c:pt idx="2144">
                  <c:v>3.5405799999999998</c:v>
                </c:pt>
                <c:pt idx="2145">
                  <c:v>3.5414099999999999</c:v>
                </c:pt>
                <c:pt idx="2146">
                  <c:v>3.5406200000000001</c:v>
                </c:pt>
                <c:pt idx="2147">
                  <c:v>3.5396999999999998</c:v>
                </c:pt>
                <c:pt idx="2148">
                  <c:v>3.54128</c:v>
                </c:pt>
                <c:pt idx="2149">
                  <c:v>3.5411800000000002</c:v>
                </c:pt>
                <c:pt idx="2150">
                  <c:v>3.54129</c:v>
                </c:pt>
                <c:pt idx="2151">
                  <c:v>3.53945</c:v>
                </c:pt>
                <c:pt idx="2152">
                  <c:v>3.5390799999999998</c:v>
                </c:pt>
                <c:pt idx="2153">
                  <c:v>3.5395099999999999</c:v>
                </c:pt>
                <c:pt idx="2154">
                  <c:v>3.5385200000000001</c:v>
                </c:pt>
                <c:pt idx="2155">
                  <c:v>3.53864</c:v>
                </c:pt>
                <c:pt idx="2156">
                  <c:v>3.53932</c:v>
                </c:pt>
                <c:pt idx="2157">
                  <c:v>3.5395799999999999</c:v>
                </c:pt>
                <c:pt idx="2158">
                  <c:v>3.5397099999999999</c:v>
                </c:pt>
                <c:pt idx="2159">
                  <c:v>3.5398100000000001</c:v>
                </c:pt>
                <c:pt idx="2160">
                  <c:v>3.53864</c:v>
                </c:pt>
                <c:pt idx="2161">
                  <c:v>3.5384500000000001</c:v>
                </c:pt>
                <c:pt idx="2162">
                  <c:v>3.5392199999999998</c:v>
                </c:pt>
                <c:pt idx="2163">
                  <c:v>3.5383300000000002</c:v>
                </c:pt>
                <c:pt idx="2164">
                  <c:v>3.54034</c:v>
                </c:pt>
                <c:pt idx="2165">
                  <c:v>3.54121</c:v>
                </c:pt>
                <c:pt idx="2166">
                  <c:v>3.5405600000000002</c:v>
                </c:pt>
                <c:pt idx="2167">
                  <c:v>3.5411100000000002</c:v>
                </c:pt>
                <c:pt idx="2168">
                  <c:v>3.5427900000000001</c:v>
                </c:pt>
                <c:pt idx="2169">
                  <c:v>3.5410900000000001</c:v>
                </c:pt>
                <c:pt idx="2170">
                  <c:v>3.5405600000000002</c:v>
                </c:pt>
                <c:pt idx="2171">
                  <c:v>3.5417299999999998</c:v>
                </c:pt>
                <c:pt idx="2172">
                  <c:v>3.5445799999999998</c:v>
                </c:pt>
                <c:pt idx="2173">
                  <c:v>3.54094</c:v>
                </c:pt>
                <c:pt idx="2174">
                  <c:v>3.5397099999999999</c:v>
                </c:pt>
                <c:pt idx="2175">
                  <c:v>3.5401199999999999</c:v>
                </c:pt>
                <c:pt idx="2176">
                  <c:v>3.53938</c:v>
                </c:pt>
                <c:pt idx="2177">
                  <c:v>3.5383</c:v>
                </c:pt>
                <c:pt idx="2178">
                  <c:v>3.5402300000000002</c:v>
                </c:pt>
                <c:pt idx="2179">
                  <c:v>3.5406900000000001</c:v>
                </c:pt>
                <c:pt idx="2180">
                  <c:v>3.5398000000000001</c:v>
                </c:pt>
                <c:pt idx="2181">
                  <c:v>3.5388500000000001</c:v>
                </c:pt>
                <c:pt idx="2182">
                  <c:v>3.5381100000000001</c:v>
                </c:pt>
                <c:pt idx="2183">
                  <c:v>3.5392399999999999</c:v>
                </c:pt>
                <c:pt idx="2184">
                  <c:v>3.5403199999999999</c:v>
                </c:pt>
                <c:pt idx="2185">
                  <c:v>3.5402900000000002</c:v>
                </c:pt>
                <c:pt idx="2186">
                  <c:v>3.5405099999999998</c:v>
                </c:pt>
                <c:pt idx="2187">
                  <c:v>3.5404200000000001</c:v>
                </c:pt>
                <c:pt idx="2188">
                  <c:v>3.5412499999999998</c:v>
                </c:pt>
                <c:pt idx="2189">
                  <c:v>3.5418400000000001</c:v>
                </c:pt>
                <c:pt idx="2190">
                  <c:v>3.5407000000000002</c:v>
                </c:pt>
                <c:pt idx="2191">
                  <c:v>3.53911</c:v>
                </c:pt>
                <c:pt idx="2192">
                  <c:v>3.53823</c:v>
                </c:pt>
                <c:pt idx="2193">
                  <c:v>3.54033</c:v>
                </c:pt>
                <c:pt idx="2194">
                  <c:v>3.5414699999999999</c:v>
                </c:pt>
                <c:pt idx="2195">
                  <c:v>3.5414699999999999</c:v>
                </c:pt>
                <c:pt idx="2196">
                  <c:v>3.5409999999999999</c:v>
                </c:pt>
                <c:pt idx="2197">
                  <c:v>3.5410900000000001</c:v>
                </c:pt>
                <c:pt idx="2198">
                  <c:v>3.5423</c:v>
                </c:pt>
                <c:pt idx="2199">
                  <c:v>3.5411800000000002</c:v>
                </c:pt>
                <c:pt idx="2200">
                  <c:v>3.5396200000000002</c:v>
                </c:pt>
                <c:pt idx="2201">
                  <c:v>3.53898</c:v>
                </c:pt>
                <c:pt idx="2202">
                  <c:v>3.53945</c:v>
                </c:pt>
                <c:pt idx="2203">
                  <c:v>3.5399600000000002</c:v>
                </c:pt>
                <c:pt idx="2204">
                  <c:v>3.5411600000000001</c:v>
                </c:pt>
                <c:pt idx="2205">
                  <c:v>3.5401099999999999</c:v>
                </c:pt>
                <c:pt idx="2206">
                  <c:v>3.53999</c:v>
                </c:pt>
                <c:pt idx="2207">
                  <c:v>3.5400299999999998</c:v>
                </c:pt>
                <c:pt idx="2208">
                  <c:v>3.5401400000000001</c:v>
                </c:pt>
                <c:pt idx="2209">
                  <c:v>3.5398399999999999</c:v>
                </c:pt>
                <c:pt idx="2210">
                  <c:v>3.5390700000000002</c:v>
                </c:pt>
                <c:pt idx="2211">
                  <c:v>3.5397599999999998</c:v>
                </c:pt>
                <c:pt idx="2212">
                  <c:v>3.5407899999999999</c:v>
                </c:pt>
                <c:pt idx="2213">
                  <c:v>3.5399600000000002</c:v>
                </c:pt>
                <c:pt idx="2214">
                  <c:v>3.54026</c:v>
                </c:pt>
                <c:pt idx="2215">
                  <c:v>3.5394000000000001</c:v>
                </c:pt>
                <c:pt idx="2216">
                  <c:v>3.5395300000000001</c:v>
                </c:pt>
                <c:pt idx="2217">
                  <c:v>3.5417800000000002</c:v>
                </c:pt>
                <c:pt idx="2218">
                  <c:v>3.5432199999999998</c:v>
                </c:pt>
                <c:pt idx="2219">
                  <c:v>3.5430600000000001</c:v>
                </c:pt>
                <c:pt idx="2220">
                  <c:v>3.5419</c:v>
                </c:pt>
                <c:pt idx="2221">
                  <c:v>3.5426000000000002</c:v>
                </c:pt>
                <c:pt idx="2222">
                  <c:v>3.54318</c:v>
                </c:pt>
                <c:pt idx="2223">
                  <c:v>3.5433599999999998</c:v>
                </c:pt>
                <c:pt idx="2224">
                  <c:v>3.5430199999999998</c:v>
                </c:pt>
                <c:pt idx="2225">
                  <c:v>3.54175</c:v>
                </c:pt>
                <c:pt idx="2226">
                  <c:v>3.5413999999999999</c:v>
                </c:pt>
                <c:pt idx="2227">
                  <c:v>3.54121</c:v>
                </c:pt>
                <c:pt idx="2228">
                  <c:v>3.54047</c:v>
                </c:pt>
                <c:pt idx="2229">
                  <c:v>3.5408599999999999</c:v>
                </c:pt>
                <c:pt idx="2230">
                  <c:v>3.54054</c:v>
                </c:pt>
                <c:pt idx="2231">
                  <c:v>3.5422199999999999</c:v>
                </c:pt>
                <c:pt idx="2232">
                  <c:v>3.54318</c:v>
                </c:pt>
                <c:pt idx="2233">
                  <c:v>3.5430799999999998</c:v>
                </c:pt>
                <c:pt idx="2234">
                  <c:v>3.5431400000000002</c:v>
                </c:pt>
                <c:pt idx="2235">
                  <c:v>3.54155</c:v>
                </c:pt>
                <c:pt idx="2236">
                  <c:v>3.5411299999999999</c:v>
                </c:pt>
                <c:pt idx="2237">
                  <c:v>3.54013</c:v>
                </c:pt>
                <c:pt idx="2238">
                  <c:v>3.5409700000000002</c:v>
                </c:pt>
                <c:pt idx="2239">
                  <c:v>3.5424899999999999</c:v>
                </c:pt>
                <c:pt idx="2240">
                  <c:v>3.5426000000000002</c:v>
                </c:pt>
                <c:pt idx="2241">
                  <c:v>3.54223</c:v>
                </c:pt>
                <c:pt idx="2242">
                  <c:v>3.5419399999999999</c:v>
                </c:pt>
                <c:pt idx="2243">
                  <c:v>3.5422500000000001</c:v>
                </c:pt>
                <c:pt idx="2244">
                  <c:v>3.5426099999999998</c:v>
                </c:pt>
                <c:pt idx="2245">
                  <c:v>3.54196</c:v>
                </c:pt>
                <c:pt idx="2246">
                  <c:v>3.5416099999999999</c:v>
                </c:pt>
                <c:pt idx="2247">
                  <c:v>3.5421200000000002</c:v>
                </c:pt>
                <c:pt idx="2248">
                  <c:v>3.54318</c:v>
                </c:pt>
                <c:pt idx="2249">
                  <c:v>3.5423499999999999</c:v>
                </c:pt>
                <c:pt idx="2250">
                  <c:v>3.5416300000000001</c:v>
                </c:pt>
                <c:pt idx="2251">
                  <c:v>3.5414300000000001</c:v>
                </c:pt>
                <c:pt idx="2252">
                  <c:v>3.5415899999999998</c:v>
                </c:pt>
                <c:pt idx="2253">
                  <c:v>3.5426299999999999</c:v>
                </c:pt>
                <c:pt idx="2254">
                  <c:v>3.5430199999999998</c:v>
                </c:pt>
                <c:pt idx="2255">
                  <c:v>3.5432700000000001</c:v>
                </c:pt>
                <c:pt idx="2256">
                  <c:v>3.54243</c:v>
                </c:pt>
                <c:pt idx="2257">
                  <c:v>3.5415100000000002</c:v>
                </c:pt>
                <c:pt idx="2258">
                  <c:v>3.5403600000000002</c:v>
                </c:pt>
                <c:pt idx="2259">
                  <c:v>3.5413299999999999</c:v>
                </c:pt>
                <c:pt idx="2260">
                  <c:v>3.5416099999999999</c:v>
                </c:pt>
                <c:pt idx="2261">
                  <c:v>3.5413299999999999</c:v>
                </c:pt>
                <c:pt idx="2262">
                  <c:v>3.54156</c:v>
                </c:pt>
                <c:pt idx="2263">
                  <c:v>3.5417800000000002</c:v>
                </c:pt>
                <c:pt idx="2264">
                  <c:v>3.5411299999999999</c:v>
                </c:pt>
                <c:pt idx="2265">
                  <c:v>3.5407099999999998</c:v>
                </c:pt>
                <c:pt idx="2266">
                  <c:v>3.5423300000000002</c:v>
                </c:pt>
                <c:pt idx="2267">
                  <c:v>3.5423300000000002</c:v>
                </c:pt>
                <c:pt idx="2268">
                  <c:v>3.5414300000000001</c:v>
                </c:pt>
                <c:pt idx="2269">
                  <c:v>3.54108</c:v>
                </c:pt>
                <c:pt idx="2270">
                  <c:v>3.5409999999999999</c:v>
                </c:pt>
                <c:pt idx="2271">
                  <c:v>3.5413999999999999</c:v>
                </c:pt>
                <c:pt idx="2272">
                  <c:v>3.5426199999999999</c:v>
                </c:pt>
                <c:pt idx="2273">
                  <c:v>3.54264</c:v>
                </c:pt>
                <c:pt idx="2274">
                  <c:v>3.5426899999999999</c:v>
                </c:pt>
                <c:pt idx="2275">
                  <c:v>3.5432000000000001</c:v>
                </c:pt>
                <c:pt idx="2276">
                  <c:v>3.5435099999999999</c:v>
                </c:pt>
                <c:pt idx="2277">
                  <c:v>3.5425599999999999</c:v>
                </c:pt>
                <c:pt idx="2278">
                  <c:v>3.5401600000000002</c:v>
                </c:pt>
                <c:pt idx="2279">
                  <c:v>3.53986</c:v>
                </c:pt>
                <c:pt idx="2280">
                  <c:v>3.5413800000000002</c:v>
                </c:pt>
                <c:pt idx="2281">
                  <c:v>3.5424199999999999</c:v>
                </c:pt>
                <c:pt idx="2282">
                  <c:v>3.5422099999999999</c:v>
                </c:pt>
                <c:pt idx="2283">
                  <c:v>3.5410499999999998</c:v>
                </c:pt>
                <c:pt idx="2284">
                  <c:v>3.5409299999999999</c:v>
                </c:pt>
                <c:pt idx="2285">
                  <c:v>3.5410499999999998</c:v>
                </c:pt>
                <c:pt idx="2286">
                  <c:v>3.5404399999999998</c:v>
                </c:pt>
                <c:pt idx="2287">
                  <c:v>3.5400800000000001</c:v>
                </c:pt>
                <c:pt idx="2288">
                  <c:v>3.5410400000000002</c:v>
                </c:pt>
                <c:pt idx="2289">
                  <c:v>3.5422500000000001</c:v>
                </c:pt>
                <c:pt idx="2290">
                  <c:v>3.54196</c:v>
                </c:pt>
                <c:pt idx="2291">
                  <c:v>3.54128</c:v>
                </c:pt>
                <c:pt idx="2292">
                  <c:v>3.54074</c:v>
                </c:pt>
                <c:pt idx="2293">
                  <c:v>3.5402900000000002</c:v>
                </c:pt>
                <c:pt idx="2294">
                  <c:v>3.5405600000000002</c:v>
                </c:pt>
                <c:pt idx="2295">
                  <c:v>3.5432100000000002</c:v>
                </c:pt>
                <c:pt idx="2296">
                  <c:v>3.54399</c:v>
                </c:pt>
                <c:pt idx="2297">
                  <c:v>3.54406</c:v>
                </c:pt>
                <c:pt idx="2298">
                  <c:v>3.5438800000000001</c:v>
                </c:pt>
                <c:pt idx="2299">
                  <c:v>3.5422099999999999</c:v>
                </c:pt>
                <c:pt idx="2300">
                  <c:v>3.5409700000000002</c:v>
                </c:pt>
                <c:pt idx="2301">
                  <c:v>3.5418400000000001</c:v>
                </c:pt>
                <c:pt idx="2302">
                  <c:v>3.5417200000000002</c:v>
                </c:pt>
                <c:pt idx="2303">
                  <c:v>3.5415100000000002</c:v>
                </c:pt>
                <c:pt idx="2304">
                  <c:v>3.5417700000000001</c:v>
                </c:pt>
                <c:pt idx="2305">
                  <c:v>3.5417999999999998</c:v>
                </c:pt>
                <c:pt idx="2306">
                  <c:v>3.5427399999999998</c:v>
                </c:pt>
                <c:pt idx="2307">
                  <c:v>3.5427599999999999</c:v>
                </c:pt>
                <c:pt idx="2308">
                  <c:v>3.54101</c:v>
                </c:pt>
                <c:pt idx="2309">
                  <c:v>3.5407799999999998</c:v>
                </c:pt>
                <c:pt idx="2310">
                  <c:v>3.5421900000000002</c:v>
                </c:pt>
                <c:pt idx="2311">
                  <c:v>3.54156</c:v>
                </c:pt>
                <c:pt idx="2312">
                  <c:v>3.5416400000000001</c:v>
                </c:pt>
                <c:pt idx="2313">
                  <c:v>3.54257</c:v>
                </c:pt>
                <c:pt idx="2314">
                  <c:v>3.5441099999999999</c:v>
                </c:pt>
                <c:pt idx="2315">
                  <c:v>3.5446800000000001</c:v>
                </c:pt>
                <c:pt idx="2316">
                  <c:v>3.5457999999999998</c:v>
                </c:pt>
                <c:pt idx="2317">
                  <c:v>3.5453299999999999</c:v>
                </c:pt>
                <c:pt idx="2318">
                  <c:v>3.5449299999999999</c:v>
                </c:pt>
                <c:pt idx="2319">
                  <c:v>3.5450200000000001</c:v>
                </c:pt>
                <c:pt idx="2320">
                  <c:v>3.54373</c:v>
                </c:pt>
                <c:pt idx="2321">
                  <c:v>3.5418799999999999</c:v>
                </c:pt>
                <c:pt idx="2322">
                  <c:v>3.5430100000000002</c:v>
                </c:pt>
                <c:pt idx="2323">
                  <c:v>3.5458099999999999</c:v>
                </c:pt>
                <c:pt idx="2324">
                  <c:v>3.5453999999999999</c:v>
                </c:pt>
                <c:pt idx="2325">
                  <c:v>3.5462400000000001</c:v>
                </c:pt>
                <c:pt idx="2326">
                  <c:v>3.54515</c:v>
                </c:pt>
                <c:pt idx="2327">
                  <c:v>3.5447899999999999</c:v>
                </c:pt>
                <c:pt idx="2328">
                  <c:v>3.54657</c:v>
                </c:pt>
                <c:pt idx="2329">
                  <c:v>3.5490200000000001</c:v>
                </c:pt>
                <c:pt idx="2330">
                  <c:v>3.5471300000000001</c:v>
                </c:pt>
                <c:pt idx="2331">
                  <c:v>3.54556</c:v>
                </c:pt>
                <c:pt idx="2332">
                  <c:v>3.5447299999999999</c:v>
                </c:pt>
                <c:pt idx="2333">
                  <c:v>3.5447700000000002</c:v>
                </c:pt>
                <c:pt idx="2334">
                  <c:v>3.5443500000000001</c:v>
                </c:pt>
                <c:pt idx="2335">
                  <c:v>3.5446800000000001</c:v>
                </c:pt>
                <c:pt idx="2336">
                  <c:v>3.5446900000000001</c:v>
                </c:pt>
                <c:pt idx="2337">
                  <c:v>3.5453600000000001</c:v>
                </c:pt>
                <c:pt idx="2338">
                  <c:v>3.5463399999999998</c:v>
                </c:pt>
                <c:pt idx="2339">
                  <c:v>3.5460799999999999</c:v>
                </c:pt>
                <c:pt idx="2340">
                  <c:v>3.54413</c:v>
                </c:pt>
                <c:pt idx="2341">
                  <c:v>3.5444499999999999</c:v>
                </c:pt>
                <c:pt idx="2342">
                  <c:v>3.5443799999999999</c:v>
                </c:pt>
                <c:pt idx="2343">
                  <c:v>3.5481199999999999</c:v>
                </c:pt>
                <c:pt idx="2344">
                  <c:v>3.5478299999999998</c:v>
                </c:pt>
                <c:pt idx="2345">
                  <c:v>3.5460099999999999</c:v>
                </c:pt>
                <c:pt idx="2346">
                  <c:v>3.5455700000000001</c:v>
                </c:pt>
                <c:pt idx="2347">
                  <c:v>3.54582</c:v>
                </c:pt>
                <c:pt idx="2348">
                  <c:v>3.5445099999999998</c:v>
                </c:pt>
                <c:pt idx="2349">
                  <c:v>3.5446399999999998</c:v>
                </c:pt>
                <c:pt idx="2350">
                  <c:v>3.5449700000000002</c:v>
                </c:pt>
                <c:pt idx="2351">
                  <c:v>3.5444499999999999</c:v>
                </c:pt>
                <c:pt idx="2352">
                  <c:v>3.5445500000000001</c:v>
                </c:pt>
                <c:pt idx="2353">
                  <c:v>3.5444900000000001</c:v>
                </c:pt>
                <c:pt idx="2354">
                  <c:v>3.5459200000000002</c:v>
                </c:pt>
                <c:pt idx="2355">
                  <c:v>3.5455800000000002</c:v>
                </c:pt>
                <c:pt idx="2356">
                  <c:v>3.54569</c:v>
                </c:pt>
                <c:pt idx="2357">
                  <c:v>3.5449199999999998</c:v>
                </c:pt>
                <c:pt idx="2358">
                  <c:v>3.54447</c:v>
                </c:pt>
                <c:pt idx="2359">
                  <c:v>3.5457900000000002</c:v>
                </c:pt>
                <c:pt idx="2360">
                  <c:v>3.54467</c:v>
                </c:pt>
                <c:pt idx="2361">
                  <c:v>3.54392</c:v>
                </c:pt>
                <c:pt idx="2362">
                  <c:v>3.5430299999999999</c:v>
                </c:pt>
                <c:pt idx="2363">
                  <c:v>3.5426700000000002</c:v>
                </c:pt>
                <c:pt idx="2364">
                  <c:v>3.5453800000000002</c:v>
                </c:pt>
                <c:pt idx="2365">
                  <c:v>3.5476200000000002</c:v>
                </c:pt>
                <c:pt idx="2366">
                  <c:v>3.5461399999999998</c:v>
                </c:pt>
                <c:pt idx="2367">
                  <c:v>3.54657</c:v>
                </c:pt>
                <c:pt idx="2368">
                  <c:v>3.5463399999999998</c:v>
                </c:pt>
                <c:pt idx="2369">
                  <c:v>3.5450300000000001</c:v>
                </c:pt>
                <c:pt idx="2370">
                  <c:v>3.5436999999999999</c:v>
                </c:pt>
                <c:pt idx="2371">
                  <c:v>3.5439699999999998</c:v>
                </c:pt>
                <c:pt idx="2372">
                  <c:v>3.5457999999999998</c:v>
                </c:pt>
                <c:pt idx="2373">
                  <c:v>3.54542</c:v>
                </c:pt>
                <c:pt idx="2374">
                  <c:v>3.5441500000000001</c:v>
                </c:pt>
                <c:pt idx="2375">
                  <c:v>3.54623</c:v>
                </c:pt>
                <c:pt idx="2376">
                  <c:v>3.5452499999999998</c:v>
                </c:pt>
                <c:pt idx="2377">
                  <c:v>3.5467599999999999</c:v>
                </c:pt>
                <c:pt idx="2378">
                  <c:v>3.54786</c:v>
                </c:pt>
                <c:pt idx="2379">
                  <c:v>3.54514</c:v>
                </c:pt>
                <c:pt idx="2380">
                  <c:v>3.54467</c:v>
                </c:pt>
                <c:pt idx="2381">
                  <c:v>3.5468099999999998</c:v>
                </c:pt>
                <c:pt idx="2382">
                  <c:v>3.5453100000000002</c:v>
                </c:pt>
                <c:pt idx="2383">
                  <c:v>3.5436800000000002</c:v>
                </c:pt>
                <c:pt idx="2384">
                  <c:v>3.5429400000000002</c:v>
                </c:pt>
                <c:pt idx="2385">
                  <c:v>3.54386</c:v>
                </c:pt>
                <c:pt idx="2386">
                  <c:v>3.5446800000000001</c:v>
                </c:pt>
                <c:pt idx="2387">
                  <c:v>3.5466799999999998</c:v>
                </c:pt>
                <c:pt idx="2388">
                  <c:v>3.5464699999999998</c:v>
                </c:pt>
                <c:pt idx="2389">
                  <c:v>3.54521</c:v>
                </c:pt>
                <c:pt idx="2390">
                  <c:v>3.5447500000000001</c:v>
                </c:pt>
                <c:pt idx="2391">
                  <c:v>3.5454400000000001</c:v>
                </c:pt>
                <c:pt idx="2392">
                  <c:v>3.54508</c:v>
                </c:pt>
                <c:pt idx="2393">
                  <c:v>3.54365</c:v>
                </c:pt>
                <c:pt idx="2394">
                  <c:v>3.54366</c:v>
                </c:pt>
                <c:pt idx="2395">
                  <c:v>3.5437500000000002</c:v>
                </c:pt>
                <c:pt idx="2396">
                  <c:v>3.5427300000000002</c:v>
                </c:pt>
                <c:pt idx="2397">
                  <c:v>3.5440100000000001</c:v>
                </c:pt>
                <c:pt idx="2398">
                  <c:v>3.5464099999999998</c:v>
                </c:pt>
                <c:pt idx="2399">
                  <c:v>3.54637</c:v>
                </c:pt>
                <c:pt idx="2400">
                  <c:v>3.5449000000000002</c:v>
                </c:pt>
                <c:pt idx="2401">
                  <c:v>3.5424899999999999</c:v>
                </c:pt>
                <c:pt idx="2402">
                  <c:v>3.5432399999999999</c:v>
                </c:pt>
                <c:pt idx="2403">
                  <c:v>3.54243</c:v>
                </c:pt>
                <c:pt idx="2404">
                  <c:v>3.5423100000000001</c:v>
                </c:pt>
                <c:pt idx="2405">
                  <c:v>3.5416300000000001</c:v>
                </c:pt>
                <c:pt idx="2406">
                  <c:v>3.5430700000000002</c:v>
                </c:pt>
                <c:pt idx="2407">
                  <c:v>3.5462099999999999</c:v>
                </c:pt>
                <c:pt idx="2408">
                  <c:v>3.5446499999999999</c:v>
                </c:pt>
                <c:pt idx="2409">
                  <c:v>3.5428899999999999</c:v>
                </c:pt>
                <c:pt idx="2410">
                  <c:v>3.5420199999999999</c:v>
                </c:pt>
                <c:pt idx="2411">
                  <c:v>3.5422699999999998</c:v>
                </c:pt>
                <c:pt idx="2412">
                  <c:v>3.5423200000000001</c:v>
                </c:pt>
                <c:pt idx="2413">
                  <c:v>3.5441199999999999</c:v>
                </c:pt>
                <c:pt idx="2414">
                  <c:v>3.5436999999999999</c:v>
                </c:pt>
                <c:pt idx="2415">
                  <c:v>3.54352</c:v>
                </c:pt>
                <c:pt idx="2416">
                  <c:v>3.5435400000000001</c:v>
                </c:pt>
                <c:pt idx="2417">
                  <c:v>3.5436700000000001</c:v>
                </c:pt>
                <c:pt idx="2418">
                  <c:v>3.54264</c:v>
                </c:pt>
                <c:pt idx="2419">
                  <c:v>3.5421100000000001</c:v>
                </c:pt>
                <c:pt idx="2420">
                  <c:v>3.5414500000000002</c:v>
                </c:pt>
                <c:pt idx="2421">
                  <c:v>3.5419499999999999</c:v>
                </c:pt>
                <c:pt idx="2422">
                  <c:v>3.5434899999999998</c:v>
                </c:pt>
                <c:pt idx="2423">
                  <c:v>3.5434999999999999</c:v>
                </c:pt>
                <c:pt idx="2424">
                  <c:v>3.5437599999999998</c:v>
                </c:pt>
                <c:pt idx="2425">
                  <c:v>3.5445500000000001</c:v>
                </c:pt>
                <c:pt idx="2426">
                  <c:v>3.54419</c:v>
                </c:pt>
                <c:pt idx="2427">
                  <c:v>3.5433400000000002</c:v>
                </c:pt>
                <c:pt idx="2428">
                  <c:v>3.5422799999999999</c:v>
                </c:pt>
                <c:pt idx="2429">
                  <c:v>3.54169</c:v>
                </c:pt>
                <c:pt idx="2430">
                  <c:v>3.54182</c:v>
                </c:pt>
                <c:pt idx="2431">
                  <c:v>3.5424899999999999</c:v>
                </c:pt>
                <c:pt idx="2432">
                  <c:v>3.54291</c:v>
                </c:pt>
                <c:pt idx="2433">
                  <c:v>3.5432399999999999</c:v>
                </c:pt>
                <c:pt idx="2434">
                  <c:v>3.5455199999999998</c:v>
                </c:pt>
                <c:pt idx="2435">
                  <c:v>3.5464500000000001</c:v>
                </c:pt>
                <c:pt idx="2436">
                  <c:v>3.5454599999999998</c:v>
                </c:pt>
                <c:pt idx="2437">
                  <c:v>3.54426</c:v>
                </c:pt>
                <c:pt idx="2438">
                  <c:v>3.5436399999999999</c:v>
                </c:pt>
                <c:pt idx="2439">
                  <c:v>3.5436399999999999</c:v>
                </c:pt>
                <c:pt idx="2440">
                  <c:v>3.5432600000000001</c:v>
                </c:pt>
                <c:pt idx="2441">
                  <c:v>3.54304</c:v>
                </c:pt>
                <c:pt idx="2442">
                  <c:v>3.5432299999999999</c:v>
                </c:pt>
                <c:pt idx="2443">
                  <c:v>3.5438800000000001</c:v>
                </c:pt>
                <c:pt idx="2444">
                  <c:v>3.5446300000000002</c:v>
                </c:pt>
                <c:pt idx="2445">
                  <c:v>3.5441099999999999</c:v>
                </c:pt>
                <c:pt idx="2446">
                  <c:v>3.5432100000000002</c:v>
                </c:pt>
                <c:pt idx="2447">
                  <c:v>3.54372</c:v>
                </c:pt>
                <c:pt idx="2448">
                  <c:v>3.54426</c:v>
                </c:pt>
                <c:pt idx="2449">
                  <c:v>3.5445500000000001</c:v>
                </c:pt>
                <c:pt idx="2450">
                  <c:v>3.54542</c:v>
                </c:pt>
                <c:pt idx="2451">
                  <c:v>3.54453</c:v>
                </c:pt>
                <c:pt idx="2452">
                  <c:v>3.5436800000000002</c:v>
                </c:pt>
                <c:pt idx="2453">
                  <c:v>3.5434399999999999</c:v>
                </c:pt>
                <c:pt idx="2454">
                  <c:v>3.5413600000000001</c:v>
                </c:pt>
                <c:pt idx="2455">
                  <c:v>3.5411800000000002</c:v>
                </c:pt>
                <c:pt idx="2456">
                  <c:v>3.5436999999999999</c:v>
                </c:pt>
                <c:pt idx="2457">
                  <c:v>3.5445799999999998</c:v>
                </c:pt>
                <c:pt idx="2458">
                  <c:v>3.54359</c:v>
                </c:pt>
                <c:pt idx="2459">
                  <c:v>3.5439699999999998</c:v>
                </c:pt>
                <c:pt idx="2460">
                  <c:v>3.5423499999999999</c:v>
                </c:pt>
                <c:pt idx="2461">
                  <c:v>3.54271</c:v>
                </c:pt>
                <c:pt idx="2462">
                  <c:v>3.5425900000000001</c:v>
                </c:pt>
                <c:pt idx="2463">
                  <c:v>3.5417700000000001</c:v>
                </c:pt>
                <c:pt idx="2464">
                  <c:v>3.5425399999999998</c:v>
                </c:pt>
                <c:pt idx="2465">
                  <c:v>3.5414699999999999</c:v>
                </c:pt>
                <c:pt idx="2466">
                  <c:v>3.54236</c:v>
                </c:pt>
                <c:pt idx="2467">
                  <c:v>3.5430600000000001</c:v>
                </c:pt>
                <c:pt idx="2468">
                  <c:v>3.5434000000000001</c:v>
                </c:pt>
                <c:pt idx="2469">
                  <c:v>3.5432700000000001</c:v>
                </c:pt>
                <c:pt idx="2470">
                  <c:v>3.5432199999999998</c:v>
                </c:pt>
                <c:pt idx="2471">
                  <c:v>3.5439799999999999</c:v>
                </c:pt>
                <c:pt idx="2472">
                  <c:v>3.5446200000000001</c:v>
                </c:pt>
                <c:pt idx="2473">
                  <c:v>3.5431499999999998</c:v>
                </c:pt>
                <c:pt idx="2474">
                  <c:v>3.5438800000000001</c:v>
                </c:pt>
                <c:pt idx="2475">
                  <c:v>3.5467</c:v>
                </c:pt>
                <c:pt idx="2476">
                  <c:v>3.5441799999999999</c:v>
                </c:pt>
                <c:pt idx="2477">
                  <c:v>3.54338</c:v>
                </c:pt>
                <c:pt idx="2478">
                  <c:v>3.54339</c:v>
                </c:pt>
                <c:pt idx="2479">
                  <c:v>3.5427200000000001</c:v>
                </c:pt>
                <c:pt idx="2480">
                  <c:v>3.5426000000000002</c:v>
                </c:pt>
                <c:pt idx="2481">
                  <c:v>3.5424199999999999</c:v>
                </c:pt>
                <c:pt idx="2482">
                  <c:v>3.5410499999999998</c:v>
                </c:pt>
                <c:pt idx="2483">
                  <c:v>3.5414500000000002</c:v>
                </c:pt>
                <c:pt idx="2484">
                  <c:v>3.54175</c:v>
                </c:pt>
                <c:pt idx="2485">
                  <c:v>3.5431900000000001</c:v>
                </c:pt>
                <c:pt idx="2486">
                  <c:v>3.5444200000000001</c:v>
                </c:pt>
                <c:pt idx="2487">
                  <c:v>3.5441799999999999</c:v>
                </c:pt>
                <c:pt idx="2488">
                  <c:v>3.5441699999999998</c:v>
                </c:pt>
                <c:pt idx="2489">
                  <c:v>3.54312</c:v>
                </c:pt>
                <c:pt idx="2490">
                  <c:v>3.5430999999999999</c:v>
                </c:pt>
                <c:pt idx="2491">
                  <c:v>3.5441500000000001</c:v>
                </c:pt>
                <c:pt idx="2492">
                  <c:v>3.5425300000000002</c:v>
                </c:pt>
                <c:pt idx="2493">
                  <c:v>3.5429499999999998</c:v>
                </c:pt>
                <c:pt idx="2494">
                  <c:v>3.54392</c:v>
                </c:pt>
                <c:pt idx="2495">
                  <c:v>3.54365</c:v>
                </c:pt>
                <c:pt idx="2496">
                  <c:v>3.5433599999999998</c:v>
                </c:pt>
                <c:pt idx="2497">
                  <c:v>3.5435300000000001</c:v>
                </c:pt>
                <c:pt idx="2498">
                  <c:v>3.54419</c:v>
                </c:pt>
                <c:pt idx="2499">
                  <c:v>3.5443500000000001</c:v>
                </c:pt>
                <c:pt idx="2500">
                  <c:v>3.54372</c:v>
                </c:pt>
                <c:pt idx="2501">
                  <c:v>3.5431699999999999</c:v>
                </c:pt>
                <c:pt idx="2502">
                  <c:v>3.5430299999999999</c:v>
                </c:pt>
                <c:pt idx="2503">
                  <c:v>3.5429400000000002</c:v>
                </c:pt>
                <c:pt idx="2504">
                  <c:v>3.5446599999999999</c:v>
                </c:pt>
                <c:pt idx="2505">
                  <c:v>3.5451600000000001</c:v>
                </c:pt>
                <c:pt idx="2506">
                  <c:v>3.5455299999999998</c:v>
                </c:pt>
                <c:pt idx="2507">
                  <c:v>3.5442200000000001</c:v>
                </c:pt>
                <c:pt idx="2508">
                  <c:v>3.5441500000000001</c:v>
                </c:pt>
                <c:pt idx="2509">
                  <c:v>3.5425499999999999</c:v>
                </c:pt>
                <c:pt idx="2510">
                  <c:v>3.5418099999999999</c:v>
                </c:pt>
                <c:pt idx="2511">
                  <c:v>3.5421499999999999</c:v>
                </c:pt>
                <c:pt idx="2512">
                  <c:v>3.5417900000000002</c:v>
                </c:pt>
                <c:pt idx="2513">
                  <c:v>3.5428099999999998</c:v>
                </c:pt>
                <c:pt idx="2514">
                  <c:v>3.5423900000000001</c:v>
                </c:pt>
                <c:pt idx="2515">
                  <c:v>3.5425300000000002</c:v>
                </c:pt>
                <c:pt idx="2516">
                  <c:v>3.5427200000000001</c:v>
                </c:pt>
                <c:pt idx="2517">
                  <c:v>3.5425399999999998</c:v>
                </c:pt>
                <c:pt idx="2518">
                  <c:v>3.5423200000000001</c:v>
                </c:pt>
                <c:pt idx="2519">
                  <c:v>3.5426099999999998</c:v>
                </c:pt>
                <c:pt idx="2520">
                  <c:v>3.5415700000000001</c:v>
                </c:pt>
                <c:pt idx="2521">
                  <c:v>3.5434000000000001</c:v>
                </c:pt>
                <c:pt idx="2522">
                  <c:v>3.5453600000000001</c:v>
                </c:pt>
                <c:pt idx="2523">
                  <c:v>3.5453800000000002</c:v>
                </c:pt>
                <c:pt idx="2524">
                  <c:v>3.54419</c:v>
                </c:pt>
                <c:pt idx="2525">
                  <c:v>3.5438299999999998</c:v>
                </c:pt>
                <c:pt idx="2526">
                  <c:v>3.5446800000000001</c:v>
                </c:pt>
                <c:pt idx="2527">
                  <c:v>3.5453000000000001</c:v>
                </c:pt>
                <c:pt idx="2528">
                  <c:v>3.54508</c:v>
                </c:pt>
                <c:pt idx="2529">
                  <c:v>3.5435599999999998</c:v>
                </c:pt>
                <c:pt idx="2530">
                  <c:v>3.5436800000000002</c:v>
                </c:pt>
                <c:pt idx="2531">
                  <c:v>3.5452599999999999</c:v>
                </c:pt>
                <c:pt idx="2532">
                  <c:v>3.54447</c:v>
                </c:pt>
                <c:pt idx="2533">
                  <c:v>3.54406</c:v>
                </c:pt>
                <c:pt idx="2534">
                  <c:v>3.5415899999999998</c:v>
                </c:pt>
                <c:pt idx="2535">
                  <c:v>3.5407899999999999</c:v>
                </c:pt>
                <c:pt idx="2536">
                  <c:v>3.5428799999999998</c:v>
                </c:pt>
                <c:pt idx="2537">
                  <c:v>3.5439400000000001</c:v>
                </c:pt>
                <c:pt idx="2538">
                  <c:v>3.5442100000000001</c:v>
                </c:pt>
                <c:pt idx="2539">
                  <c:v>3.5436399999999999</c:v>
                </c:pt>
                <c:pt idx="2540">
                  <c:v>3.5428000000000002</c:v>
                </c:pt>
                <c:pt idx="2541">
                  <c:v>3.5425900000000001</c:v>
                </c:pt>
                <c:pt idx="2542">
                  <c:v>3.5427</c:v>
                </c:pt>
                <c:pt idx="2543">
                  <c:v>3.54406</c:v>
                </c:pt>
                <c:pt idx="2544">
                  <c:v>3.5440900000000002</c:v>
                </c:pt>
                <c:pt idx="2545">
                  <c:v>3.5435699999999999</c:v>
                </c:pt>
                <c:pt idx="2546">
                  <c:v>3.5425499999999999</c:v>
                </c:pt>
                <c:pt idx="2547">
                  <c:v>3.5419800000000001</c:v>
                </c:pt>
                <c:pt idx="2548">
                  <c:v>3.54175</c:v>
                </c:pt>
                <c:pt idx="2549">
                  <c:v>3.54142</c:v>
                </c:pt>
                <c:pt idx="2550">
                  <c:v>3.54156</c:v>
                </c:pt>
                <c:pt idx="2551">
                  <c:v>3.5419900000000002</c:v>
                </c:pt>
                <c:pt idx="2552">
                  <c:v>3.5416699999999999</c:v>
                </c:pt>
                <c:pt idx="2553">
                  <c:v>3.5410499999999998</c:v>
                </c:pt>
                <c:pt idx="2554">
                  <c:v>3.5391699999999999</c:v>
                </c:pt>
                <c:pt idx="2555">
                  <c:v>3.5409199999999998</c:v>
                </c:pt>
                <c:pt idx="2556">
                  <c:v>3.5414099999999999</c:v>
                </c:pt>
                <c:pt idx="2557">
                  <c:v>3.54067</c:v>
                </c:pt>
                <c:pt idx="2558">
                  <c:v>3.5413100000000002</c:v>
                </c:pt>
                <c:pt idx="2559">
                  <c:v>3.5418699999999999</c:v>
                </c:pt>
                <c:pt idx="2560">
                  <c:v>3.54217</c:v>
                </c:pt>
                <c:pt idx="2561">
                  <c:v>3.5425599999999999</c:v>
                </c:pt>
                <c:pt idx="2562">
                  <c:v>3.5423900000000001</c:v>
                </c:pt>
                <c:pt idx="2563">
                  <c:v>3.5421900000000002</c:v>
                </c:pt>
                <c:pt idx="2564">
                  <c:v>3.5419399999999999</c:v>
                </c:pt>
                <c:pt idx="2565">
                  <c:v>3.5432800000000002</c:v>
                </c:pt>
                <c:pt idx="2566">
                  <c:v>3.5440399999999999</c:v>
                </c:pt>
                <c:pt idx="2567">
                  <c:v>3.5440100000000001</c:v>
                </c:pt>
                <c:pt idx="2568">
                  <c:v>3.5431699999999999</c:v>
                </c:pt>
                <c:pt idx="2569">
                  <c:v>3.5433400000000002</c:v>
                </c:pt>
                <c:pt idx="2570">
                  <c:v>3.5425900000000001</c:v>
                </c:pt>
                <c:pt idx="2571">
                  <c:v>3.5422099999999999</c:v>
                </c:pt>
                <c:pt idx="2572">
                  <c:v>3.5425800000000001</c:v>
                </c:pt>
                <c:pt idx="2573">
                  <c:v>3.5436100000000001</c:v>
                </c:pt>
                <c:pt idx="2574">
                  <c:v>3.5442499999999999</c:v>
                </c:pt>
                <c:pt idx="2575">
                  <c:v>3.5438900000000002</c:v>
                </c:pt>
                <c:pt idx="2576">
                  <c:v>3.5441600000000002</c:v>
                </c:pt>
                <c:pt idx="2577">
                  <c:v>3.54277</c:v>
                </c:pt>
                <c:pt idx="2578">
                  <c:v>3.5430799999999998</c:v>
                </c:pt>
                <c:pt idx="2579">
                  <c:v>3.5421399999999998</c:v>
                </c:pt>
                <c:pt idx="2580">
                  <c:v>3.5416699999999999</c:v>
                </c:pt>
                <c:pt idx="2581">
                  <c:v>3.54142</c:v>
                </c:pt>
                <c:pt idx="2582">
                  <c:v>3.5421900000000002</c:v>
                </c:pt>
                <c:pt idx="2583">
                  <c:v>3.5430600000000001</c:v>
                </c:pt>
                <c:pt idx="2584">
                  <c:v>3.544</c:v>
                </c:pt>
                <c:pt idx="2585">
                  <c:v>3.54461</c:v>
                </c:pt>
                <c:pt idx="2586">
                  <c:v>3.5444100000000001</c:v>
                </c:pt>
                <c:pt idx="2587">
                  <c:v>3.54467</c:v>
                </c:pt>
                <c:pt idx="2588">
                  <c:v>3.5454699999999999</c:v>
                </c:pt>
                <c:pt idx="2589">
                  <c:v>3.54528</c:v>
                </c:pt>
                <c:pt idx="2590">
                  <c:v>3.5439400000000001</c:v>
                </c:pt>
                <c:pt idx="2591">
                  <c:v>3.5422500000000001</c:v>
                </c:pt>
                <c:pt idx="2592">
                  <c:v>3.5417299999999998</c:v>
                </c:pt>
                <c:pt idx="2593">
                  <c:v>3.5421100000000001</c:v>
                </c:pt>
                <c:pt idx="2594">
                  <c:v>3.54298</c:v>
                </c:pt>
                <c:pt idx="2595">
                  <c:v>3.5430299999999999</c:v>
                </c:pt>
                <c:pt idx="2596">
                  <c:v>3.54447</c:v>
                </c:pt>
                <c:pt idx="2597">
                  <c:v>3.5442900000000002</c:v>
                </c:pt>
                <c:pt idx="2598">
                  <c:v>3.5440499999999999</c:v>
                </c:pt>
                <c:pt idx="2599">
                  <c:v>3.5445600000000002</c:v>
                </c:pt>
                <c:pt idx="2600">
                  <c:v>3.5441500000000001</c:v>
                </c:pt>
                <c:pt idx="2601">
                  <c:v>3.5435400000000001</c:v>
                </c:pt>
                <c:pt idx="2602">
                  <c:v>3.5439400000000001</c:v>
                </c:pt>
                <c:pt idx="2603">
                  <c:v>3.5434299999999999</c:v>
                </c:pt>
                <c:pt idx="2604">
                  <c:v>3.5436700000000001</c:v>
                </c:pt>
                <c:pt idx="2605">
                  <c:v>3.5436100000000001</c:v>
                </c:pt>
                <c:pt idx="2606">
                  <c:v>3.5425300000000002</c:v>
                </c:pt>
                <c:pt idx="2607">
                  <c:v>3.5424099999999998</c:v>
                </c:pt>
                <c:pt idx="2608">
                  <c:v>3.5437699999999999</c:v>
                </c:pt>
                <c:pt idx="2609">
                  <c:v>3.5439799999999999</c:v>
                </c:pt>
                <c:pt idx="2610">
                  <c:v>3.5440700000000001</c:v>
                </c:pt>
                <c:pt idx="2611">
                  <c:v>3.5439699999999998</c:v>
                </c:pt>
                <c:pt idx="2612">
                  <c:v>3.5434600000000001</c:v>
                </c:pt>
                <c:pt idx="2613">
                  <c:v>3.5428199999999999</c:v>
                </c:pt>
                <c:pt idx="2614">
                  <c:v>3.54305</c:v>
                </c:pt>
                <c:pt idx="2615">
                  <c:v>3.54122</c:v>
                </c:pt>
                <c:pt idx="2616">
                  <c:v>3.5417800000000002</c:v>
                </c:pt>
                <c:pt idx="2617">
                  <c:v>3.54359</c:v>
                </c:pt>
                <c:pt idx="2618">
                  <c:v>3.5448900000000001</c:v>
                </c:pt>
                <c:pt idx="2619">
                  <c:v>3.5449600000000001</c:v>
                </c:pt>
                <c:pt idx="2620">
                  <c:v>3.5439500000000002</c:v>
                </c:pt>
                <c:pt idx="2621">
                  <c:v>3.5421499999999999</c:v>
                </c:pt>
                <c:pt idx="2622">
                  <c:v>3.5416599999999998</c:v>
                </c:pt>
                <c:pt idx="2623">
                  <c:v>3.5419100000000001</c:v>
                </c:pt>
                <c:pt idx="2624">
                  <c:v>3.5425</c:v>
                </c:pt>
                <c:pt idx="2625">
                  <c:v>3.5427</c:v>
                </c:pt>
                <c:pt idx="2626">
                  <c:v>3.5427599999999999</c:v>
                </c:pt>
                <c:pt idx="2627">
                  <c:v>3.5408300000000001</c:v>
                </c:pt>
                <c:pt idx="2628">
                  <c:v>3.5425200000000001</c:v>
                </c:pt>
                <c:pt idx="2629">
                  <c:v>3.5434800000000002</c:v>
                </c:pt>
                <c:pt idx="2630">
                  <c:v>3.54406</c:v>
                </c:pt>
                <c:pt idx="2631">
                  <c:v>3.5427599999999999</c:v>
                </c:pt>
                <c:pt idx="2632">
                  <c:v>3.5430700000000002</c:v>
                </c:pt>
                <c:pt idx="2633">
                  <c:v>3.54203</c:v>
                </c:pt>
                <c:pt idx="2634">
                  <c:v>3.5428199999999999</c:v>
                </c:pt>
                <c:pt idx="2635">
                  <c:v>3.5430000000000001</c:v>
                </c:pt>
                <c:pt idx="2636">
                  <c:v>3.5433699999999999</c:v>
                </c:pt>
                <c:pt idx="2637">
                  <c:v>3.5442</c:v>
                </c:pt>
                <c:pt idx="2638">
                  <c:v>3.5442399999999998</c:v>
                </c:pt>
                <c:pt idx="2639">
                  <c:v>3.5425200000000001</c:v>
                </c:pt>
                <c:pt idx="2640">
                  <c:v>3.54216</c:v>
                </c:pt>
                <c:pt idx="2641">
                  <c:v>3.5424699999999998</c:v>
                </c:pt>
                <c:pt idx="2642">
                  <c:v>3.54406</c:v>
                </c:pt>
                <c:pt idx="2643">
                  <c:v>3.54392</c:v>
                </c:pt>
                <c:pt idx="2644">
                  <c:v>3.5429200000000001</c:v>
                </c:pt>
                <c:pt idx="2645">
                  <c:v>3.5432800000000002</c:v>
                </c:pt>
                <c:pt idx="2646">
                  <c:v>3.5429400000000002</c:v>
                </c:pt>
                <c:pt idx="2647">
                  <c:v>3.5424500000000001</c:v>
                </c:pt>
                <c:pt idx="2648">
                  <c:v>3.5425900000000001</c:v>
                </c:pt>
                <c:pt idx="2649">
                  <c:v>3.5434600000000001</c:v>
                </c:pt>
                <c:pt idx="2650">
                  <c:v>3.5442399999999998</c:v>
                </c:pt>
                <c:pt idx="2651">
                  <c:v>3.5442900000000002</c:v>
                </c:pt>
                <c:pt idx="2652">
                  <c:v>3.5432700000000001</c:v>
                </c:pt>
                <c:pt idx="2653">
                  <c:v>3.5441099999999999</c:v>
                </c:pt>
                <c:pt idx="2654">
                  <c:v>3.5448499999999998</c:v>
                </c:pt>
                <c:pt idx="2655">
                  <c:v>3.5455800000000002</c:v>
                </c:pt>
                <c:pt idx="2656">
                  <c:v>3.5452400000000002</c:v>
                </c:pt>
                <c:pt idx="2657">
                  <c:v>3.5457100000000001</c:v>
                </c:pt>
                <c:pt idx="2658">
                  <c:v>3.5453399999999999</c:v>
                </c:pt>
                <c:pt idx="2659">
                  <c:v>3.5453999999999999</c:v>
                </c:pt>
                <c:pt idx="2660">
                  <c:v>3.5453999999999999</c:v>
                </c:pt>
                <c:pt idx="2661">
                  <c:v>3.5448</c:v>
                </c:pt>
                <c:pt idx="2662">
                  <c:v>3.5452300000000001</c:v>
                </c:pt>
                <c:pt idx="2663">
                  <c:v>3.5453199999999998</c:v>
                </c:pt>
                <c:pt idx="2664">
                  <c:v>3.54582</c:v>
                </c:pt>
                <c:pt idx="2665">
                  <c:v>3.5447799999999998</c:v>
                </c:pt>
                <c:pt idx="2666">
                  <c:v>3.5449700000000002</c:v>
                </c:pt>
                <c:pt idx="2667">
                  <c:v>3.54474</c:v>
                </c:pt>
                <c:pt idx="2668">
                  <c:v>3.5467399999999998</c:v>
                </c:pt>
                <c:pt idx="2669">
                  <c:v>3.5466500000000001</c:v>
                </c:pt>
                <c:pt idx="2670">
                  <c:v>3.5464099999999998</c:v>
                </c:pt>
                <c:pt idx="2671">
                  <c:v>3.54697</c:v>
                </c:pt>
                <c:pt idx="2672">
                  <c:v>3.54555</c:v>
                </c:pt>
                <c:pt idx="2673">
                  <c:v>3.5459000000000001</c:v>
                </c:pt>
                <c:pt idx="2674">
                  <c:v>3.5446399999999998</c:v>
                </c:pt>
                <c:pt idx="2675">
                  <c:v>3.5431599999999999</c:v>
                </c:pt>
                <c:pt idx="2676">
                  <c:v>3.5442399999999998</c:v>
                </c:pt>
                <c:pt idx="2677">
                  <c:v>3.5449000000000002</c:v>
                </c:pt>
                <c:pt idx="2678">
                  <c:v>3.5453700000000001</c:v>
                </c:pt>
                <c:pt idx="2679">
                  <c:v>3.5455700000000001</c:v>
                </c:pt>
                <c:pt idx="2680">
                  <c:v>3.5449299999999999</c:v>
                </c:pt>
                <c:pt idx="2681">
                  <c:v>3.54419</c:v>
                </c:pt>
                <c:pt idx="2682">
                  <c:v>3.54365</c:v>
                </c:pt>
                <c:pt idx="2683">
                  <c:v>3.5426099999999998</c:v>
                </c:pt>
                <c:pt idx="2684">
                  <c:v>3.5442900000000002</c:v>
                </c:pt>
                <c:pt idx="2685">
                  <c:v>3.5449199999999998</c:v>
                </c:pt>
                <c:pt idx="2686">
                  <c:v>3.5456799999999999</c:v>
                </c:pt>
                <c:pt idx="2687">
                  <c:v>3.5464500000000001</c:v>
                </c:pt>
                <c:pt idx="2688">
                  <c:v>3.5448599999999999</c:v>
                </c:pt>
                <c:pt idx="2689">
                  <c:v>3.54427</c:v>
                </c:pt>
                <c:pt idx="2690">
                  <c:v>3.5438100000000001</c:v>
                </c:pt>
                <c:pt idx="2691">
                  <c:v>3.5423200000000001</c:v>
                </c:pt>
                <c:pt idx="2692">
                  <c:v>3.5420400000000001</c:v>
                </c:pt>
                <c:pt idx="2693">
                  <c:v>3.5427300000000002</c:v>
                </c:pt>
                <c:pt idx="2694">
                  <c:v>3.54264</c:v>
                </c:pt>
                <c:pt idx="2695">
                  <c:v>3.5439400000000001</c:v>
                </c:pt>
                <c:pt idx="2696">
                  <c:v>3.5438700000000001</c:v>
                </c:pt>
                <c:pt idx="2697">
                  <c:v>3.5436399999999999</c:v>
                </c:pt>
                <c:pt idx="2698">
                  <c:v>3.5446300000000002</c:v>
                </c:pt>
                <c:pt idx="2699">
                  <c:v>3.5440100000000001</c:v>
                </c:pt>
                <c:pt idx="2700">
                  <c:v>3.5425399999999998</c:v>
                </c:pt>
                <c:pt idx="2701">
                  <c:v>3.5426700000000002</c:v>
                </c:pt>
                <c:pt idx="2702">
                  <c:v>3.54148</c:v>
                </c:pt>
                <c:pt idx="2703">
                  <c:v>3.5409000000000002</c:v>
                </c:pt>
                <c:pt idx="2704">
                  <c:v>3.5417299999999998</c:v>
                </c:pt>
                <c:pt idx="2705">
                  <c:v>3.5440100000000001</c:v>
                </c:pt>
                <c:pt idx="2706">
                  <c:v>3.5446800000000001</c:v>
                </c:pt>
                <c:pt idx="2707">
                  <c:v>3.54562</c:v>
                </c:pt>
                <c:pt idx="2708">
                  <c:v>3.5457299999999998</c:v>
                </c:pt>
                <c:pt idx="2709">
                  <c:v>3.5436800000000002</c:v>
                </c:pt>
                <c:pt idx="2710">
                  <c:v>3.5417000000000001</c:v>
                </c:pt>
                <c:pt idx="2711">
                  <c:v>3.5424799999999999</c:v>
                </c:pt>
                <c:pt idx="2712">
                  <c:v>3.5425300000000002</c:v>
                </c:pt>
                <c:pt idx="2713">
                  <c:v>3.5421499999999999</c:v>
                </c:pt>
                <c:pt idx="2714">
                  <c:v>3.5421999999999998</c:v>
                </c:pt>
                <c:pt idx="2715">
                  <c:v>3.5430799999999998</c:v>
                </c:pt>
                <c:pt idx="2716">
                  <c:v>3.5431300000000001</c:v>
                </c:pt>
                <c:pt idx="2717">
                  <c:v>3.5419700000000001</c:v>
                </c:pt>
                <c:pt idx="2718">
                  <c:v>3.54142</c:v>
                </c:pt>
                <c:pt idx="2719">
                  <c:v>3.54115</c:v>
                </c:pt>
                <c:pt idx="2720">
                  <c:v>3.5428700000000002</c:v>
                </c:pt>
                <c:pt idx="2721">
                  <c:v>3.5431499999999998</c:v>
                </c:pt>
                <c:pt idx="2722">
                  <c:v>3.5421100000000001</c:v>
                </c:pt>
                <c:pt idx="2723">
                  <c:v>3.5425800000000001</c:v>
                </c:pt>
                <c:pt idx="2724">
                  <c:v>3.5431300000000001</c:v>
                </c:pt>
                <c:pt idx="2725">
                  <c:v>3.5424199999999999</c:v>
                </c:pt>
                <c:pt idx="2726">
                  <c:v>3.5424099999999998</c:v>
                </c:pt>
                <c:pt idx="2727">
                  <c:v>3.54318</c:v>
                </c:pt>
                <c:pt idx="2728">
                  <c:v>3.5430100000000002</c:v>
                </c:pt>
                <c:pt idx="2729">
                  <c:v>3.54278</c:v>
                </c:pt>
                <c:pt idx="2730">
                  <c:v>3.5419200000000002</c:v>
                </c:pt>
                <c:pt idx="2731">
                  <c:v>3.5409099999999998</c:v>
                </c:pt>
                <c:pt idx="2732">
                  <c:v>3.5399600000000002</c:v>
                </c:pt>
                <c:pt idx="2733">
                  <c:v>3.5404</c:v>
                </c:pt>
                <c:pt idx="2734">
                  <c:v>3.5406499999999999</c:v>
                </c:pt>
                <c:pt idx="2735">
                  <c:v>3.5419499999999999</c:v>
                </c:pt>
                <c:pt idx="2736">
                  <c:v>3.54271</c:v>
                </c:pt>
                <c:pt idx="2737">
                  <c:v>3.54332</c:v>
                </c:pt>
                <c:pt idx="2738">
                  <c:v>3.5420699999999998</c:v>
                </c:pt>
                <c:pt idx="2739">
                  <c:v>3.5416799999999999</c:v>
                </c:pt>
                <c:pt idx="2740">
                  <c:v>3.5408599999999999</c:v>
                </c:pt>
                <c:pt idx="2741">
                  <c:v>3.5409899999999999</c:v>
                </c:pt>
                <c:pt idx="2742">
                  <c:v>3.5406200000000001</c:v>
                </c:pt>
                <c:pt idx="2743">
                  <c:v>3.5425399999999998</c:v>
                </c:pt>
                <c:pt idx="2744">
                  <c:v>3.5437400000000001</c:v>
                </c:pt>
                <c:pt idx="2745">
                  <c:v>3.5445799999999998</c:v>
                </c:pt>
                <c:pt idx="2746">
                  <c:v>3.5440299999999998</c:v>
                </c:pt>
                <c:pt idx="2747">
                  <c:v>3.54209</c:v>
                </c:pt>
                <c:pt idx="2748">
                  <c:v>3.5416699999999999</c:v>
                </c:pt>
                <c:pt idx="2749">
                  <c:v>3.54284</c:v>
                </c:pt>
                <c:pt idx="2750">
                  <c:v>3.5432800000000002</c:v>
                </c:pt>
                <c:pt idx="2751">
                  <c:v>3.5424799999999999</c:v>
                </c:pt>
                <c:pt idx="2752">
                  <c:v>3.5434899999999998</c:v>
                </c:pt>
                <c:pt idx="2753">
                  <c:v>3.54291</c:v>
                </c:pt>
                <c:pt idx="2754">
                  <c:v>3.5415700000000001</c:v>
                </c:pt>
                <c:pt idx="2755">
                  <c:v>3.5408900000000001</c:v>
                </c:pt>
                <c:pt idx="2756">
                  <c:v>3.5410400000000002</c:v>
                </c:pt>
                <c:pt idx="2757">
                  <c:v>3.54034</c:v>
                </c:pt>
                <c:pt idx="2758">
                  <c:v>3.5409899999999999</c:v>
                </c:pt>
                <c:pt idx="2759">
                  <c:v>3.5413000000000001</c:v>
                </c:pt>
                <c:pt idx="2760">
                  <c:v>3.5413899999999998</c:v>
                </c:pt>
                <c:pt idx="2761">
                  <c:v>3.5415999999999999</c:v>
                </c:pt>
                <c:pt idx="2762">
                  <c:v>3.5414099999999999</c:v>
                </c:pt>
                <c:pt idx="2763">
                  <c:v>3.5405500000000001</c:v>
                </c:pt>
                <c:pt idx="2764">
                  <c:v>3.5407999999999999</c:v>
                </c:pt>
                <c:pt idx="2765">
                  <c:v>3.54236</c:v>
                </c:pt>
                <c:pt idx="2766">
                  <c:v>3.5422899999999999</c:v>
                </c:pt>
                <c:pt idx="2767">
                  <c:v>3.54148</c:v>
                </c:pt>
                <c:pt idx="2768">
                  <c:v>3.5418799999999999</c:v>
                </c:pt>
                <c:pt idx="2769">
                  <c:v>3.5413600000000001</c:v>
                </c:pt>
                <c:pt idx="2770">
                  <c:v>3.5419999999999998</c:v>
                </c:pt>
                <c:pt idx="2771">
                  <c:v>3.5424899999999999</c:v>
                </c:pt>
                <c:pt idx="2772">
                  <c:v>3.54236</c:v>
                </c:pt>
                <c:pt idx="2773">
                  <c:v>3.5419299999999998</c:v>
                </c:pt>
                <c:pt idx="2774">
                  <c:v>3.5416400000000001</c:v>
                </c:pt>
                <c:pt idx="2775">
                  <c:v>3.5411700000000002</c:v>
                </c:pt>
                <c:pt idx="2776">
                  <c:v>3.5426700000000002</c:v>
                </c:pt>
                <c:pt idx="2777">
                  <c:v>3.5423300000000002</c:v>
                </c:pt>
                <c:pt idx="2778">
                  <c:v>3.5420500000000001</c:v>
                </c:pt>
                <c:pt idx="2779">
                  <c:v>3.5419</c:v>
                </c:pt>
                <c:pt idx="2780">
                  <c:v>3.54162</c:v>
                </c:pt>
                <c:pt idx="2781">
                  <c:v>3.5412300000000001</c:v>
                </c:pt>
                <c:pt idx="2782">
                  <c:v>3.5433599999999998</c:v>
                </c:pt>
                <c:pt idx="2783">
                  <c:v>3.5428899999999999</c:v>
                </c:pt>
                <c:pt idx="2784">
                  <c:v>3.5421</c:v>
                </c:pt>
                <c:pt idx="2785">
                  <c:v>3.5423100000000001</c:v>
                </c:pt>
                <c:pt idx="2786">
                  <c:v>3.5419100000000001</c:v>
                </c:pt>
                <c:pt idx="2787">
                  <c:v>3.5422699999999998</c:v>
                </c:pt>
                <c:pt idx="2788">
                  <c:v>3.54217</c:v>
                </c:pt>
                <c:pt idx="2789">
                  <c:v>3.5414599999999998</c:v>
                </c:pt>
                <c:pt idx="2790">
                  <c:v>3.5415299999999998</c:v>
                </c:pt>
                <c:pt idx="2791">
                  <c:v>3.5432199999999998</c:v>
                </c:pt>
                <c:pt idx="2792">
                  <c:v>3.5423</c:v>
                </c:pt>
                <c:pt idx="2793">
                  <c:v>3.5424199999999999</c:v>
                </c:pt>
                <c:pt idx="2794">
                  <c:v>3.5434399999999999</c:v>
                </c:pt>
                <c:pt idx="2795">
                  <c:v>3.5416599999999998</c:v>
                </c:pt>
                <c:pt idx="2796">
                  <c:v>3.5406300000000002</c:v>
                </c:pt>
                <c:pt idx="2797">
                  <c:v>3.5407500000000001</c:v>
                </c:pt>
                <c:pt idx="2798">
                  <c:v>3.5398000000000001</c:v>
                </c:pt>
                <c:pt idx="2799">
                  <c:v>3.54074</c:v>
                </c:pt>
                <c:pt idx="2800">
                  <c:v>3.5402999999999998</c:v>
                </c:pt>
                <c:pt idx="2801">
                  <c:v>3.5409700000000002</c:v>
                </c:pt>
                <c:pt idx="2802">
                  <c:v>3.5417200000000002</c:v>
                </c:pt>
                <c:pt idx="2803">
                  <c:v>3.5412300000000001</c:v>
                </c:pt>
                <c:pt idx="2804">
                  <c:v>3.54135</c:v>
                </c:pt>
                <c:pt idx="2805">
                  <c:v>3.5409899999999999</c:v>
                </c:pt>
                <c:pt idx="2806">
                  <c:v>3.5412499999999998</c:v>
                </c:pt>
                <c:pt idx="2807">
                  <c:v>3.54087</c:v>
                </c:pt>
                <c:pt idx="2808">
                  <c:v>3.5409199999999998</c:v>
                </c:pt>
                <c:pt idx="2809">
                  <c:v>3.5409899999999999</c:v>
                </c:pt>
                <c:pt idx="2810">
                  <c:v>3.5426000000000002</c:v>
                </c:pt>
                <c:pt idx="2811">
                  <c:v>3.5429300000000001</c:v>
                </c:pt>
                <c:pt idx="2812">
                  <c:v>3.54311</c:v>
                </c:pt>
                <c:pt idx="2813">
                  <c:v>3.54291</c:v>
                </c:pt>
                <c:pt idx="2814">
                  <c:v>3.5421399999999998</c:v>
                </c:pt>
                <c:pt idx="2815">
                  <c:v>3.5411999999999999</c:v>
                </c:pt>
                <c:pt idx="2816">
                  <c:v>3.5409099999999998</c:v>
                </c:pt>
                <c:pt idx="2817">
                  <c:v>3.5407700000000002</c:v>
                </c:pt>
                <c:pt idx="2818">
                  <c:v>3.5405799999999998</c:v>
                </c:pt>
                <c:pt idx="2819">
                  <c:v>3.5410300000000001</c:v>
                </c:pt>
                <c:pt idx="2820">
                  <c:v>3.5413299999999999</c:v>
                </c:pt>
                <c:pt idx="2821">
                  <c:v>3.5417900000000002</c:v>
                </c:pt>
                <c:pt idx="2822">
                  <c:v>3.5415299999999998</c:v>
                </c:pt>
                <c:pt idx="2823">
                  <c:v>3.5415100000000002</c:v>
                </c:pt>
                <c:pt idx="2824">
                  <c:v>3.54142</c:v>
                </c:pt>
                <c:pt idx="2825">
                  <c:v>3.5422699999999998</c:v>
                </c:pt>
                <c:pt idx="2826">
                  <c:v>3.5430100000000002</c:v>
                </c:pt>
                <c:pt idx="2827">
                  <c:v>3.5444900000000001</c:v>
                </c:pt>
                <c:pt idx="2828">
                  <c:v>3.5451299999999999</c:v>
                </c:pt>
                <c:pt idx="2829">
                  <c:v>3.5455800000000002</c:v>
                </c:pt>
                <c:pt idx="2830">
                  <c:v>3.5450900000000001</c:v>
                </c:pt>
                <c:pt idx="2831">
                  <c:v>3.5432000000000001</c:v>
                </c:pt>
                <c:pt idx="2832">
                  <c:v>3.5426299999999999</c:v>
                </c:pt>
                <c:pt idx="2833">
                  <c:v>3.5434800000000002</c:v>
                </c:pt>
                <c:pt idx="2834">
                  <c:v>3.5429400000000002</c:v>
                </c:pt>
                <c:pt idx="2835">
                  <c:v>3.5434700000000001</c:v>
                </c:pt>
                <c:pt idx="2836">
                  <c:v>3.5432299999999999</c:v>
                </c:pt>
                <c:pt idx="2837">
                  <c:v>3.54365</c:v>
                </c:pt>
                <c:pt idx="2838">
                  <c:v>3.5436000000000001</c:v>
                </c:pt>
                <c:pt idx="2839">
                  <c:v>3.5433699999999999</c:v>
                </c:pt>
                <c:pt idx="2840">
                  <c:v>3.5419700000000001</c:v>
                </c:pt>
                <c:pt idx="2841">
                  <c:v>3.5422099999999999</c:v>
                </c:pt>
                <c:pt idx="2842">
                  <c:v>3.5426700000000002</c:v>
                </c:pt>
                <c:pt idx="2843">
                  <c:v>3.5421399999999998</c:v>
                </c:pt>
                <c:pt idx="2844">
                  <c:v>3.5420099999999999</c:v>
                </c:pt>
                <c:pt idx="2845">
                  <c:v>3.54237</c:v>
                </c:pt>
                <c:pt idx="2846">
                  <c:v>3.5419200000000002</c:v>
                </c:pt>
                <c:pt idx="2847">
                  <c:v>3.54175</c:v>
                </c:pt>
                <c:pt idx="2848">
                  <c:v>3.54156</c:v>
                </c:pt>
                <c:pt idx="2849">
                  <c:v>3.5419</c:v>
                </c:pt>
                <c:pt idx="2850">
                  <c:v>3.5422400000000001</c:v>
                </c:pt>
                <c:pt idx="2851">
                  <c:v>3.5438100000000001</c:v>
                </c:pt>
                <c:pt idx="2852">
                  <c:v>3.5443500000000001</c:v>
                </c:pt>
                <c:pt idx="2853">
                  <c:v>3.54366</c:v>
                </c:pt>
                <c:pt idx="2854">
                  <c:v>3.5416099999999999</c:v>
                </c:pt>
                <c:pt idx="2855">
                  <c:v>3.5420500000000001</c:v>
                </c:pt>
                <c:pt idx="2856">
                  <c:v>3.5428299999999999</c:v>
                </c:pt>
                <c:pt idx="2857">
                  <c:v>3.5413100000000002</c:v>
                </c:pt>
                <c:pt idx="2858">
                  <c:v>3.5421800000000001</c:v>
                </c:pt>
                <c:pt idx="2859">
                  <c:v>3.5413899999999998</c:v>
                </c:pt>
                <c:pt idx="2860">
                  <c:v>3.5422400000000001</c:v>
                </c:pt>
                <c:pt idx="2861">
                  <c:v>3.5428500000000001</c:v>
                </c:pt>
                <c:pt idx="2862">
                  <c:v>3.5414699999999999</c:v>
                </c:pt>
                <c:pt idx="2863">
                  <c:v>3.54244</c:v>
                </c:pt>
                <c:pt idx="2864">
                  <c:v>3.5433599999999998</c:v>
                </c:pt>
                <c:pt idx="2865">
                  <c:v>3.5434299999999999</c:v>
                </c:pt>
                <c:pt idx="2866">
                  <c:v>3.5429900000000001</c:v>
                </c:pt>
                <c:pt idx="2867">
                  <c:v>3.5417299999999998</c:v>
                </c:pt>
                <c:pt idx="2868">
                  <c:v>3.54156</c:v>
                </c:pt>
                <c:pt idx="2869">
                  <c:v>3.5413899999999998</c:v>
                </c:pt>
                <c:pt idx="2870">
                  <c:v>3.5404900000000001</c:v>
                </c:pt>
                <c:pt idx="2871">
                  <c:v>3.5399500000000002</c:v>
                </c:pt>
                <c:pt idx="2872">
                  <c:v>3.5401899999999999</c:v>
                </c:pt>
                <c:pt idx="2873">
                  <c:v>3.54033</c:v>
                </c:pt>
                <c:pt idx="2874">
                  <c:v>3.5412400000000002</c:v>
                </c:pt>
                <c:pt idx="2875">
                  <c:v>3.5419200000000002</c:v>
                </c:pt>
                <c:pt idx="2876">
                  <c:v>3.5411700000000002</c:v>
                </c:pt>
                <c:pt idx="2877">
                  <c:v>3.5415299999999998</c:v>
                </c:pt>
                <c:pt idx="2878">
                  <c:v>3.5416799999999999</c:v>
                </c:pt>
                <c:pt idx="2879">
                  <c:v>3.54182</c:v>
                </c:pt>
                <c:pt idx="2880">
                  <c:v>3.5434000000000001</c:v>
                </c:pt>
                <c:pt idx="2881">
                  <c:v>3.5428000000000002</c:v>
                </c:pt>
                <c:pt idx="2882">
                  <c:v>3.5432299999999999</c:v>
                </c:pt>
                <c:pt idx="2883">
                  <c:v>3.5438900000000002</c:v>
                </c:pt>
                <c:pt idx="2884">
                  <c:v>3.5429499999999998</c:v>
                </c:pt>
                <c:pt idx="2885">
                  <c:v>3.5417900000000002</c:v>
                </c:pt>
                <c:pt idx="2886">
                  <c:v>3.5404599999999999</c:v>
                </c:pt>
                <c:pt idx="2887">
                  <c:v>3.5421800000000001</c:v>
                </c:pt>
                <c:pt idx="2888">
                  <c:v>3.5420199999999999</c:v>
                </c:pt>
                <c:pt idx="2889">
                  <c:v>3.54305</c:v>
                </c:pt>
                <c:pt idx="2890">
                  <c:v>3.5444399999999998</c:v>
                </c:pt>
                <c:pt idx="2891">
                  <c:v>3.5447199999999999</c:v>
                </c:pt>
                <c:pt idx="2892">
                  <c:v>3.54487</c:v>
                </c:pt>
                <c:pt idx="2893">
                  <c:v>3.5446</c:v>
                </c:pt>
                <c:pt idx="2894">
                  <c:v>3.5453399999999999</c:v>
                </c:pt>
                <c:pt idx="2895">
                  <c:v>3.5443099999999998</c:v>
                </c:pt>
                <c:pt idx="2896">
                  <c:v>3.5440900000000002</c:v>
                </c:pt>
                <c:pt idx="2897">
                  <c:v>3.5446599999999999</c:v>
                </c:pt>
                <c:pt idx="2898">
                  <c:v>3.5435500000000002</c:v>
                </c:pt>
                <c:pt idx="2899">
                  <c:v>3.5428999999999999</c:v>
                </c:pt>
                <c:pt idx="2900">
                  <c:v>3.5429300000000001</c:v>
                </c:pt>
                <c:pt idx="2901">
                  <c:v>3.54386</c:v>
                </c:pt>
                <c:pt idx="2902">
                  <c:v>3.5434199999999998</c:v>
                </c:pt>
                <c:pt idx="2903">
                  <c:v>3.54278</c:v>
                </c:pt>
                <c:pt idx="2904">
                  <c:v>3.5434600000000001</c:v>
                </c:pt>
                <c:pt idx="2905">
                  <c:v>3.5436200000000002</c:v>
                </c:pt>
                <c:pt idx="2906">
                  <c:v>3.5432000000000001</c:v>
                </c:pt>
                <c:pt idx="2907">
                  <c:v>3.5435500000000002</c:v>
                </c:pt>
                <c:pt idx="2908">
                  <c:v>3.5431599999999999</c:v>
                </c:pt>
                <c:pt idx="2909">
                  <c:v>3.5418599999999998</c:v>
                </c:pt>
                <c:pt idx="2910">
                  <c:v>3.5411800000000002</c:v>
                </c:pt>
                <c:pt idx="2911">
                  <c:v>3.5421299999999998</c:v>
                </c:pt>
                <c:pt idx="2912">
                  <c:v>3.5422400000000001</c:v>
                </c:pt>
                <c:pt idx="2913">
                  <c:v>3.5432199999999998</c:v>
                </c:pt>
                <c:pt idx="2914">
                  <c:v>3.5415999999999999</c:v>
                </c:pt>
                <c:pt idx="2915">
                  <c:v>3.5421299999999998</c:v>
                </c:pt>
                <c:pt idx="2916">
                  <c:v>3.5442999999999998</c:v>
                </c:pt>
                <c:pt idx="2917">
                  <c:v>3.54413</c:v>
                </c:pt>
                <c:pt idx="2918">
                  <c:v>3.5427900000000001</c:v>
                </c:pt>
                <c:pt idx="2919">
                  <c:v>3.5417399999999999</c:v>
                </c:pt>
                <c:pt idx="2920">
                  <c:v>3.5415100000000002</c:v>
                </c:pt>
                <c:pt idx="2921">
                  <c:v>3.5426700000000002</c:v>
                </c:pt>
                <c:pt idx="2922">
                  <c:v>3.5449000000000002</c:v>
                </c:pt>
                <c:pt idx="2923">
                  <c:v>3.5459000000000001</c:v>
                </c:pt>
                <c:pt idx="2924">
                  <c:v>3.54372</c:v>
                </c:pt>
                <c:pt idx="2925">
                  <c:v>3.5425499999999999</c:v>
                </c:pt>
                <c:pt idx="2926">
                  <c:v>3.5434399999999999</c:v>
                </c:pt>
                <c:pt idx="2927">
                  <c:v>3.54461</c:v>
                </c:pt>
                <c:pt idx="2928">
                  <c:v>3.5456400000000001</c:v>
                </c:pt>
                <c:pt idx="2929">
                  <c:v>3.5453399999999999</c:v>
                </c:pt>
                <c:pt idx="2930">
                  <c:v>3.5448</c:v>
                </c:pt>
                <c:pt idx="2931">
                  <c:v>3.54453</c:v>
                </c:pt>
                <c:pt idx="2932">
                  <c:v>3.5444100000000001</c:v>
                </c:pt>
                <c:pt idx="2933">
                  <c:v>3.5447199999999999</c:v>
                </c:pt>
                <c:pt idx="2934">
                  <c:v>3.54528</c:v>
                </c:pt>
                <c:pt idx="2935">
                  <c:v>3.54487</c:v>
                </c:pt>
                <c:pt idx="2936">
                  <c:v>3.5436000000000001</c:v>
                </c:pt>
                <c:pt idx="2937">
                  <c:v>3.5447000000000002</c:v>
                </c:pt>
                <c:pt idx="2938">
                  <c:v>3.5442200000000001</c:v>
                </c:pt>
                <c:pt idx="2939">
                  <c:v>3.5438499999999999</c:v>
                </c:pt>
                <c:pt idx="2940">
                  <c:v>3.5426000000000002</c:v>
                </c:pt>
                <c:pt idx="2941">
                  <c:v>3.54243</c:v>
                </c:pt>
                <c:pt idx="2942">
                  <c:v>3.5436999999999999</c:v>
                </c:pt>
                <c:pt idx="2943">
                  <c:v>3.5443799999999999</c:v>
                </c:pt>
                <c:pt idx="2944">
                  <c:v>3.5444499999999999</c:v>
                </c:pt>
                <c:pt idx="2945">
                  <c:v>3.54426</c:v>
                </c:pt>
                <c:pt idx="2946">
                  <c:v>3.5427</c:v>
                </c:pt>
                <c:pt idx="2947">
                  <c:v>3.5412699999999999</c:v>
                </c:pt>
                <c:pt idx="2948">
                  <c:v>3.5426799999999998</c:v>
                </c:pt>
                <c:pt idx="2949">
                  <c:v>3.5434000000000001</c:v>
                </c:pt>
                <c:pt idx="2950">
                  <c:v>3.5449700000000002</c:v>
                </c:pt>
                <c:pt idx="2951">
                  <c:v>3.5447000000000002</c:v>
                </c:pt>
                <c:pt idx="2952">
                  <c:v>3.5448</c:v>
                </c:pt>
                <c:pt idx="2953">
                  <c:v>3.5447799999999998</c:v>
                </c:pt>
                <c:pt idx="2954">
                  <c:v>3.54366</c:v>
                </c:pt>
                <c:pt idx="2955">
                  <c:v>3.5433699999999999</c:v>
                </c:pt>
                <c:pt idx="2956">
                  <c:v>3.5436700000000001</c:v>
                </c:pt>
                <c:pt idx="2957">
                  <c:v>3.5438399999999999</c:v>
                </c:pt>
                <c:pt idx="2958">
                  <c:v>3.5446200000000001</c:v>
                </c:pt>
                <c:pt idx="2959">
                  <c:v>3.5459800000000001</c:v>
                </c:pt>
                <c:pt idx="2960">
                  <c:v>3.5452599999999999</c:v>
                </c:pt>
                <c:pt idx="2961">
                  <c:v>3.5441400000000001</c:v>
                </c:pt>
                <c:pt idx="2962">
                  <c:v>3.5440200000000002</c:v>
                </c:pt>
                <c:pt idx="2963">
                  <c:v>3.5451999999999999</c:v>
                </c:pt>
                <c:pt idx="2964">
                  <c:v>3.5461399999999998</c:v>
                </c:pt>
                <c:pt idx="2965">
                  <c:v>3.5459800000000001</c:v>
                </c:pt>
                <c:pt idx="2966">
                  <c:v>3.5465399999999998</c:v>
                </c:pt>
                <c:pt idx="2967">
                  <c:v>3.5467200000000001</c:v>
                </c:pt>
                <c:pt idx="2968">
                  <c:v>3.5467900000000001</c:v>
                </c:pt>
                <c:pt idx="2969">
                  <c:v>3.5459999999999998</c:v>
                </c:pt>
                <c:pt idx="2970">
                  <c:v>3.5441400000000001</c:v>
                </c:pt>
                <c:pt idx="2971">
                  <c:v>3.5443699999999998</c:v>
                </c:pt>
                <c:pt idx="2972">
                  <c:v>3.5439400000000001</c:v>
                </c:pt>
                <c:pt idx="2973">
                  <c:v>3.5442200000000001</c:v>
                </c:pt>
                <c:pt idx="2974">
                  <c:v>3.5448200000000001</c:v>
                </c:pt>
                <c:pt idx="2975">
                  <c:v>3.5447799999999998</c:v>
                </c:pt>
                <c:pt idx="2976">
                  <c:v>3.5436700000000001</c:v>
                </c:pt>
                <c:pt idx="2977">
                  <c:v>3.5447500000000001</c:v>
                </c:pt>
                <c:pt idx="2978">
                  <c:v>3.5447299999999999</c:v>
                </c:pt>
                <c:pt idx="2979">
                  <c:v>3.54461</c:v>
                </c:pt>
                <c:pt idx="2980">
                  <c:v>3.5464000000000002</c:v>
                </c:pt>
                <c:pt idx="2981">
                  <c:v>3.5467300000000002</c:v>
                </c:pt>
                <c:pt idx="2982">
                  <c:v>3.5451999999999999</c:v>
                </c:pt>
                <c:pt idx="2983">
                  <c:v>3.5443799999999999</c:v>
                </c:pt>
                <c:pt idx="2984">
                  <c:v>3.5436899999999998</c:v>
                </c:pt>
                <c:pt idx="2985">
                  <c:v>3.544</c:v>
                </c:pt>
                <c:pt idx="2986">
                  <c:v>3.5438299999999998</c:v>
                </c:pt>
                <c:pt idx="2987">
                  <c:v>3.5445199999999999</c:v>
                </c:pt>
                <c:pt idx="2988">
                  <c:v>3.5472299999999999</c:v>
                </c:pt>
                <c:pt idx="2989">
                  <c:v>3.5466500000000001</c:v>
                </c:pt>
                <c:pt idx="2990">
                  <c:v>3.5455199999999998</c:v>
                </c:pt>
                <c:pt idx="2991">
                  <c:v>3.5457999999999998</c:v>
                </c:pt>
                <c:pt idx="2992">
                  <c:v>3.5461999999999998</c:v>
                </c:pt>
                <c:pt idx="2993">
                  <c:v>3.5472800000000002</c:v>
                </c:pt>
                <c:pt idx="2994">
                  <c:v>3.5484499999999999</c:v>
                </c:pt>
                <c:pt idx="2995">
                  <c:v>3.5482800000000001</c:v>
                </c:pt>
                <c:pt idx="2996">
                  <c:v>3.5465599999999999</c:v>
                </c:pt>
                <c:pt idx="2997">
                  <c:v>3.5465200000000001</c:v>
                </c:pt>
                <c:pt idx="2998">
                  <c:v>3.54596</c:v>
                </c:pt>
                <c:pt idx="2999">
                  <c:v>3.5463399999999998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6B83-419E-9B2E-DA55D362FA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5963928"/>
        <c:axId val="385964256"/>
      </c:scatterChart>
      <c:valAx>
        <c:axId val="385963928"/>
        <c:scaling>
          <c:orientation val="minMax"/>
          <c:max val="0.60000000000000009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/>
                  <a:t>time 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in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85964256"/>
        <c:crosses val="autoZero"/>
        <c:crossBetween val="midCat"/>
        <c:majorUnit val="5.000000000000001E-2"/>
      </c:valAx>
      <c:valAx>
        <c:axId val="385964256"/>
        <c:scaling>
          <c:orientation val="minMax"/>
          <c:max val="1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/>
                  <a:t>pressure</a:t>
                </a:r>
                <a:r>
                  <a:rPr lang="en-US" altLang="ja-JP" baseline="0"/>
                  <a:t> [PaG]</a:t>
                </a:r>
                <a:endParaRPr lang="ja-JP" altLang="en-US"/>
              </a:p>
            </c:rich>
          </c:tx>
          <c:layout>
            <c:manualLayout>
              <c:xMode val="edge"/>
              <c:yMode val="edge"/>
              <c:x val="1.7266187050359712E-2"/>
              <c:y val="0.4301724858066611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859639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velTest_3.0!$B$1</c:f>
              <c:strCache>
                <c:ptCount val="1"/>
                <c:pt idx="0">
                  <c:v>avg pressure (Cell Statistics)</c:v>
                </c:pt>
              </c:strCache>
            </c:strRef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velTest_3.0!$F$2:$F$3001</c:f>
              <c:numCache>
                <c:formatCode>General</c:formatCode>
                <c:ptCount val="3000"/>
                <c:pt idx="0">
                  <c:v>0</c:v>
                </c:pt>
                <c:pt idx="1">
                  <c:v>2.0000000000000001E-4</c:v>
                </c:pt>
                <c:pt idx="2">
                  <c:v>4.0000000000000002E-4</c:v>
                </c:pt>
                <c:pt idx="3">
                  <c:v>6.0000000000000006E-4</c:v>
                </c:pt>
                <c:pt idx="4">
                  <c:v>8.0000000000000004E-4</c:v>
                </c:pt>
                <c:pt idx="5">
                  <c:v>1E-3</c:v>
                </c:pt>
                <c:pt idx="6">
                  <c:v>1.2000000000000001E-3</c:v>
                </c:pt>
                <c:pt idx="7">
                  <c:v>1.4E-3</c:v>
                </c:pt>
                <c:pt idx="8">
                  <c:v>1.6000000000000001E-3</c:v>
                </c:pt>
                <c:pt idx="9">
                  <c:v>1.8000000000000002E-3</c:v>
                </c:pt>
                <c:pt idx="10">
                  <c:v>2E-3</c:v>
                </c:pt>
                <c:pt idx="11">
                  <c:v>2.2000000000000001E-3</c:v>
                </c:pt>
                <c:pt idx="12">
                  <c:v>2.4000000000000002E-3</c:v>
                </c:pt>
                <c:pt idx="13">
                  <c:v>2.6000000000000003E-3</c:v>
                </c:pt>
                <c:pt idx="14">
                  <c:v>2.8E-3</c:v>
                </c:pt>
                <c:pt idx="15">
                  <c:v>3.0000000000000001E-3</c:v>
                </c:pt>
                <c:pt idx="16">
                  <c:v>3.2000000000000002E-3</c:v>
                </c:pt>
                <c:pt idx="17">
                  <c:v>3.4000000000000002E-3</c:v>
                </c:pt>
                <c:pt idx="18">
                  <c:v>3.6000000000000003E-3</c:v>
                </c:pt>
                <c:pt idx="19">
                  <c:v>3.8E-3</c:v>
                </c:pt>
                <c:pt idx="20">
                  <c:v>4.0000000000000001E-3</c:v>
                </c:pt>
                <c:pt idx="21">
                  <c:v>4.2000000000000006E-3</c:v>
                </c:pt>
                <c:pt idx="22">
                  <c:v>4.4000000000000003E-3</c:v>
                </c:pt>
                <c:pt idx="23">
                  <c:v>4.5999999999999999E-3</c:v>
                </c:pt>
                <c:pt idx="24">
                  <c:v>4.8000000000000004E-3</c:v>
                </c:pt>
                <c:pt idx="25">
                  <c:v>5.0000000000000001E-3</c:v>
                </c:pt>
                <c:pt idx="26">
                  <c:v>5.2000000000000006E-3</c:v>
                </c:pt>
                <c:pt idx="27">
                  <c:v>5.4000000000000003E-3</c:v>
                </c:pt>
                <c:pt idx="28">
                  <c:v>5.5999999999999999E-3</c:v>
                </c:pt>
                <c:pt idx="29">
                  <c:v>5.8000000000000005E-3</c:v>
                </c:pt>
                <c:pt idx="30">
                  <c:v>6.0000000000000001E-3</c:v>
                </c:pt>
                <c:pt idx="31">
                  <c:v>6.2000000000000006E-3</c:v>
                </c:pt>
                <c:pt idx="32">
                  <c:v>6.4000000000000003E-3</c:v>
                </c:pt>
                <c:pt idx="33">
                  <c:v>6.6E-3</c:v>
                </c:pt>
                <c:pt idx="34">
                  <c:v>6.8000000000000005E-3</c:v>
                </c:pt>
                <c:pt idx="35">
                  <c:v>7.0000000000000001E-3</c:v>
                </c:pt>
                <c:pt idx="36">
                  <c:v>7.2000000000000007E-3</c:v>
                </c:pt>
                <c:pt idx="37">
                  <c:v>7.4000000000000003E-3</c:v>
                </c:pt>
                <c:pt idx="38">
                  <c:v>7.6E-3</c:v>
                </c:pt>
                <c:pt idx="39">
                  <c:v>7.8000000000000005E-3</c:v>
                </c:pt>
                <c:pt idx="40">
                  <c:v>8.0000000000000002E-3</c:v>
                </c:pt>
                <c:pt idx="41">
                  <c:v>8.2000000000000007E-3</c:v>
                </c:pt>
                <c:pt idx="42">
                  <c:v>8.4000000000000012E-3</c:v>
                </c:pt>
                <c:pt idx="43">
                  <c:v>8.6E-3</c:v>
                </c:pt>
                <c:pt idx="44">
                  <c:v>8.8000000000000005E-3</c:v>
                </c:pt>
                <c:pt idx="45">
                  <c:v>9.0000000000000011E-3</c:v>
                </c:pt>
                <c:pt idx="46">
                  <c:v>9.1999999999999998E-3</c:v>
                </c:pt>
                <c:pt idx="47">
                  <c:v>9.4000000000000004E-3</c:v>
                </c:pt>
                <c:pt idx="48">
                  <c:v>9.6000000000000009E-3</c:v>
                </c:pt>
                <c:pt idx="49">
                  <c:v>9.7999999999999997E-3</c:v>
                </c:pt>
                <c:pt idx="50">
                  <c:v>0.01</c:v>
                </c:pt>
                <c:pt idx="51">
                  <c:v>1.0200000000000001E-2</c:v>
                </c:pt>
                <c:pt idx="52">
                  <c:v>1.0400000000000001E-2</c:v>
                </c:pt>
                <c:pt idx="53">
                  <c:v>1.06E-2</c:v>
                </c:pt>
                <c:pt idx="54">
                  <c:v>1.0800000000000001E-2</c:v>
                </c:pt>
                <c:pt idx="55">
                  <c:v>1.1000000000000001E-2</c:v>
                </c:pt>
                <c:pt idx="56">
                  <c:v>1.12E-2</c:v>
                </c:pt>
                <c:pt idx="57">
                  <c:v>1.14E-2</c:v>
                </c:pt>
                <c:pt idx="58">
                  <c:v>1.1600000000000001E-2</c:v>
                </c:pt>
                <c:pt idx="59">
                  <c:v>1.18E-2</c:v>
                </c:pt>
                <c:pt idx="60">
                  <c:v>1.2E-2</c:v>
                </c:pt>
                <c:pt idx="61">
                  <c:v>1.2200000000000001E-2</c:v>
                </c:pt>
                <c:pt idx="62">
                  <c:v>1.2400000000000001E-2</c:v>
                </c:pt>
                <c:pt idx="63">
                  <c:v>1.26E-2</c:v>
                </c:pt>
                <c:pt idx="64">
                  <c:v>1.2800000000000001E-2</c:v>
                </c:pt>
                <c:pt idx="65">
                  <c:v>1.3000000000000001E-2</c:v>
                </c:pt>
                <c:pt idx="66">
                  <c:v>1.32E-2</c:v>
                </c:pt>
                <c:pt idx="67">
                  <c:v>1.34E-2</c:v>
                </c:pt>
                <c:pt idx="68">
                  <c:v>1.3600000000000001E-2</c:v>
                </c:pt>
                <c:pt idx="69">
                  <c:v>1.3800000000000002E-2</c:v>
                </c:pt>
                <c:pt idx="70">
                  <c:v>1.4E-2</c:v>
                </c:pt>
                <c:pt idx="71">
                  <c:v>1.4200000000000001E-2</c:v>
                </c:pt>
                <c:pt idx="72">
                  <c:v>1.4400000000000001E-2</c:v>
                </c:pt>
                <c:pt idx="73">
                  <c:v>1.46E-2</c:v>
                </c:pt>
                <c:pt idx="74">
                  <c:v>1.4800000000000001E-2</c:v>
                </c:pt>
                <c:pt idx="75">
                  <c:v>1.5000000000000001E-2</c:v>
                </c:pt>
                <c:pt idx="76">
                  <c:v>1.52E-2</c:v>
                </c:pt>
                <c:pt idx="77">
                  <c:v>1.54E-2</c:v>
                </c:pt>
                <c:pt idx="78">
                  <c:v>1.5600000000000001E-2</c:v>
                </c:pt>
                <c:pt idx="79">
                  <c:v>1.5800000000000002E-2</c:v>
                </c:pt>
                <c:pt idx="80">
                  <c:v>1.6E-2</c:v>
                </c:pt>
                <c:pt idx="81">
                  <c:v>1.6199999999999999E-2</c:v>
                </c:pt>
                <c:pt idx="82">
                  <c:v>1.6400000000000001E-2</c:v>
                </c:pt>
                <c:pt idx="83">
                  <c:v>1.66E-2</c:v>
                </c:pt>
                <c:pt idx="84">
                  <c:v>1.6800000000000002E-2</c:v>
                </c:pt>
                <c:pt idx="85">
                  <c:v>1.7000000000000001E-2</c:v>
                </c:pt>
                <c:pt idx="86">
                  <c:v>1.72E-2</c:v>
                </c:pt>
                <c:pt idx="87">
                  <c:v>1.7400000000000002E-2</c:v>
                </c:pt>
                <c:pt idx="88">
                  <c:v>1.7600000000000001E-2</c:v>
                </c:pt>
                <c:pt idx="89">
                  <c:v>1.78E-2</c:v>
                </c:pt>
                <c:pt idx="90">
                  <c:v>1.8000000000000002E-2</c:v>
                </c:pt>
                <c:pt idx="91">
                  <c:v>1.8200000000000001E-2</c:v>
                </c:pt>
                <c:pt idx="92">
                  <c:v>1.84E-2</c:v>
                </c:pt>
                <c:pt idx="93">
                  <c:v>1.8600000000000002E-2</c:v>
                </c:pt>
                <c:pt idx="94">
                  <c:v>1.8800000000000001E-2</c:v>
                </c:pt>
                <c:pt idx="95">
                  <c:v>1.9E-2</c:v>
                </c:pt>
                <c:pt idx="96">
                  <c:v>1.9200000000000002E-2</c:v>
                </c:pt>
                <c:pt idx="97">
                  <c:v>1.9400000000000001E-2</c:v>
                </c:pt>
                <c:pt idx="98">
                  <c:v>1.9599999999999999E-2</c:v>
                </c:pt>
                <c:pt idx="99">
                  <c:v>1.9800000000000002E-2</c:v>
                </c:pt>
                <c:pt idx="100">
                  <c:v>0.02</c:v>
                </c:pt>
                <c:pt idx="101">
                  <c:v>2.0200000000000003E-2</c:v>
                </c:pt>
                <c:pt idx="102">
                  <c:v>2.0400000000000001E-2</c:v>
                </c:pt>
                <c:pt idx="103">
                  <c:v>2.06E-2</c:v>
                </c:pt>
                <c:pt idx="104">
                  <c:v>2.0800000000000003E-2</c:v>
                </c:pt>
                <c:pt idx="105">
                  <c:v>2.1000000000000001E-2</c:v>
                </c:pt>
                <c:pt idx="106">
                  <c:v>2.12E-2</c:v>
                </c:pt>
                <c:pt idx="107">
                  <c:v>2.1400000000000002E-2</c:v>
                </c:pt>
                <c:pt idx="108">
                  <c:v>2.1600000000000001E-2</c:v>
                </c:pt>
                <c:pt idx="109">
                  <c:v>2.18E-2</c:v>
                </c:pt>
                <c:pt idx="110">
                  <c:v>2.2000000000000002E-2</c:v>
                </c:pt>
                <c:pt idx="111">
                  <c:v>2.2200000000000001E-2</c:v>
                </c:pt>
                <c:pt idx="112">
                  <c:v>2.24E-2</c:v>
                </c:pt>
                <c:pt idx="113">
                  <c:v>2.2600000000000002E-2</c:v>
                </c:pt>
                <c:pt idx="114">
                  <c:v>2.2800000000000001E-2</c:v>
                </c:pt>
                <c:pt idx="115">
                  <c:v>2.3E-2</c:v>
                </c:pt>
                <c:pt idx="116">
                  <c:v>2.3200000000000002E-2</c:v>
                </c:pt>
                <c:pt idx="117">
                  <c:v>2.3400000000000001E-2</c:v>
                </c:pt>
                <c:pt idx="118">
                  <c:v>2.3599999999999999E-2</c:v>
                </c:pt>
                <c:pt idx="119">
                  <c:v>2.3800000000000002E-2</c:v>
                </c:pt>
                <c:pt idx="120">
                  <c:v>2.4E-2</c:v>
                </c:pt>
                <c:pt idx="121">
                  <c:v>2.4200000000000003E-2</c:v>
                </c:pt>
                <c:pt idx="122">
                  <c:v>2.4400000000000002E-2</c:v>
                </c:pt>
                <c:pt idx="123">
                  <c:v>2.46E-2</c:v>
                </c:pt>
                <c:pt idx="124">
                  <c:v>2.4800000000000003E-2</c:v>
                </c:pt>
                <c:pt idx="125">
                  <c:v>2.5000000000000001E-2</c:v>
                </c:pt>
                <c:pt idx="126">
                  <c:v>2.52E-2</c:v>
                </c:pt>
                <c:pt idx="127">
                  <c:v>2.5400000000000002E-2</c:v>
                </c:pt>
                <c:pt idx="128">
                  <c:v>2.5600000000000001E-2</c:v>
                </c:pt>
                <c:pt idx="129">
                  <c:v>2.58E-2</c:v>
                </c:pt>
                <c:pt idx="130">
                  <c:v>2.6000000000000002E-2</c:v>
                </c:pt>
                <c:pt idx="131">
                  <c:v>2.6200000000000001E-2</c:v>
                </c:pt>
                <c:pt idx="132">
                  <c:v>2.64E-2</c:v>
                </c:pt>
                <c:pt idx="133">
                  <c:v>2.6600000000000002E-2</c:v>
                </c:pt>
                <c:pt idx="134">
                  <c:v>2.6800000000000001E-2</c:v>
                </c:pt>
                <c:pt idx="135">
                  <c:v>2.7E-2</c:v>
                </c:pt>
                <c:pt idx="136">
                  <c:v>2.7200000000000002E-2</c:v>
                </c:pt>
                <c:pt idx="137">
                  <c:v>2.7400000000000001E-2</c:v>
                </c:pt>
                <c:pt idx="138">
                  <c:v>2.7600000000000003E-2</c:v>
                </c:pt>
                <c:pt idx="139">
                  <c:v>2.7800000000000002E-2</c:v>
                </c:pt>
                <c:pt idx="140">
                  <c:v>2.8000000000000001E-2</c:v>
                </c:pt>
                <c:pt idx="141">
                  <c:v>2.8200000000000003E-2</c:v>
                </c:pt>
                <c:pt idx="142">
                  <c:v>2.8400000000000002E-2</c:v>
                </c:pt>
                <c:pt idx="143">
                  <c:v>2.86E-2</c:v>
                </c:pt>
                <c:pt idx="144">
                  <c:v>2.8800000000000003E-2</c:v>
                </c:pt>
                <c:pt idx="145">
                  <c:v>2.9000000000000001E-2</c:v>
                </c:pt>
                <c:pt idx="146">
                  <c:v>2.92E-2</c:v>
                </c:pt>
                <c:pt idx="147">
                  <c:v>2.9400000000000003E-2</c:v>
                </c:pt>
                <c:pt idx="148">
                  <c:v>2.9600000000000001E-2</c:v>
                </c:pt>
                <c:pt idx="149">
                  <c:v>2.98E-2</c:v>
                </c:pt>
                <c:pt idx="150">
                  <c:v>3.0000000000000002E-2</c:v>
                </c:pt>
                <c:pt idx="151">
                  <c:v>3.0200000000000001E-2</c:v>
                </c:pt>
                <c:pt idx="152">
                  <c:v>3.04E-2</c:v>
                </c:pt>
                <c:pt idx="153">
                  <c:v>3.0600000000000002E-2</c:v>
                </c:pt>
                <c:pt idx="154">
                  <c:v>3.0800000000000001E-2</c:v>
                </c:pt>
                <c:pt idx="155">
                  <c:v>3.1E-2</c:v>
                </c:pt>
                <c:pt idx="156">
                  <c:v>3.1200000000000002E-2</c:v>
                </c:pt>
                <c:pt idx="157">
                  <c:v>3.1400000000000004E-2</c:v>
                </c:pt>
                <c:pt idx="158">
                  <c:v>3.1600000000000003E-2</c:v>
                </c:pt>
                <c:pt idx="159">
                  <c:v>3.1800000000000002E-2</c:v>
                </c:pt>
                <c:pt idx="160">
                  <c:v>3.2000000000000001E-2</c:v>
                </c:pt>
                <c:pt idx="161">
                  <c:v>3.2199999999999999E-2</c:v>
                </c:pt>
                <c:pt idx="162">
                  <c:v>3.2399999999999998E-2</c:v>
                </c:pt>
                <c:pt idx="163">
                  <c:v>3.2600000000000004E-2</c:v>
                </c:pt>
                <c:pt idx="164">
                  <c:v>3.2800000000000003E-2</c:v>
                </c:pt>
                <c:pt idx="165">
                  <c:v>3.3000000000000002E-2</c:v>
                </c:pt>
                <c:pt idx="166">
                  <c:v>3.32E-2</c:v>
                </c:pt>
                <c:pt idx="167">
                  <c:v>3.3399999999999999E-2</c:v>
                </c:pt>
                <c:pt idx="168">
                  <c:v>3.3600000000000005E-2</c:v>
                </c:pt>
                <c:pt idx="169">
                  <c:v>3.3800000000000004E-2</c:v>
                </c:pt>
                <c:pt idx="170">
                  <c:v>3.4000000000000002E-2</c:v>
                </c:pt>
                <c:pt idx="171">
                  <c:v>3.4200000000000001E-2</c:v>
                </c:pt>
                <c:pt idx="172">
                  <c:v>3.44E-2</c:v>
                </c:pt>
                <c:pt idx="173">
                  <c:v>3.4599999999999999E-2</c:v>
                </c:pt>
                <c:pt idx="174">
                  <c:v>3.4800000000000005E-2</c:v>
                </c:pt>
                <c:pt idx="175">
                  <c:v>3.5000000000000003E-2</c:v>
                </c:pt>
                <c:pt idx="176">
                  <c:v>3.5200000000000002E-2</c:v>
                </c:pt>
                <c:pt idx="177">
                  <c:v>3.5400000000000001E-2</c:v>
                </c:pt>
                <c:pt idx="178">
                  <c:v>3.56E-2</c:v>
                </c:pt>
                <c:pt idx="179">
                  <c:v>3.5799999999999998E-2</c:v>
                </c:pt>
                <c:pt idx="180">
                  <c:v>3.6000000000000004E-2</c:v>
                </c:pt>
                <c:pt idx="181">
                  <c:v>3.6200000000000003E-2</c:v>
                </c:pt>
                <c:pt idx="182">
                  <c:v>3.6400000000000002E-2</c:v>
                </c:pt>
                <c:pt idx="183">
                  <c:v>3.6600000000000001E-2</c:v>
                </c:pt>
                <c:pt idx="184">
                  <c:v>3.6799999999999999E-2</c:v>
                </c:pt>
                <c:pt idx="185">
                  <c:v>3.7000000000000005E-2</c:v>
                </c:pt>
                <c:pt idx="186">
                  <c:v>3.7200000000000004E-2</c:v>
                </c:pt>
                <c:pt idx="187">
                  <c:v>3.7400000000000003E-2</c:v>
                </c:pt>
                <c:pt idx="188">
                  <c:v>3.7600000000000001E-2</c:v>
                </c:pt>
                <c:pt idx="189">
                  <c:v>3.78E-2</c:v>
                </c:pt>
                <c:pt idx="190">
                  <c:v>3.7999999999999999E-2</c:v>
                </c:pt>
                <c:pt idx="191">
                  <c:v>3.8200000000000005E-2</c:v>
                </c:pt>
                <c:pt idx="192">
                  <c:v>3.8400000000000004E-2</c:v>
                </c:pt>
                <c:pt idx="193">
                  <c:v>3.8600000000000002E-2</c:v>
                </c:pt>
                <c:pt idx="194">
                  <c:v>3.8800000000000001E-2</c:v>
                </c:pt>
                <c:pt idx="195">
                  <c:v>3.9E-2</c:v>
                </c:pt>
                <c:pt idx="196">
                  <c:v>3.9199999999999999E-2</c:v>
                </c:pt>
                <c:pt idx="197">
                  <c:v>3.9400000000000004E-2</c:v>
                </c:pt>
                <c:pt idx="198">
                  <c:v>3.9600000000000003E-2</c:v>
                </c:pt>
                <c:pt idx="199">
                  <c:v>3.9800000000000002E-2</c:v>
                </c:pt>
                <c:pt idx="200">
                  <c:v>0.04</c:v>
                </c:pt>
                <c:pt idx="201">
                  <c:v>4.02E-2</c:v>
                </c:pt>
                <c:pt idx="202">
                  <c:v>4.0400000000000005E-2</c:v>
                </c:pt>
                <c:pt idx="203">
                  <c:v>4.0600000000000004E-2</c:v>
                </c:pt>
                <c:pt idx="204">
                  <c:v>4.0800000000000003E-2</c:v>
                </c:pt>
                <c:pt idx="205">
                  <c:v>4.1000000000000002E-2</c:v>
                </c:pt>
                <c:pt idx="206">
                  <c:v>4.1200000000000001E-2</c:v>
                </c:pt>
                <c:pt idx="207">
                  <c:v>4.1399999999999999E-2</c:v>
                </c:pt>
                <c:pt idx="208">
                  <c:v>4.1600000000000005E-2</c:v>
                </c:pt>
                <c:pt idx="209">
                  <c:v>4.1800000000000004E-2</c:v>
                </c:pt>
                <c:pt idx="210">
                  <c:v>4.2000000000000003E-2</c:v>
                </c:pt>
                <c:pt idx="211">
                  <c:v>4.2200000000000001E-2</c:v>
                </c:pt>
                <c:pt idx="212">
                  <c:v>4.24E-2</c:v>
                </c:pt>
                <c:pt idx="213">
                  <c:v>4.2599999999999999E-2</c:v>
                </c:pt>
                <c:pt idx="214">
                  <c:v>4.2800000000000005E-2</c:v>
                </c:pt>
                <c:pt idx="215">
                  <c:v>4.3000000000000003E-2</c:v>
                </c:pt>
                <c:pt idx="216">
                  <c:v>4.3200000000000002E-2</c:v>
                </c:pt>
                <c:pt idx="217">
                  <c:v>4.3400000000000001E-2</c:v>
                </c:pt>
                <c:pt idx="218">
                  <c:v>4.36E-2</c:v>
                </c:pt>
                <c:pt idx="219">
                  <c:v>4.3799999999999999E-2</c:v>
                </c:pt>
                <c:pt idx="220">
                  <c:v>4.4000000000000004E-2</c:v>
                </c:pt>
                <c:pt idx="221">
                  <c:v>4.4200000000000003E-2</c:v>
                </c:pt>
                <c:pt idx="222">
                  <c:v>4.4400000000000002E-2</c:v>
                </c:pt>
                <c:pt idx="223">
                  <c:v>4.4600000000000001E-2</c:v>
                </c:pt>
                <c:pt idx="224">
                  <c:v>4.48E-2</c:v>
                </c:pt>
                <c:pt idx="225">
                  <c:v>4.5000000000000005E-2</c:v>
                </c:pt>
                <c:pt idx="226">
                  <c:v>4.5200000000000004E-2</c:v>
                </c:pt>
                <c:pt idx="227">
                  <c:v>4.5400000000000003E-2</c:v>
                </c:pt>
                <c:pt idx="228">
                  <c:v>4.5600000000000002E-2</c:v>
                </c:pt>
                <c:pt idx="229">
                  <c:v>4.58E-2</c:v>
                </c:pt>
                <c:pt idx="230">
                  <c:v>4.5999999999999999E-2</c:v>
                </c:pt>
                <c:pt idx="231">
                  <c:v>4.6200000000000005E-2</c:v>
                </c:pt>
                <c:pt idx="232">
                  <c:v>4.6400000000000004E-2</c:v>
                </c:pt>
                <c:pt idx="233">
                  <c:v>4.6600000000000003E-2</c:v>
                </c:pt>
                <c:pt idx="234">
                  <c:v>4.6800000000000001E-2</c:v>
                </c:pt>
                <c:pt idx="235">
                  <c:v>4.7E-2</c:v>
                </c:pt>
                <c:pt idx="236">
                  <c:v>4.7199999999999999E-2</c:v>
                </c:pt>
                <c:pt idx="237">
                  <c:v>4.7400000000000005E-2</c:v>
                </c:pt>
                <c:pt idx="238">
                  <c:v>4.7600000000000003E-2</c:v>
                </c:pt>
                <c:pt idx="239">
                  <c:v>4.7800000000000002E-2</c:v>
                </c:pt>
                <c:pt idx="240">
                  <c:v>4.8000000000000001E-2</c:v>
                </c:pt>
                <c:pt idx="241">
                  <c:v>4.82E-2</c:v>
                </c:pt>
                <c:pt idx="242">
                  <c:v>4.8400000000000006E-2</c:v>
                </c:pt>
                <c:pt idx="243">
                  <c:v>4.8600000000000004E-2</c:v>
                </c:pt>
                <c:pt idx="244">
                  <c:v>4.8800000000000003E-2</c:v>
                </c:pt>
                <c:pt idx="245">
                  <c:v>4.9000000000000002E-2</c:v>
                </c:pt>
                <c:pt idx="246">
                  <c:v>4.9200000000000001E-2</c:v>
                </c:pt>
                <c:pt idx="247">
                  <c:v>4.9399999999999999E-2</c:v>
                </c:pt>
                <c:pt idx="248">
                  <c:v>4.9600000000000005E-2</c:v>
                </c:pt>
                <c:pt idx="249">
                  <c:v>4.9800000000000004E-2</c:v>
                </c:pt>
                <c:pt idx="250">
                  <c:v>0.05</c:v>
                </c:pt>
                <c:pt idx="251">
                  <c:v>5.0200000000000002E-2</c:v>
                </c:pt>
                <c:pt idx="252">
                  <c:v>5.04E-2</c:v>
                </c:pt>
                <c:pt idx="253">
                  <c:v>5.0599999999999999E-2</c:v>
                </c:pt>
                <c:pt idx="254">
                  <c:v>5.0800000000000005E-2</c:v>
                </c:pt>
                <c:pt idx="255">
                  <c:v>5.1000000000000004E-2</c:v>
                </c:pt>
                <c:pt idx="256">
                  <c:v>5.1200000000000002E-2</c:v>
                </c:pt>
                <c:pt idx="257">
                  <c:v>5.1400000000000001E-2</c:v>
                </c:pt>
                <c:pt idx="258">
                  <c:v>5.16E-2</c:v>
                </c:pt>
                <c:pt idx="259">
                  <c:v>5.1800000000000006E-2</c:v>
                </c:pt>
                <c:pt idx="260">
                  <c:v>5.2000000000000005E-2</c:v>
                </c:pt>
                <c:pt idx="261">
                  <c:v>5.2200000000000003E-2</c:v>
                </c:pt>
                <c:pt idx="262">
                  <c:v>5.2400000000000002E-2</c:v>
                </c:pt>
                <c:pt idx="263">
                  <c:v>5.2600000000000001E-2</c:v>
                </c:pt>
                <c:pt idx="264">
                  <c:v>5.28E-2</c:v>
                </c:pt>
                <c:pt idx="265">
                  <c:v>5.3000000000000005E-2</c:v>
                </c:pt>
                <c:pt idx="266">
                  <c:v>5.3200000000000004E-2</c:v>
                </c:pt>
                <c:pt idx="267">
                  <c:v>5.3400000000000003E-2</c:v>
                </c:pt>
                <c:pt idx="268">
                  <c:v>5.3600000000000002E-2</c:v>
                </c:pt>
                <c:pt idx="269">
                  <c:v>5.3800000000000001E-2</c:v>
                </c:pt>
                <c:pt idx="270">
                  <c:v>5.3999999999999999E-2</c:v>
                </c:pt>
                <c:pt idx="271">
                  <c:v>5.4200000000000005E-2</c:v>
                </c:pt>
                <c:pt idx="272">
                  <c:v>5.4400000000000004E-2</c:v>
                </c:pt>
                <c:pt idx="273">
                  <c:v>5.4600000000000003E-2</c:v>
                </c:pt>
                <c:pt idx="274">
                  <c:v>5.4800000000000001E-2</c:v>
                </c:pt>
                <c:pt idx="275">
                  <c:v>5.5E-2</c:v>
                </c:pt>
                <c:pt idx="276">
                  <c:v>5.5200000000000006E-2</c:v>
                </c:pt>
                <c:pt idx="277">
                  <c:v>5.5400000000000005E-2</c:v>
                </c:pt>
                <c:pt idx="278">
                  <c:v>5.5600000000000004E-2</c:v>
                </c:pt>
                <c:pt idx="279">
                  <c:v>5.5800000000000002E-2</c:v>
                </c:pt>
                <c:pt idx="280">
                  <c:v>5.6000000000000001E-2</c:v>
                </c:pt>
                <c:pt idx="281">
                  <c:v>5.62E-2</c:v>
                </c:pt>
                <c:pt idx="282">
                  <c:v>5.6400000000000006E-2</c:v>
                </c:pt>
                <c:pt idx="283">
                  <c:v>5.6600000000000004E-2</c:v>
                </c:pt>
                <c:pt idx="284">
                  <c:v>5.6800000000000003E-2</c:v>
                </c:pt>
                <c:pt idx="285">
                  <c:v>5.7000000000000002E-2</c:v>
                </c:pt>
                <c:pt idx="286">
                  <c:v>5.7200000000000001E-2</c:v>
                </c:pt>
                <c:pt idx="287">
                  <c:v>5.74E-2</c:v>
                </c:pt>
                <c:pt idx="288">
                  <c:v>5.7600000000000005E-2</c:v>
                </c:pt>
                <c:pt idx="289">
                  <c:v>5.7800000000000004E-2</c:v>
                </c:pt>
                <c:pt idx="290">
                  <c:v>5.8000000000000003E-2</c:v>
                </c:pt>
                <c:pt idx="291">
                  <c:v>5.8200000000000002E-2</c:v>
                </c:pt>
                <c:pt idx="292">
                  <c:v>5.8400000000000001E-2</c:v>
                </c:pt>
                <c:pt idx="293">
                  <c:v>5.8600000000000006E-2</c:v>
                </c:pt>
                <c:pt idx="294">
                  <c:v>5.8800000000000005E-2</c:v>
                </c:pt>
                <c:pt idx="295">
                  <c:v>5.9000000000000004E-2</c:v>
                </c:pt>
                <c:pt idx="296">
                  <c:v>5.9200000000000003E-2</c:v>
                </c:pt>
                <c:pt idx="297">
                  <c:v>5.9400000000000001E-2</c:v>
                </c:pt>
                <c:pt idx="298">
                  <c:v>5.96E-2</c:v>
                </c:pt>
                <c:pt idx="299">
                  <c:v>5.9800000000000006E-2</c:v>
                </c:pt>
                <c:pt idx="300">
                  <c:v>6.0000000000000005E-2</c:v>
                </c:pt>
                <c:pt idx="301">
                  <c:v>6.0200000000000004E-2</c:v>
                </c:pt>
                <c:pt idx="302">
                  <c:v>6.0400000000000002E-2</c:v>
                </c:pt>
                <c:pt idx="303">
                  <c:v>6.0600000000000001E-2</c:v>
                </c:pt>
                <c:pt idx="304">
                  <c:v>6.08E-2</c:v>
                </c:pt>
                <c:pt idx="305">
                  <c:v>6.1000000000000006E-2</c:v>
                </c:pt>
                <c:pt idx="306">
                  <c:v>6.1200000000000004E-2</c:v>
                </c:pt>
                <c:pt idx="307">
                  <c:v>6.1400000000000003E-2</c:v>
                </c:pt>
                <c:pt idx="308">
                  <c:v>6.1600000000000002E-2</c:v>
                </c:pt>
                <c:pt idx="309">
                  <c:v>6.1800000000000001E-2</c:v>
                </c:pt>
                <c:pt idx="310">
                  <c:v>6.2E-2</c:v>
                </c:pt>
                <c:pt idx="311">
                  <c:v>6.2200000000000005E-2</c:v>
                </c:pt>
                <c:pt idx="312">
                  <c:v>6.2400000000000004E-2</c:v>
                </c:pt>
                <c:pt idx="313">
                  <c:v>6.2600000000000003E-2</c:v>
                </c:pt>
                <c:pt idx="314">
                  <c:v>6.2800000000000009E-2</c:v>
                </c:pt>
                <c:pt idx="315">
                  <c:v>6.3E-2</c:v>
                </c:pt>
                <c:pt idx="316">
                  <c:v>6.3200000000000006E-2</c:v>
                </c:pt>
                <c:pt idx="317">
                  <c:v>6.3399999999999998E-2</c:v>
                </c:pt>
                <c:pt idx="318">
                  <c:v>6.3600000000000004E-2</c:v>
                </c:pt>
                <c:pt idx="319">
                  <c:v>6.3800000000000009E-2</c:v>
                </c:pt>
                <c:pt idx="320">
                  <c:v>6.4000000000000001E-2</c:v>
                </c:pt>
                <c:pt idx="321">
                  <c:v>6.4200000000000007E-2</c:v>
                </c:pt>
                <c:pt idx="322">
                  <c:v>6.4399999999999999E-2</c:v>
                </c:pt>
                <c:pt idx="323">
                  <c:v>6.4600000000000005E-2</c:v>
                </c:pt>
                <c:pt idx="324">
                  <c:v>6.4799999999999996E-2</c:v>
                </c:pt>
                <c:pt idx="325">
                  <c:v>6.5000000000000002E-2</c:v>
                </c:pt>
                <c:pt idx="326">
                  <c:v>6.5200000000000008E-2</c:v>
                </c:pt>
                <c:pt idx="327">
                  <c:v>6.54E-2</c:v>
                </c:pt>
                <c:pt idx="328">
                  <c:v>6.5600000000000006E-2</c:v>
                </c:pt>
                <c:pt idx="329">
                  <c:v>6.5799999999999997E-2</c:v>
                </c:pt>
                <c:pt idx="330">
                  <c:v>6.6000000000000003E-2</c:v>
                </c:pt>
                <c:pt idx="331">
                  <c:v>6.6200000000000009E-2</c:v>
                </c:pt>
                <c:pt idx="332">
                  <c:v>6.6400000000000001E-2</c:v>
                </c:pt>
                <c:pt idx="333">
                  <c:v>6.6600000000000006E-2</c:v>
                </c:pt>
                <c:pt idx="334">
                  <c:v>6.6799999999999998E-2</c:v>
                </c:pt>
                <c:pt idx="335">
                  <c:v>6.7000000000000004E-2</c:v>
                </c:pt>
                <c:pt idx="336">
                  <c:v>6.720000000000001E-2</c:v>
                </c:pt>
                <c:pt idx="337">
                  <c:v>6.7400000000000002E-2</c:v>
                </c:pt>
                <c:pt idx="338">
                  <c:v>6.7600000000000007E-2</c:v>
                </c:pt>
                <c:pt idx="339">
                  <c:v>6.7799999999999999E-2</c:v>
                </c:pt>
                <c:pt idx="340">
                  <c:v>6.8000000000000005E-2</c:v>
                </c:pt>
                <c:pt idx="341">
                  <c:v>6.8199999999999997E-2</c:v>
                </c:pt>
                <c:pt idx="342">
                  <c:v>6.8400000000000002E-2</c:v>
                </c:pt>
                <c:pt idx="343">
                  <c:v>6.8600000000000008E-2</c:v>
                </c:pt>
                <c:pt idx="344">
                  <c:v>6.88E-2</c:v>
                </c:pt>
                <c:pt idx="345">
                  <c:v>6.9000000000000006E-2</c:v>
                </c:pt>
                <c:pt idx="346">
                  <c:v>6.9199999999999998E-2</c:v>
                </c:pt>
                <c:pt idx="347">
                  <c:v>6.9400000000000003E-2</c:v>
                </c:pt>
                <c:pt idx="348">
                  <c:v>6.9600000000000009E-2</c:v>
                </c:pt>
                <c:pt idx="349">
                  <c:v>6.9800000000000001E-2</c:v>
                </c:pt>
                <c:pt idx="350">
                  <c:v>7.0000000000000007E-2</c:v>
                </c:pt>
                <c:pt idx="351">
                  <c:v>7.0199999999999999E-2</c:v>
                </c:pt>
                <c:pt idx="352">
                  <c:v>7.0400000000000004E-2</c:v>
                </c:pt>
                <c:pt idx="353">
                  <c:v>7.060000000000001E-2</c:v>
                </c:pt>
                <c:pt idx="354">
                  <c:v>7.0800000000000002E-2</c:v>
                </c:pt>
                <c:pt idx="355">
                  <c:v>7.1000000000000008E-2</c:v>
                </c:pt>
                <c:pt idx="356">
                  <c:v>7.1199999999999999E-2</c:v>
                </c:pt>
                <c:pt idx="357">
                  <c:v>7.1400000000000005E-2</c:v>
                </c:pt>
                <c:pt idx="358">
                  <c:v>7.1599999999999997E-2</c:v>
                </c:pt>
                <c:pt idx="359">
                  <c:v>7.1800000000000003E-2</c:v>
                </c:pt>
                <c:pt idx="360">
                  <c:v>7.2000000000000008E-2</c:v>
                </c:pt>
                <c:pt idx="361">
                  <c:v>7.22E-2</c:v>
                </c:pt>
                <c:pt idx="362">
                  <c:v>7.2400000000000006E-2</c:v>
                </c:pt>
                <c:pt idx="363">
                  <c:v>7.2599999999999998E-2</c:v>
                </c:pt>
                <c:pt idx="364">
                  <c:v>7.2800000000000004E-2</c:v>
                </c:pt>
                <c:pt idx="365">
                  <c:v>7.3000000000000009E-2</c:v>
                </c:pt>
                <c:pt idx="366">
                  <c:v>7.3200000000000001E-2</c:v>
                </c:pt>
                <c:pt idx="367">
                  <c:v>7.3400000000000007E-2</c:v>
                </c:pt>
                <c:pt idx="368">
                  <c:v>7.3599999999999999E-2</c:v>
                </c:pt>
                <c:pt idx="369">
                  <c:v>7.3800000000000004E-2</c:v>
                </c:pt>
                <c:pt idx="370">
                  <c:v>7.400000000000001E-2</c:v>
                </c:pt>
                <c:pt idx="371">
                  <c:v>7.4200000000000002E-2</c:v>
                </c:pt>
                <c:pt idx="372">
                  <c:v>7.4400000000000008E-2</c:v>
                </c:pt>
                <c:pt idx="373">
                  <c:v>7.46E-2</c:v>
                </c:pt>
                <c:pt idx="374">
                  <c:v>7.4800000000000005E-2</c:v>
                </c:pt>
                <c:pt idx="375">
                  <c:v>7.4999999999999997E-2</c:v>
                </c:pt>
                <c:pt idx="376">
                  <c:v>7.5200000000000003E-2</c:v>
                </c:pt>
                <c:pt idx="377">
                  <c:v>7.5400000000000009E-2</c:v>
                </c:pt>
                <c:pt idx="378">
                  <c:v>7.5600000000000001E-2</c:v>
                </c:pt>
                <c:pt idx="379">
                  <c:v>7.5800000000000006E-2</c:v>
                </c:pt>
                <c:pt idx="380">
                  <c:v>7.5999999999999998E-2</c:v>
                </c:pt>
                <c:pt idx="381">
                  <c:v>7.6200000000000004E-2</c:v>
                </c:pt>
                <c:pt idx="382">
                  <c:v>7.640000000000001E-2</c:v>
                </c:pt>
                <c:pt idx="383">
                  <c:v>7.6600000000000001E-2</c:v>
                </c:pt>
                <c:pt idx="384">
                  <c:v>7.6800000000000007E-2</c:v>
                </c:pt>
                <c:pt idx="385">
                  <c:v>7.6999999999999999E-2</c:v>
                </c:pt>
                <c:pt idx="386">
                  <c:v>7.7200000000000005E-2</c:v>
                </c:pt>
                <c:pt idx="387">
                  <c:v>7.740000000000001E-2</c:v>
                </c:pt>
                <c:pt idx="388">
                  <c:v>7.7600000000000002E-2</c:v>
                </c:pt>
                <c:pt idx="389">
                  <c:v>7.7800000000000008E-2</c:v>
                </c:pt>
                <c:pt idx="390">
                  <c:v>7.8E-2</c:v>
                </c:pt>
                <c:pt idx="391">
                  <c:v>7.8200000000000006E-2</c:v>
                </c:pt>
                <c:pt idx="392">
                  <c:v>7.8399999999999997E-2</c:v>
                </c:pt>
                <c:pt idx="393">
                  <c:v>7.8600000000000003E-2</c:v>
                </c:pt>
                <c:pt idx="394">
                  <c:v>7.8800000000000009E-2</c:v>
                </c:pt>
                <c:pt idx="395">
                  <c:v>7.9000000000000001E-2</c:v>
                </c:pt>
                <c:pt idx="396">
                  <c:v>7.9200000000000007E-2</c:v>
                </c:pt>
                <c:pt idx="397">
                  <c:v>7.9399999999999998E-2</c:v>
                </c:pt>
                <c:pt idx="398">
                  <c:v>7.9600000000000004E-2</c:v>
                </c:pt>
                <c:pt idx="399">
                  <c:v>7.980000000000001E-2</c:v>
                </c:pt>
                <c:pt idx="400">
                  <c:v>0.08</c:v>
                </c:pt>
                <c:pt idx="401">
                  <c:v>8.0200000000000007E-2</c:v>
                </c:pt>
                <c:pt idx="402">
                  <c:v>8.0399999999999999E-2</c:v>
                </c:pt>
                <c:pt idx="403">
                  <c:v>8.0600000000000005E-2</c:v>
                </c:pt>
                <c:pt idx="404">
                  <c:v>8.0800000000000011E-2</c:v>
                </c:pt>
                <c:pt idx="405">
                  <c:v>8.1000000000000003E-2</c:v>
                </c:pt>
                <c:pt idx="406">
                  <c:v>8.1200000000000008E-2</c:v>
                </c:pt>
                <c:pt idx="407">
                  <c:v>8.14E-2</c:v>
                </c:pt>
                <c:pt idx="408">
                  <c:v>8.1600000000000006E-2</c:v>
                </c:pt>
                <c:pt idx="409">
                  <c:v>8.1799999999999998E-2</c:v>
                </c:pt>
                <c:pt idx="410">
                  <c:v>8.2000000000000003E-2</c:v>
                </c:pt>
                <c:pt idx="411">
                  <c:v>8.2200000000000009E-2</c:v>
                </c:pt>
                <c:pt idx="412">
                  <c:v>8.2400000000000001E-2</c:v>
                </c:pt>
                <c:pt idx="413">
                  <c:v>8.2600000000000007E-2</c:v>
                </c:pt>
                <c:pt idx="414">
                  <c:v>8.2799999999999999E-2</c:v>
                </c:pt>
                <c:pt idx="415">
                  <c:v>8.3000000000000004E-2</c:v>
                </c:pt>
                <c:pt idx="416">
                  <c:v>8.320000000000001E-2</c:v>
                </c:pt>
                <c:pt idx="417">
                  <c:v>8.3400000000000002E-2</c:v>
                </c:pt>
                <c:pt idx="418">
                  <c:v>8.3600000000000008E-2</c:v>
                </c:pt>
                <c:pt idx="419">
                  <c:v>8.3799999999999999E-2</c:v>
                </c:pt>
                <c:pt idx="420">
                  <c:v>8.4000000000000005E-2</c:v>
                </c:pt>
                <c:pt idx="421">
                  <c:v>8.4200000000000011E-2</c:v>
                </c:pt>
                <c:pt idx="422">
                  <c:v>8.4400000000000003E-2</c:v>
                </c:pt>
                <c:pt idx="423">
                  <c:v>8.4600000000000009E-2</c:v>
                </c:pt>
                <c:pt idx="424">
                  <c:v>8.48E-2</c:v>
                </c:pt>
                <c:pt idx="425">
                  <c:v>8.5000000000000006E-2</c:v>
                </c:pt>
                <c:pt idx="426">
                  <c:v>8.5199999999999998E-2</c:v>
                </c:pt>
                <c:pt idx="427">
                  <c:v>8.5400000000000004E-2</c:v>
                </c:pt>
                <c:pt idx="428">
                  <c:v>8.5600000000000009E-2</c:v>
                </c:pt>
                <c:pt idx="429">
                  <c:v>8.5800000000000001E-2</c:v>
                </c:pt>
                <c:pt idx="430">
                  <c:v>8.6000000000000007E-2</c:v>
                </c:pt>
                <c:pt idx="431">
                  <c:v>8.6199999999999999E-2</c:v>
                </c:pt>
                <c:pt idx="432">
                  <c:v>8.6400000000000005E-2</c:v>
                </c:pt>
                <c:pt idx="433">
                  <c:v>8.660000000000001E-2</c:v>
                </c:pt>
                <c:pt idx="434">
                  <c:v>8.6800000000000002E-2</c:v>
                </c:pt>
                <c:pt idx="435">
                  <c:v>8.7000000000000008E-2</c:v>
                </c:pt>
                <c:pt idx="436">
                  <c:v>8.72E-2</c:v>
                </c:pt>
                <c:pt idx="437">
                  <c:v>8.7400000000000005E-2</c:v>
                </c:pt>
                <c:pt idx="438">
                  <c:v>8.7599999999999997E-2</c:v>
                </c:pt>
                <c:pt idx="439">
                  <c:v>8.7800000000000003E-2</c:v>
                </c:pt>
                <c:pt idx="440">
                  <c:v>8.8000000000000009E-2</c:v>
                </c:pt>
                <c:pt idx="441">
                  <c:v>8.8200000000000001E-2</c:v>
                </c:pt>
                <c:pt idx="442">
                  <c:v>8.8400000000000006E-2</c:v>
                </c:pt>
                <c:pt idx="443">
                  <c:v>8.8599999999999998E-2</c:v>
                </c:pt>
                <c:pt idx="444">
                  <c:v>8.8800000000000004E-2</c:v>
                </c:pt>
                <c:pt idx="445">
                  <c:v>8.900000000000001E-2</c:v>
                </c:pt>
                <c:pt idx="446">
                  <c:v>8.9200000000000002E-2</c:v>
                </c:pt>
                <c:pt idx="447">
                  <c:v>8.9400000000000007E-2</c:v>
                </c:pt>
                <c:pt idx="448">
                  <c:v>8.9599999999999999E-2</c:v>
                </c:pt>
                <c:pt idx="449">
                  <c:v>8.9800000000000005E-2</c:v>
                </c:pt>
                <c:pt idx="450">
                  <c:v>9.0000000000000011E-2</c:v>
                </c:pt>
                <c:pt idx="451">
                  <c:v>9.0200000000000002E-2</c:v>
                </c:pt>
                <c:pt idx="452">
                  <c:v>9.0400000000000008E-2</c:v>
                </c:pt>
                <c:pt idx="453">
                  <c:v>9.06E-2</c:v>
                </c:pt>
                <c:pt idx="454">
                  <c:v>9.0800000000000006E-2</c:v>
                </c:pt>
                <c:pt idx="455">
                  <c:v>9.0999999999999998E-2</c:v>
                </c:pt>
                <c:pt idx="456">
                  <c:v>9.1200000000000003E-2</c:v>
                </c:pt>
                <c:pt idx="457">
                  <c:v>9.1400000000000009E-2</c:v>
                </c:pt>
                <c:pt idx="458">
                  <c:v>9.1600000000000001E-2</c:v>
                </c:pt>
                <c:pt idx="459">
                  <c:v>9.1800000000000007E-2</c:v>
                </c:pt>
                <c:pt idx="460">
                  <c:v>9.1999999999999998E-2</c:v>
                </c:pt>
                <c:pt idx="461">
                  <c:v>9.2200000000000004E-2</c:v>
                </c:pt>
                <c:pt idx="462">
                  <c:v>9.240000000000001E-2</c:v>
                </c:pt>
                <c:pt idx="463">
                  <c:v>9.2600000000000002E-2</c:v>
                </c:pt>
                <c:pt idx="464">
                  <c:v>9.2800000000000007E-2</c:v>
                </c:pt>
                <c:pt idx="465">
                  <c:v>9.2999999999999999E-2</c:v>
                </c:pt>
                <c:pt idx="466">
                  <c:v>9.3200000000000005E-2</c:v>
                </c:pt>
                <c:pt idx="467">
                  <c:v>9.3400000000000011E-2</c:v>
                </c:pt>
                <c:pt idx="468">
                  <c:v>9.3600000000000003E-2</c:v>
                </c:pt>
                <c:pt idx="469">
                  <c:v>9.3800000000000008E-2</c:v>
                </c:pt>
                <c:pt idx="470">
                  <c:v>9.4E-2</c:v>
                </c:pt>
                <c:pt idx="471">
                  <c:v>9.4200000000000006E-2</c:v>
                </c:pt>
                <c:pt idx="472">
                  <c:v>9.4399999999999998E-2</c:v>
                </c:pt>
                <c:pt idx="473">
                  <c:v>9.4600000000000004E-2</c:v>
                </c:pt>
                <c:pt idx="474">
                  <c:v>9.4800000000000009E-2</c:v>
                </c:pt>
                <c:pt idx="475">
                  <c:v>9.5000000000000001E-2</c:v>
                </c:pt>
                <c:pt idx="476">
                  <c:v>9.5200000000000007E-2</c:v>
                </c:pt>
                <c:pt idx="477">
                  <c:v>9.5399999999999999E-2</c:v>
                </c:pt>
                <c:pt idx="478">
                  <c:v>9.5600000000000004E-2</c:v>
                </c:pt>
                <c:pt idx="479">
                  <c:v>9.580000000000001E-2</c:v>
                </c:pt>
                <c:pt idx="480">
                  <c:v>9.6000000000000002E-2</c:v>
                </c:pt>
                <c:pt idx="481">
                  <c:v>9.6200000000000008E-2</c:v>
                </c:pt>
                <c:pt idx="482">
                  <c:v>9.64E-2</c:v>
                </c:pt>
                <c:pt idx="483">
                  <c:v>9.6600000000000005E-2</c:v>
                </c:pt>
                <c:pt idx="484">
                  <c:v>9.6800000000000011E-2</c:v>
                </c:pt>
                <c:pt idx="485">
                  <c:v>9.7000000000000003E-2</c:v>
                </c:pt>
                <c:pt idx="486">
                  <c:v>9.7200000000000009E-2</c:v>
                </c:pt>
                <c:pt idx="487">
                  <c:v>9.74E-2</c:v>
                </c:pt>
                <c:pt idx="488">
                  <c:v>9.7600000000000006E-2</c:v>
                </c:pt>
                <c:pt idx="489">
                  <c:v>9.7799999999999998E-2</c:v>
                </c:pt>
                <c:pt idx="490">
                  <c:v>9.8000000000000004E-2</c:v>
                </c:pt>
                <c:pt idx="491">
                  <c:v>9.820000000000001E-2</c:v>
                </c:pt>
                <c:pt idx="492">
                  <c:v>9.8400000000000001E-2</c:v>
                </c:pt>
                <c:pt idx="493">
                  <c:v>9.8600000000000007E-2</c:v>
                </c:pt>
                <c:pt idx="494">
                  <c:v>9.8799999999999999E-2</c:v>
                </c:pt>
                <c:pt idx="495">
                  <c:v>9.9000000000000005E-2</c:v>
                </c:pt>
                <c:pt idx="496">
                  <c:v>9.920000000000001E-2</c:v>
                </c:pt>
                <c:pt idx="497">
                  <c:v>9.9400000000000002E-2</c:v>
                </c:pt>
                <c:pt idx="498">
                  <c:v>9.9600000000000008E-2</c:v>
                </c:pt>
                <c:pt idx="499">
                  <c:v>9.98E-2</c:v>
                </c:pt>
                <c:pt idx="500">
                  <c:v>0.1</c:v>
                </c:pt>
                <c:pt idx="501">
                  <c:v>0.10020000000000001</c:v>
                </c:pt>
                <c:pt idx="502">
                  <c:v>0.1004</c:v>
                </c:pt>
                <c:pt idx="503">
                  <c:v>0.10060000000000001</c:v>
                </c:pt>
                <c:pt idx="504">
                  <c:v>0.1008</c:v>
                </c:pt>
                <c:pt idx="505">
                  <c:v>0.10100000000000001</c:v>
                </c:pt>
                <c:pt idx="506">
                  <c:v>0.1012</c:v>
                </c:pt>
                <c:pt idx="507">
                  <c:v>0.1014</c:v>
                </c:pt>
                <c:pt idx="508">
                  <c:v>0.10160000000000001</c:v>
                </c:pt>
                <c:pt idx="509">
                  <c:v>0.1018</c:v>
                </c:pt>
                <c:pt idx="510">
                  <c:v>0.10200000000000001</c:v>
                </c:pt>
                <c:pt idx="511">
                  <c:v>0.1022</c:v>
                </c:pt>
                <c:pt idx="512">
                  <c:v>0.1024</c:v>
                </c:pt>
                <c:pt idx="513">
                  <c:v>0.10260000000000001</c:v>
                </c:pt>
                <c:pt idx="514">
                  <c:v>0.1028</c:v>
                </c:pt>
                <c:pt idx="515">
                  <c:v>0.10300000000000001</c:v>
                </c:pt>
                <c:pt idx="516">
                  <c:v>0.1032</c:v>
                </c:pt>
                <c:pt idx="517">
                  <c:v>0.10340000000000001</c:v>
                </c:pt>
                <c:pt idx="518">
                  <c:v>0.10360000000000001</c:v>
                </c:pt>
                <c:pt idx="519">
                  <c:v>0.1038</c:v>
                </c:pt>
                <c:pt idx="520">
                  <c:v>0.10400000000000001</c:v>
                </c:pt>
                <c:pt idx="521">
                  <c:v>0.1042</c:v>
                </c:pt>
                <c:pt idx="522">
                  <c:v>0.10440000000000001</c:v>
                </c:pt>
                <c:pt idx="523">
                  <c:v>0.1046</c:v>
                </c:pt>
                <c:pt idx="524">
                  <c:v>0.1048</c:v>
                </c:pt>
                <c:pt idx="525">
                  <c:v>0.10500000000000001</c:v>
                </c:pt>
                <c:pt idx="526">
                  <c:v>0.1052</c:v>
                </c:pt>
                <c:pt idx="527">
                  <c:v>0.10540000000000001</c:v>
                </c:pt>
                <c:pt idx="528">
                  <c:v>0.1056</c:v>
                </c:pt>
                <c:pt idx="529">
                  <c:v>0.10580000000000001</c:v>
                </c:pt>
                <c:pt idx="530">
                  <c:v>0.10600000000000001</c:v>
                </c:pt>
                <c:pt idx="531">
                  <c:v>0.1062</c:v>
                </c:pt>
                <c:pt idx="532">
                  <c:v>0.10640000000000001</c:v>
                </c:pt>
                <c:pt idx="533">
                  <c:v>0.1066</c:v>
                </c:pt>
                <c:pt idx="534">
                  <c:v>0.10680000000000001</c:v>
                </c:pt>
                <c:pt idx="535">
                  <c:v>0.10700000000000001</c:v>
                </c:pt>
                <c:pt idx="536">
                  <c:v>0.1072</c:v>
                </c:pt>
                <c:pt idx="537">
                  <c:v>0.10740000000000001</c:v>
                </c:pt>
                <c:pt idx="538">
                  <c:v>0.1076</c:v>
                </c:pt>
                <c:pt idx="539">
                  <c:v>0.10780000000000001</c:v>
                </c:pt>
                <c:pt idx="540">
                  <c:v>0.108</c:v>
                </c:pt>
                <c:pt idx="541">
                  <c:v>0.1082</c:v>
                </c:pt>
                <c:pt idx="542">
                  <c:v>0.10840000000000001</c:v>
                </c:pt>
                <c:pt idx="543">
                  <c:v>0.1086</c:v>
                </c:pt>
                <c:pt idx="544">
                  <c:v>0.10880000000000001</c:v>
                </c:pt>
                <c:pt idx="545">
                  <c:v>0.109</c:v>
                </c:pt>
                <c:pt idx="546">
                  <c:v>0.10920000000000001</c:v>
                </c:pt>
                <c:pt idx="547">
                  <c:v>0.10940000000000001</c:v>
                </c:pt>
                <c:pt idx="548">
                  <c:v>0.1096</c:v>
                </c:pt>
                <c:pt idx="549">
                  <c:v>0.10980000000000001</c:v>
                </c:pt>
                <c:pt idx="550">
                  <c:v>0.11</c:v>
                </c:pt>
                <c:pt idx="551">
                  <c:v>0.11020000000000001</c:v>
                </c:pt>
                <c:pt idx="552">
                  <c:v>0.11040000000000001</c:v>
                </c:pt>
                <c:pt idx="553">
                  <c:v>0.1106</c:v>
                </c:pt>
                <c:pt idx="554">
                  <c:v>0.11080000000000001</c:v>
                </c:pt>
                <c:pt idx="555">
                  <c:v>0.111</c:v>
                </c:pt>
                <c:pt idx="556">
                  <c:v>0.11120000000000001</c:v>
                </c:pt>
                <c:pt idx="557">
                  <c:v>0.1114</c:v>
                </c:pt>
                <c:pt idx="558">
                  <c:v>0.1116</c:v>
                </c:pt>
                <c:pt idx="559">
                  <c:v>0.11180000000000001</c:v>
                </c:pt>
                <c:pt idx="560">
                  <c:v>0.112</c:v>
                </c:pt>
                <c:pt idx="561">
                  <c:v>0.11220000000000001</c:v>
                </c:pt>
                <c:pt idx="562">
                  <c:v>0.1124</c:v>
                </c:pt>
                <c:pt idx="563">
                  <c:v>0.11260000000000001</c:v>
                </c:pt>
                <c:pt idx="564">
                  <c:v>0.11280000000000001</c:v>
                </c:pt>
                <c:pt idx="565">
                  <c:v>0.113</c:v>
                </c:pt>
                <c:pt idx="566">
                  <c:v>0.11320000000000001</c:v>
                </c:pt>
                <c:pt idx="567">
                  <c:v>0.1134</c:v>
                </c:pt>
                <c:pt idx="568">
                  <c:v>0.11360000000000001</c:v>
                </c:pt>
                <c:pt idx="569">
                  <c:v>0.11380000000000001</c:v>
                </c:pt>
                <c:pt idx="570">
                  <c:v>0.114</c:v>
                </c:pt>
                <c:pt idx="571">
                  <c:v>0.11420000000000001</c:v>
                </c:pt>
                <c:pt idx="572">
                  <c:v>0.1144</c:v>
                </c:pt>
                <c:pt idx="573">
                  <c:v>0.11460000000000001</c:v>
                </c:pt>
                <c:pt idx="574">
                  <c:v>0.1148</c:v>
                </c:pt>
                <c:pt idx="575">
                  <c:v>0.115</c:v>
                </c:pt>
                <c:pt idx="576">
                  <c:v>0.11520000000000001</c:v>
                </c:pt>
                <c:pt idx="577">
                  <c:v>0.1154</c:v>
                </c:pt>
                <c:pt idx="578">
                  <c:v>0.11560000000000001</c:v>
                </c:pt>
                <c:pt idx="579">
                  <c:v>0.1158</c:v>
                </c:pt>
                <c:pt idx="580">
                  <c:v>0.11600000000000001</c:v>
                </c:pt>
                <c:pt idx="581">
                  <c:v>0.11620000000000001</c:v>
                </c:pt>
                <c:pt idx="582">
                  <c:v>0.1164</c:v>
                </c:pt>
                <c:pt idx="583">
                  <c:v>0.11660000000000001</c:v>
                </c:pt>
                <c:pt idx="584">
                  <c:v>0.1168</c:v>
                </c:pt>
                <c:pt idx="585">
                  <c:v>0.11700000000000001</c:v>
                </c:pt>
                <c:pt idx="586">
                  <c:v>0.11720000000000001</c:v>
                </c:pt>
                <c:pt idx="587">
                  <c:v>0.1174</c:v>
                </c:pt>
                <c:pt idx="588">
                  <c:v>0.11760000000000001</c:v>
                </c:pt>
                <c:pt idx="589">
                  <c:v>0.1178</c:v>
                </c:pt>
                <c:pt idx="590">
                  <c:v>0.11800000000000001</c:v>
                </c:pt>
                <c:pt idx="591">
                  <c:v>0.1182</c:v>
                </c:pt>
                <c:pt idx="592">
                  <c:v>0.11840000000000001</c:v>
                </c:pt>
                <c:pt idx="593">
                  <c:v>0.11860000000000001</c:v>
                </c:pt>
                <c:pt idx="594">
                  <c:v>0.1188</c:v>
                </c:pt>
                <c:pt idx="595">
                  <c:v>0.11900000000000001</c:v>
                </c:pt>
                <c:pt idx="596">
                  <c:v>0.1192</c:v>
                </c:pt>
                <c:pt idx="597">
                  <c:v>0.11940000000000001</c:v>
                </c:pt>
                <c:pt idx="598">
                  <c:v>0.11960000000000001</c:v>
                </c:pt>
                <c:pt idx="599">
                  <c:v>0.1198</c:v>
                </c:pt>
                <c:pt idx="600">
                  <c:v>0.12000000000000001</c:v>
                </c:pt>
                <c:pt idx="601">
                  <c:v>0.1202</c:v>
                </c:pt>
                <c:pt idx="602">
                  <c:v>0.12040000000000001</c:v>
                </c:pt>
                <c:pt idx="603">
                  <c:v>0.1206</c:v>
                </c:pt>
                <c:pt idx="604">
                  <c:v>0.1208</c:v>
                </c:pt>
                <c:pt idx="605">
                  <c:v>0.12100000000000001</c:v>
                </c:pt>
                <c:pt idx="606">
                  <c:v>0.1212</c:v>
                </c:pt>
                <c:pt idx="607">
                  <c:v>0.12140000000000001</c:v>
                </c:pt>
                <c:pt idx="608">
                  <c:v>0.1216</c:v>
                </c:pt>
                <c:pt idx="609">
                  <c:v>0.12180000000000001</c:v>
                </c:pt>
                <c:pt idx="610">
                  <c:v>0.12200000000000001</c:v>
                </c:pt>
                <c:pt idx="611">
                  <c:v>0.1222</c:v>
                </c:pt>
                <c:pt idx="612">
                  <c:v>0.12240000000000001</c:v>
                </c:pt>
                <c:pt idx="613">
                  <c:v>0.1226</c:v>
                </c:pt>
                <c:pt idx="614">
                  <c:v>0.12280000000000001</c:v>
                </c:pt>
                <c:pt idx="615">
                  <c:v>0.12300000000000001</c:v>
                </c:pt>
                <c:pt idx="616">
                  <c:v>0.1232</c:v>
                </c:pt>
                <c:pt idx="617">
                  <c:v>0.12340000000000001</c:v>
                </c:pt>
                <c:pt idx="618">
                  <c:v>0.1236</c:v>
                </c:pt>
                <c:pt idx="619">
                  <c:v>0.12380000000000001</c:v>
                </c:pt>
                <c:pt idx="620">
                  <c:v>0.124</c:v>
                </c:pt>
                <c:pt idx="621">
                  <c:v>0.1242</c:v>
                </c:pt>
                <c:pt idx="622">
                  <c:v>0.12440000000000001</c:v>
                </c:pt>
                <c:pt idx="623">
                  <c:v>0.1246</c:v>
                </c:pt>
                <c:pt idx="624">
                  <c:v>0.12480000000000001</c:v>
                </c:pt>
                <c:pt idx="625">
                  <c:v>0.125</c:v>
                </c:pt>
                <c:pt idx="626">
                  <c:v>0.12520000000000001</c:v>
                </c:pt>
                <c:pt idx="627">
                  <c:v>0.12540000000000001</c:v>
                </c:pt>
                <c:pt idx="628">
                  <c:v>0.12560000000000002</c:v>
                </c:pt>
                <c:pt idx="629">
                  <c:v>0.1258</c:v>
                </c:pt>
                <c:pt idx="630">
                  <c:v>0.126</c:v>
                </c:pt>
                <c:pt idx="631">
                  <c:v>0.12620000000000001</c:v>
                </c:pt>
                <c:pt idx="632">
                  <c:v>0.12640000000000001</c:v>
                </c:pt>
                <c:pt idx="633">
                  <c:v>0.12660000000000002</c:v>
                </c:pt>
                <c:pt idx="634">
                  <c:v>0.1268</c:v>
                </c:pt>
                <c:pt idx="635">
                  <c:v>0.127</c:v>
                </c:pt>
                <c:pt idx="636">
                  <c:v>0.12720000000000001</c:v>
                </c:pt>
                <c:pt idx="637">
                  <c:v>0.12740000000000001</c:v>
                </c:pt>
                <c:pt idx="638">
                  <c:v>0.12760000000000002</c:v>
                </c:pt>
                <c:pt idx="639">
                  <c:v>0.1278</c:v>
                </c:pt>
                <c:pt idx="640">
                  <c:v>0.128</c:v>
                </c:pt>
                <c:pt idx="641">
                  <c:v>0.12820000000000001</c:v>
                </c:pt>
                <c:pt idx="642">
                  <c:v>0.12840000000000001</c:v>
                </c:pt>
                <c:pt idx="643">
                  <c:v>0.12860000000000002</c:v>
                </c:pt>
                <c:pt idx="644">
                  <c:v>0.1288</c:v>
                </c:pt>
                <c:pt idx="645">
                  <c:v>0.129</c:v>
                </c:pt>
                <c:pt idx="646">
                  <c:v>0.12920000000000001</c:v>
                </c:pt>
                <c:pt idx="647">
                  <c:v>0.12940000000000002</c:v>
                </c:pt>
                <c:pt idx="648">
                  <c:v>0.12959999999999999</c:v>
                </c:pt>
                <c:pt idx="649">
                  <c:v>0.1298</c:v>
                </c:pt>
                <c:pt idx="650">
                  <c:v>0.13</c:v>
                </c:pt>
                <c:pt idx="651">
                  <c:v>0.13020000000000001</c:v>
                </c:pt>
                <c:pt idx="652">
                  <c:v>0.13040000000000002</c:v>
                </c:pt>
                <c:pt idx="653">
                  <c:v>0.13059999999999999</c:v>
                </c:pt>
                <c:pt idx="654">
                  <c:v>0.1308</c:v>
                </c:pt>
                <c:pt idx="655">
                  <c:v>0.13100000000000001</c:v>
                </c:pt>
                <c:pt idx="656">
                  <c:v>0.13120000000000001</c:v>
                </c:pt>
                <c:pt idx="657">
                  <c:v>0.13140000000000002</c:v>
                </c:pt>
                <c:pt idx="658">
                  <c:v>0.13159999999999999</c:v>
                </c:pt>
                <c:pt idx="659">
                  <c:v>0.1318</c:v>
                </c:pt>
                <c:pt idx="660">
                  <c:v>0.13200000000000001</c:v>
                </c:pt>
                <c:pt idx="661">
                  <c:v>0.13220000000000001</c:v>
                </c:pt>
                <c:pt idx="662">
                  <c:v>0.13240000000000002</c:v>
                </c:pt>
                <c:pt idx="663">
                  <c:v>0.1326</c:v>
                </c:pt>
                <c:pt idx="664">
                  <c:v>0.1328</c:v>
                </c:pt>
                <c:pt idx="665">
                  <c:v>0.13300000000000001</c:v>
                </c:pt>
                <c:pt idx="666">
                  <c:v>0.13320000000000001</c:v>
                </c:pt>
                <c:pt idx="667">
                  <c:v>0.13340000000000002</c:v>
                </c:pt>
                <c:pt idx="668">
                  <c:v>0.1336</c:v>
                </c:pt>
                <c:pt idx="669">
                  <c:v>0.1338</c:v>
                </c:pt>
                <c:pt idx="670">
                  <c:v>0.13400000000000001</c:v>
                </c:pt>
                <c:pt idx="671">
                  <c:v>0.13420000000000001</c:v>
                </c:pt>
                <c:pt idx="672">
                  <c:v>0.13440000000000002</c:v>
                </c:pt>
                <c:pt idx="673">
                  <c:v>0.1346</c:v>
                </c:pt>
                <c:pt idx="674">
                  <c:v>0.1348</c:v>
                </c:pt>
                <c:pt idx="675">
                  <c:v>0.13500000000000001</c:v>
                </c:pt>
                <c:pt idx="676">
                  <c:v>0.13520000000000001</c:v>
                </c:pt>
                <c:pt idx="677">
                  <c:v>0.13540000000000002</c:v>
                </c:pt>
                <c:pt idx="678">
                  <c:v>0.1356</c:v>
                </c:pt>
                <c:pt idx="679">
                  <c:v>0.1358</c:v>
                </c:pt>
                <c:pt idx="680">
                  <c:v>0.13600000000000001</c:v>
                </c:pt>
                <c:pt idx="681">
                  <c:v>0.13620000000000002</c:v>
                </c:pt>
                <c:pt idx="682">
                  <c:v>0.13639999999999999</c:v>
                </c:pt>
                <c:pt idx="683">
                  <c:v>0.1366</c:v>
                </c:pt>
                <c:pt idx="684">
                  <c:v>0.1368</c:v>
                </c:pt>
                <c:pt idx="685">
                  <c:v>0.13700000000000001</c:v>
                </c:pt>
                <c:pt idx="686">
                  <c:v>0.13720000000000002</c:v>
                </c:pt>
                <c:pt idx="687">
                  <c:v>0.13739999999999999</c:v>
                </c:pt>
                <c:pt idx="688">
                  <c:v>0.1376</c:v>
                </c:pt>
                <c:pt idx="689">
                  <c:v>0.13780000000000001</c:v>
                </c:pt>
                <c:pt idx="690">
                  <c:v>0.13800000000000001</c:v>
                </c:pt>
                <c:pt idx="691">
                  <c:v>0.13820000000000002</c:v>
                </c:pt>
                <c:pt idx="692">
                  <c:v>0.1384</c:v>
                </c:pt>
                <c:pt idx="693">
                  <c:v>0.1386</c:v>
                </c:pt>
                <c:pt idx="694">
                  <c:v>0.13880000000000001</c:v>
                </c:pt>
                <c:pt idx="695">
                  <c:v>0.13900000000000001</c:v>
                </c:pt>
                <c:pt idx="696">
                  <c:v>0.13920000000000002</c:v>
                </c:pt>
                <c:pt idx="697">
                  <c:v>0.1394</c:v>
                </c:pt>
                <c:pt idx="698">
                  <c:v>0.1396</c:v>
                </c:pt>
                <c:pt idx="699">
                  <c:v>0.13980000000000001</c:v>
                </c:pt>
                <c:pt idx="700">
                  <c:v>0.14000000000000001</c:v>
                </c:pt>
                <c:pt idx="701">
                  <c:v>0.14020000000000002</c:v>
                </c:pt>
                <c:pt idx="702">
                  <c:v>0.1404</c:v>
                </c:pt>
                <c:pt idx="703">
                  <c:v>0.1406</c:v>
                </c:pt>
                <c:pt idx="704">
                  <c:v>0.14080000000000001</c:v>
                </c:pt>
                <c:pt idx="705">
                  <c:v>0.14100000000000001</c:v>
                </c:pt>
                <c:pt idx="706">
                  <c:v>0.14120000000000002</c:v>
                </c:pt>
                <c:pt idx="707">
                  <c:v>0.1414</c:v>
                </c:pt>
                <c:pt idx="708">
                  <c:v>0.1416</c:v>
                </c:pt>
                <c:pt idx="709">
                  <c:v>0.14180000000000001</c:v>
                </c:pt>
                <c:pt idx="710">
                  <c:v>0.14200000000000002</c:v>
                </c:pt>
                <c:pt idx="711">
                  <c:v>0.14219999999999999</c:v>
                </c:pt>
                <c:pt idx="712">
                  <c:v>0.1424</c:v>
                </c:pt>
                <c:pt idx="713">
                  <c:v>0.1426</c:v>
                </c:pt>
                <c:pt idx="714">
                  <c:v>0.14280000000000001</c:v>
                </c:pt>
                <c:pt idx="715">
                  <c:v>0.14300000000000002</c:v>
                </c:pt>
                <c:pt idx="716">
                  <c:v>0.14319999999999999</c:v>
                </c:pt>
                <c:pt idx="717">
                  <c:v>0.1434</c:v>
                </c:pt>
                <c:pt idx="718">
                  <c:v>0.14360000000000001</c:v>
                </c:pt>
                <c:pt idx="719">
                  <c:v>0.14380000000000001</c:v>
                </c:pt>
                <c:pt idx="720">
                  <c:v>0.14400000000000002</c:v>
                </c:pt>
                <c:pt idx="721">
                  <c:v>0.14419999999999999</c:v>
                </c:pt>
                <c:pt idx="722">
                  <c:v>0.1444</c:v>
                </c:pt>
                <c:pt idx="723">
                  <c:v>0.14460000000000001</c:v>
                </c:pt>
                <c:pt idx="724">
                  <c:v>0.14480000000000001</c:v>
                </c:pt>
                <c:pt idx="725">
                  <c:v>0.14500000000000002</c:v>
                </c:pt>
                <c:pt idx="726">
                  <c:v>0.1452</c:v>
                </c:pt>
                <c:pt idx="727">
                  <c:v>0.1454</c:v>
                </c:pt>
                <c:pt idx="728">
                  <c:v>0.14560000000000001</c:v>
                </c:pt>
                <c:pt idx="729">
                  <c:v>0.14580000000000001</c:v>
                </c:pt>
                <c:pt idx="730">
                  <c:v>0.14600000000000002</c:v>
                </c:pt>
                <c:pt idx="731">
                  <c:v>0.1462</c:v>
                </c:pt>
                <c:pt idx="732">
                  <c:v>0.1464</c:v>
                </c:pt>
                <c:pt idx="733">
                  <c:v>0.14660000000000001</c:v>
                </c:pt>
                <c:pt idx="734">
                  <c:v>0.14680000000000001</c:v>
                </c:pt>
                <c:pt idx="735">
                  <c:v>0.14700000000000002</c:v>
                </c:pt>
                <c:pt idx="736">
                  <c:v>0.1472</c:v>
                </c:pt>
                <c:pt idx="737">
                  <c:v>0.1474</c:v>
                </c:pt>
                <c:pt idx="738">
                  <c:v>0.14760000000000001</c:v>
                </c:pt>
                <c:pt idx="739">
                  <c:v>0.14780000000000001</c:v>
                </c:pt>
                <c:pt idx="740">
                  <c:v>0.14800000000000002</c:v>
                </c:pt>
                <c:pt idx="741">
                  <c:v>0.1482</c:v>
                </c:pt>
                <c:pt idx="742">
                  <c:v>0.1484</c:v>
                </c:pt>
                <c:pt idx="743">
                  <c:v>0.14860000000000001</c:v>
                </c:pt>
                <c:pt idx="744">
                  <c:v>0.14880000000000002</c:v>
                </c:pt>
                <c:pt idx="745">
                  <c:v>0.14899999999999999</c:v>
                </c:pt>
                <c:pt idx="746">
                  <c:v>0.1492</c:v>
                </c:pt>
                <c:pt idx="747">
                  <c:v>0.14940000000000001</c:v>
                </c:pt>
                <c:pt idx="748">
                  <c:v>0.14960000000000001</c:v>
                </c:pt>
                <c:pt idx="749">
                  <c:v>0.14980000000000002</c:v>
                </c:pt>
                <c:pt idx="750">
                  <c:v>0.15</c:v>
                </c:pt>
                <c:pt idx="751">
                  <c:v>0.1502</c:v>
                </c:pt>
                <c:pt idx="752">
                  <c:v>0.15040000000000001</c:v>
                </c:pt>
                <c:pt idx="753">
                  <c:v>0.15060000000000001</c:v>
                </c:pt>
                <c:pt idx="754">
                  <c:v>0.15080000000000002</c:v>
                </c:pt>
                <c:pt idx="755">
                  <c:v>0.151</c:v>
                </c:pt>
                <c:pt idx="756">
                  <c:v>0.1512</c:v>
                </c:pt>
                <c:pt idx="757">
                  <c:v>0.15140000000000001</c:v>
                </c:pt>
                <c:pt idx="758">
                  <c:v>0.15160000000000001</c:v>
                </c:pt>
                <c:pt idx="759">
                  <c:v>0.15180000000000002</c:v>
                </c:pt>
                <c:pt idx="760">
                  <c:v>0.152</c:v>
                </c:pt>
                <c:pt idx="761">
                  <c:v>0.1522</c:v>
                </c:pt>
                <c:pt idx="762">
                  <c:v>0.15240000000000001</c:v>
                </c:pt>
                <c:pt idx="763">
                  <c:v>0.15260000000000001</c:v>
                </c:pt>
                <c:pt idx="764">
                  <c:v>0.15280000000000002</c:v>
                </c:pt>
                <c:pt idx="765">
                  <c:v>0.153</c:v>
                </c:pt>
                <c:pt idx="766">
                  <c:v>0.1532</c:v>
                </c:pt>
                <c:pt idx="767">
                  <c:v>0.15340000000000001</c:v>
                </c:pt>
                <c:pt idx="768">
                  <c:v>0.15360000000000001</c:v>
                </c:pt>
                <c:pt idx="769">
                  <c:v>0.15380000000000002</c:v>
                </c:pt>
                <c:pt idx="770">
                  <c:v>0.154</c:v>
                </c:pt>
                <c:pt idx="771">
                  <c:v>0.1542</c:v>
                </c:pt>
                <c:pt idx="772">
                  <c:v>0.15440000000000001</c:v>
                </c:pt>
                <c:pt idx="773">
                  <c:v>0.15460000000000002</c:v>
                </c:pt>
                <c:pt idx="774">
                  <c:v>0.15480000000000002</c:v>
                </c:pt>
                <c:pt idx="775">
                  <c:v>0.155</c:v>
                </c:pt>
                <c:pt idx="776">
                  <c:v>0.1552</c:v>
                </c:pt>
                <c:pt idx="777">
                  <c:v>0.15540000000000001</c:v>
                </c:pt>
                <c:pt idx="778">
                  <c:v>0.15560000000000002</c:v>
                </c:pt>
                <c:pt idx="779">
                  <c:v>0.15579999999999999</c:v>
                </c:pt>
                <c:pt idx="780">
                  <c:v>0.156</c:v>
                </c:pt>
                <c:pt idx="781">
                  <c:v>0.15620000000000001</c:v>
                </c:pt>
                <c:pt idx="782">
                  <c:v>0.15640000000000001</c:v>
                </c:pt>
                <c:pt idx="783">
                  <c:v>0.15660000000000002</c:v>
                </c:pt>
                <c:pt idx="784">
                  <c:v>0.15679999999999999</c:v>
                </c:pt>
                <c:pt idx="785">
                  <c:v>0.157</c:v>
                </c:pt>
                <c:pt idx="786">
                  <c:v>0.15720000000000001</c:v>
                </c:pt>
                <c:pt idx="787">
                  <c:v>0.15740000000000001</c:v>
                </c:pt>
                <c:pt idx="788">
                  <c:v>0.15760000000000002</c:v>
                </c:pt>
                <c:pt idx="789">
                  <c:v>0.1578</c:v>
                </c:pt>
                <c:pt idx="790">
                  <c:v>0.158</c:v>
                </c:pt>
                <c:pt idx="791">
                  <c:v>0.15820000000000001</c:v>
                </c:pt>
                <c:pt idx="792">
                  <c:v>0.15840000000000001</c:v>
                </c:pt>
                <c:pt idx="793">
                  <c:v>0.15860000000000002</c:v>
                </c:pt>
                <c:pt idx="794">
                  <c:v>0.1588</c:v>
                </c:pt>
                <c:pt idx="795">
                  <c:v>0.159</c:v>
                </c:pt>
                <c:pt idx="796">
                  <c:v>0.15920000000000001</c:v>
                </c:pt>
                <c:pt idx="797">
                  <c:v>0.15940000000000001</c:v>
                </c:pt>
                <c:pt idx="798">
                  <c:v>0.15960000000000002</c:v>
                </c:pt>
                <c:pt idx="799">
                  <c:v>0.1598</c:v>
                </c:pt>
                <c:pt idx="800">
                  <c:v>0.16</c:v>
                </c:pt>
                <c:pt idx="801">
                  <c:v>0.16020000000000001</c:v>
                </c:pt>
                <c:pt idx="802">
                  <c:v>0.16040000000000001</c:v>
                </c:pt>
                <c:pt idx="803">
                  <c:v>0.16060000000000002</c:v>
                </c:pt>
                <c:pt idx="804">
                  <c:v>0.1608</c:v>
                </c:pt>
                <c:pt idx="805">
                  <c:v>0.161</c:v>
                </c:pt>
                <c:pt idx="806">
                  <c:v>0.16120000000000001</c:v>
                </c:pt>
                <c:pt idx="807">
                  <c:v>0.16140000000000002</c:v>
                </c:pt>
                <c:pt idx="808">
                  <c:v>0.16160000000000002</c:v>
                </c:pt>
                <c:pt idx="809">
                  <c:v>0.1618</c:v>
                </c:pt>
                <c:pt idx="810">
                  <c:v>0.16200000000000001</c:v>
                </c:pt>
                <c:pt idx="811">
                  <c:v>0.16220000000000001</c:v>
                </c:pt>
                <c:pt idx="812">
                  <c:v>0.16240000000000002</c:v>
                </c:pt>
                <c:pt idx="813">
                  <c:v>0.16259999999999999</c:v>
                </c:pt>
                <c:pt idx="814">
                  <c:v>0.1628</c:v>
                </c:pt>
                <c:pt idx="815">
                  <c:v>0.16300000000000001</c:v>
                </c:pt>
                <c:pt idx="816">
                  <c:v>0.16320000000000001</c:v>
                </c:pt>
                <c:pt idx="817">
                  <c:v>0.16340000000000002</c:v>
                </c:pt>
                <c:pt idx="818">
                  <c:v>0.1636</c:v>
                </c:pt>
                <c:pt idx="819">
                  <c:v>0.1638</c:v>
                </c:pt>
                <c:pt idx="820">
                  <c:v>0.16400000000000001</c:v>
                </c:pt>
                <c:pt idx="821">
                  <c:v>0.16420000000000001</c:v>
                </c:pt>
                <c:pt idx="822">
                  <c:v>0.16440000000000002</c:v>
                </c:pt>
                <c:pt idx="823">
                  <c:v>0.1646</c:v>
                </c:pt>
                <c:pt idx="824">
                  <c:v>0.1648</c:v>
                </c:pt>
                <c:pt idx="825">
                  <c:v>0.16500000000000001</c:v>
                </c:pt>
                <c:pt idx="826">
                  <c:v>0.16520000000000001</c:v>
                </c:pt>
                <c:pt idx="827">
                  <c:v>0.16540000000000002</c:v>
                </c:pt>
                <c:pt idx="828">
                  <c:v>0.1656</c:v>
                </c:pt>
                <c:pt idx="829">
                  <c:v>0.1658</c:v>
                </c:pt>
                <c:pt idx="830">
                  <c:v>0.16600000000000001</c:v>
                </c:pt>
                <c:pt idx="831">
                  <c:v>0.16620000000000001</c:v>
                </c:pt>
                <c:pt idx="832">
                  <c:v>0.16640000000000002</c:v>
                </c:pt>
                <c:pt idx="833">
                  <c:v>0.1666</c:v>
                </c:pt>
                <c:pt idx="834">
                  <c:v>0.1668</c:v>
                </c:pt>
                <c:pt idx="835">
                  <c:v>0.16700000000000001</c:v>
                </c:pt>
                <c:pt idx="836">
                  <c:v>0.16720000000000002</c:v>
                </c:pt>
                <c:pt idx="837">
                  <c:v>0.16740000000000002</c:v>
                </c:pt>
                <c:pt idx="838">
                  <c:v>0.1676</c:v>
                </c:pt>
                <c:pt idx="839">
                  <c:v>0.1678</c:v>
                </c:pt>
                <c:pt idx="840">
                  <c:v>0.16800000000000001</c:v>
                </c:pt>
                <c:pt idx="841">
                  <c:v>0.16820000000000002</c:v>
                </c:pt>
                <c:pt idx="842">
                  <c:v>0.16840000000000002</c:v>
                </c:pt>
                <c:pt idx="843">
                  <c:v>0.1686</c:v>
                </c:pt>
                <c:pt idx="844">
                  <c:v>0.16880000000000001</c:v>
                </c:pt>
                <c:pt idx="845">
                  <c:v>0.16900000000000001</c:v>
                </c:pt>
                <c:pt idx="846">
                  <c:v>0.16920000000000002</c:v>
                </c:pt>
                <c:pt idx="847">
                  <c:v>0.1694</c:v>
                </c:pt>
                <c:pt idx="848">
                  <c:v>0.1696</c:v>
                </c:pt>
                <c:pt idx="849">
                  <c:v>0.16980000000000001</c:v>
                </c:pt>
                <c:pt idx="850">
                  <c:v>0.17</c:v>
                </c:pt>
                <c:pt idx="851">
                  <c:v>0.17020000000000002</c:v>
                </c:pt>
                <c:pt idx="852">
                  <c:v>0.1704</c:v>
                </c:pt>
                <c:pt idx="853">
                  <c:v>0.1706</c:v>
                </c:pt>
                <c:pt idx="854">
                  <c:v>0.17080000000000001</c:v>
                </c:pt>
                <c:pt idx="855">
                  <c:v>0.17100000000000001</c:v>
                </c:pt>
                <c:pt idx="856">
                  <c:v>0.17120000000000002</c:v>
                </c:pt>
                <c:pt idx="857">
                  <c:v>0.1714</c:v>
                </c:pt>
                <c:pt idx="858">
                  <c:v>0.1716</c:v>
                </c:pt>
                <c:pt idx="859">
                  <c:v>0.17180000000000001</c:v>
                </c:pt>
                <c:pt idx="860">
                  <c:v>0.17200000000000001</c:v>
                </c:pt>
                <c:pt idx="861">
                  <c:v>0.17220000000000002</c:v>
                </c:pt>
                <c:pt idx="862">
                  <c:v>0.1724</c:v>
                </c:pt>
                <c:pt idx="863">
                  <c:v>0.1726</c:v>
                </c:pt>
                <c:pt idx="864">
                  <c:v>0.17280000000000001</c:v>
                </c:pt>
                <c:pt idx="865">
                  <c:v>0.17300000000000001</c:v>
                </c:pt>
                <c:pt idx="866">
                  <c:v>0.17320000000000002</c:v>
                </c:pt>
                <c:pt idx="867">
                  <c:v>0.1734</c:v>
                </c:pt>
                <c:pt idx="868">
                  <c:v>0.1736</c:v>
                </c:pt>
                <c:pt idx="869">
                  <c:v>0.17380000000000001</c:v>
                </c:pt>
                <c:pt idx="870">
                  <c:v>0.17400000000000002</c:v>
                </c:pt>
                <c:pt idx="871">
                  <c:v>0.17420000000000002</c:v>
                </c:pt>
                <c:pt idx="872">
                  <c:v>0.1744</c:v>
                </c:pt>
                <c:pt idx="873">
                  <c:v>0.17460000000000001</c:v>
                </c:pt>
                <c:pt idx="874">
                  <c:v>0.17480000000000001</c:v>
                </c:pt>
                <c:pt idx="875">
                  <c:v>0.17500000000000002</c:v>
                </c:pt>
                <c:pt idx="876">
                  <c:v>0.17519999999999999</c:v>
                </c:pt>
                <c:pt idx="877">
                  <c:v>0.1754</c:v>
                </c:pt>
                <c:pt idx="878">
                  <c:v>0.17560000000000001</c:v>
                </c:pt>
                <c:pt idx="879">
                  <c:v>0.17580000000000001</c:v>
                </c:pt>
                <c:pt idx="880">
                  <c:v>0.17600000000000002</c:v>
                </c:pt>
                <c:pt idx="881">
                  <c:v>0.1762</c:v>
                </c:pt>
                <c:pt idx="882">
                  <c:v>0.1764</c:v>
                </c:pt>
                <c:pt idx="883">
                  <c:v>0.17660000000000001</c:v>
                </c:pt>
                <c:pt idx="884">
                  <c:v>0.17680000000000001</c:v>
                </c:pt>
                <c:pt idx="885">
                  <c:v>0.17700000000000002</c:v>
                </c:pt>
                <c:pt idx="886">
                  <c:v>0.1772</c:v>
                </c:pt>
                <c:pt idx="887">
                  <c:v>0.1774</c:v>
                </c:pt>
                <c:pt idx="888">
                  <c:v>0.17760000000000001</c:v>
                </c:pt>
                <c:pt idx="889">
                  <c:v>0.17780000000000001</c:v>
                </c:pt>
                <c:pt idx="890">
                  <c:v>0.17800000000000002</c:v>
                </c:pt>
                <c:pt idx="891">
                  <c:v>0.1782</c:v>
                </c:pt>
                <c:pt idx="892">
                  <c:v>0.1784</c:v>
                </c:pt>
                <c:pt idx="893">
                  <c:v>0.17860000000000001</c:v>
                </c:pt>
                <c:pt idx="894">
                  <c:v>0.17880000000000001</c:v>
                </c:pt>
                <c:pt idx="895">
                  <c:v>0.17900000000000002</c:v>
                </c:pt>
                <c:pt idx="896">
                  <c:v>0.1792</c:v>
                </c:pt>
                <c:pt idx="897">
                  <c:v>0.1794</c:v>
                </c:pt>
                <c:pt idx="898">
                  <c:v>0.17960000000000001</c:v>
                </c:pt>
                <c:pt idx="899">
                  <c:v>0.17980000000000002</c:v>
                </c:pt>
                <c:pt idx="900">
                  <c:v>0.18000000000000002</c:v>
                </c:pt>
                <c:pt idx="901">
                  <c:v>0.1802</c:v>
                </c:pt>
                <c:pt idx="902">
                  <c:v>0.1804</c:v>
                </c:pt>
                <c:pt idx="903">
                  <c:v>0.18060000000000001</c:v>
                </c:pt>
                <c:pt idx="904">
                  <c:v>0.18080000000000002</c:v>
                </c:pt>
                <c:pt idx="905">
                  <c:v>0.18100000000000002</c:v>
                </c:pt>
                <c:pt idx="906">
                  <c:v>0.1812</c:v>
                </c:pt>
                <c:pt idx="907">
                  <c:v>0.18140000000000001</c:v>
                </c:pt>
                <c:pt idx="908">
                  <c:v>0.18160000000000001</c:v>
                </c:pt>
                <c:pt idx="909">
                  <c:v>0.18180000000000002</c:v>
                </c:pt>
                <c:pt idx="910">
                  <c:v>0.182</c:v>
                </c:pt>
                <c:pt idx="911">
                  <c:v>0.1822</c:v>
                </c:pt>
                <c:pt idx="912">
                  <c:v>0.18240000000000001</c:v>
                </c:pt>
                <c:pt idx="913">
                  <c:v>0.18260000000000001</c:v>
                </c:pt>
                <c:pt idx="914">
                  <c:v>0.18280000000000002</c:v>
                </c:pt>
                <c:pt idx="915">
                  <c:v>0.183</c:v>
                </c:pt>
                <c:pt idx="916">
                  <c:v>0.1832</c:v>
                </c:pt>
                <c:pt idx="917">
                  <c:v>0.18340000000000001</c:v>
                </c:pt>
                <c:pt idx="918">
                  <c:v>0.18360000000000001</c:v>
                </c:pt>
                <c:pt idx="919">
                  <c:v>0.18380000000000002</c:v>
                </c:pt>
                <c:pt idx="920">
                  <c:v>0.184</c:v>
                </c:pt>
                <c:pt idx="921">
                  <c:v>0.1842</c:v>
                </c:pt>
                <c:pt idx="922">
                  <c:v>0.18440000000000001</c:v>
                </c:pt>
                <c:pt idx="923">
                  <c:v>0.18460000000000001</c:v>
                </c:pt>
                <c:pt idx="924">
                  <c:v>0.18480000000000002</c:v>
                </c:pt>
                <c:pt idx="925">
                  <c:v>0.185</c:v>
                </c:pt>
                <c:pt idx="926">
                  <c:v>0.1852</c:v>
                </c:pt>
                <c:pt idx="927">
                  <c:v>0.18540000000000001</c:v>
                </c:pt>
                <c:pt idx="928">
                  <c:v>0.18560000000000001</c:v>
                </c:pt>
                <c:pt idx="929">
                  <c:v>0.18580000000000002</c:v>
                </c:pt>
                <c:pt idx="930">
                  <c:v>0.186</c:v>
                </c:pt>
                <c:pt idx="931">
                  <c:v>0.1862</c:v>
                </c:pt>
                <c:pt idx="932">
                  <c:v>0.18640000000000001</c:v>
                </c:pt>
                <c:pt idx="933">
                  <c:v>0.18660000000000002</c:v>
                </c:pt>
                <c:pt idx="934">
                  <c:v>0.18680000000000002</c:v>
                </c:pt>
                <c:pt idx="935">
                  <c:v>0.187</c:v>
                </c:pt>
                <c:pt idx="936">
                  <c:v>0.18720000000000001</c:v>
                </c:pt>
                <c:pt idx="937">
                  <c:v>0.18740000000000001</c:v>
                </c:pt>
                <c:pt idx="938">
                  <c:v>0.18760000000000002</c:v>
                </c:pt>
                <c:pt idx="939">
                  <c:v>0.18780000000000002</c:v>
                </c:pt>
                <c:pt idx="940">
                  <c:v>0.188</c:v>
                </c:pt>
                <c:pt idx="941">
                  <c:v>0.18820000000000001</c:v>
                </c:pt>
                <c:pt idx="942">
                  <c:v>0.18840000000000001</c:v>
                </c:pt>
                <c:pt idx="943">
                  <c:v>0.18860000000000002</c:v>
                </c:pt>
                <c:pt idx="944">
                  <c:v>0.1888</c:v>
                </c:pt>
                <c:pt idx="945">
                  <c:v>0.189</c:v>
                </c:pt>
                <c:pt idx="946">
                  <c:v>0.18920000000000001</c:v>
                </c:pt>
                <c:pt idx="947">
                  <c:v>0.18940000000000001</c:v>
                </c:pt>
                <c:pt idx="948">
                  <c:v>0.18960000000000002</c:v>
                </c:pt>
                <c:pt idx="949">
                  <c:v>0.1898</c:v>
                </c:pt>
                <c:pt idx="950">
                  <c:v>0.19</c:v>
                </c:pt>
                <c:pt idx="951">
                  <c:v>0.19020000000000001</c:v>
                </c:pt>
                <c:pt idx="952">
                  <c:v>0.19040000000000001</c:v>
                </c:pt>
                <c:pt idx="953">
                  <c:v>0.19060000000000002</c:v>
                </c:pt>
                <c:pt idx="954">
                  <c:v>0.1908</c:v>
                </c:pt>
                <c:pt idx="955">
                  <c:v>0.191</c:v>
                </c:pt>
                <c:pt idx="956">
                  <c:v>0.19120000000000001</c:v>
                </c:pt>
                <c:pt idx="957">
                  <c:v>0.19140000000000001</c:v>
                </c:pt>
                <c:pt idx="958">
                  <c:v>0.19160000000000002</c:v>
                </c:pt>
                <c:pt idx="959">
                  <c:v>0.1918</c:v>
                </c:pt>
                <c:pt idx="960">
                  <c:v>0.192</c:v>
                </c:pt>
                <c:pt idx="961">
                  <c:v>0.19220000000000001</c:v>
                </c:pt>
                <c:pt idx="962">
                  <c:v>0.19240000000000002</c:v>
                </c:pt>
                <c:pt idx="963">
                  <c:v>0.19260000000000002</c:v>
                </c:pt>
                <c:pt idx="964">
                  <c:v>0.1928</c:v>
                </c:pt>
                <c:pt idx="965">
                  <c:v>0.193</c:v>
                </c:pt>
                <c:pt idx="966">
                  <c:v>0.19320000000000001</c:v>
                </c:pt>
                <c:pt idx="967">
                  <c:v>0.19340000000000002</c:v>
                </c:pt>
                <c:pt idx="968">
                  <c:v>0.19360000000000002</c:v>
                </c:pt>
                <c:pt idx="969">
                  <c:v>0.1938</c:v>
                </c:pt>
                <c:pt idx="970">
                  <c:v>0.19400000000000001</c:v>
                </c:pt>
                <c:pt idx="971">
                  <c:v>0.19420000000000001</c:v>
                </c:pt>
                <c:pt idx="972">
                  <c:v>0.19440000000000002</c:v>
                </c:pt>
                <c:pt idx="973">
                  <c:v>0.19460000000000002</c:v>
                </c:pt>
                <c:pt idx="974">
                  <c:v>0.1948</c:v>
                </c:pt>
                <c:pt idx="975">
                  <c:v>0.19500000000000001</c:v>
                </c:pt>
                <c:pt idx="976">
                  <c:v>0.19520000000000001</c:v>
                </c:pt>
                <c:pt idx="977">
                  <c:v>0.19540000000000002</c:v>
                </c:pt>
                <c:pt idx="978">
                  <c:v>0.1956</c:v>
                </c:pt>
                <c:pt idx="979">
                  <c:v>0.1958</c:v>
                </c:pt>
                <c:pt idx="980">
                  <c:v>0.19600000000000001</c:v>
                </c:pt>
                <c:pt idx="981">
                  <c:v>0.19620000000000001</c:v>
                </c:pt>
                <c:pt idx="982">
                  <c:v>0.19640000000000002</c:v>
                </c:pt>
                <c:pt idx="983">
                  <c:v>0.1966</c:v>
                </c:pt>
                <c:pt idx="984">
                  <c:v>0.1968</c:v>
                </c:pt>
                <c:pt idx="985">
                  <c:v>0.19700000000000001</c:v>
                </c:pt>
                <c:pt idx="986">
                  <c:v>0.19720000000000001</c:v>
                </c:pt>
                <c:pt idx="987">
                  <c:v>0.19740000000000002</c:v>
                </c:pt>
                <c:pt idx="988">
                  <c:v>0.1976</c:v>
                </c:pt>
                <c:pt idx="989">
                  <c:v>0.1978</c:v>
                </c:pt>
                <c:pt idx="990">
                  <c:v>0.19800000000000001</c:v>
                </c:pt>
                <c:pt idx="991">
                  <c:v>0.19820000000000002</c:v>
                </c:pt>
                <c:pt idx="992">
                  <c:v>0.19840000000000002</c:v>
                </c:pt>
                <c:pt idx="993">
                  <c:v>0.1986</c:v>
                </c:pt>
                <c:pt idx="994">
                  <c:v>0.1988</c:v>
                </c:pt>
                <c:pt idx="995">
                  <c:v>0.19900000000000001</c:v>
                </c:pt>
                <c:pt idx="996">
                  <c:v>0.19920000000000002</c:v>
                </c:pt>
                <c:pt idx="997">
                  <c:v>0.19940000000000002</c:v>
                </c:pt>
                <c:pt idx="998">
                  <c:v>0.1996</c:v>
                </c:pt>
                <c:pt idx="999">
                  <c:v>0.19980000000000001</c:v>
                </c:pt>
                <c:pt idx="1000">
                  <c:v>0.2</c:v>
                </c:pt>
                <c:pt idx="1001">
                  <c:v>0.20020000000000002</c:v>
                </c:pt>
                <c:pt idx="1002">
                  <c:v>0.20040000000000002</c:v>
                </c:pt>
                <c:pt idx="1003">
                  <c:v>0.2006</c:v>
                </c:pt>
                <c:pt idx="1004">
                  <c:v>0.20080000000000001</c:v>
                </c:pt>
                <c:pt idx="1005">
                  <c:v>0.20100000000000001</c:v>
                </c:pt>
                <c:pt idx="1006">
                  <c:v>0.20120000000000002</c:v>
                </c:pt>
                <c:pt idx="1007">
                  <c:v>0.20140000000000002</c:v>
                </c:pt>
                <c:pt idx="1008">
                  <c:v>0.2016</c:v>
                </c:pt>
                <c:pt idx="1009">
                  <c:v>0.20180000000000001</c:v>
                </c:pt>
                <c:pt idx="1010">
                  <c:v>0.20200000000000001</c:v>
                </c:pt>
                <c:pt idx="1011">
                  <c:v>0.20220000000000002</c:v>
                </c:pt>
                <c:pt idx="1012">
                  <c:v>0.2024</c:v>
                </c:pt>
                <c:pt idx="1013">
                  <c:v>0.2026</c:v>
                </c:pt>
                <c:pt idx="1014">
                  <c:v>0.20280000000000001</c:v>
                </c:pt>
                <c:pt idx="1015">
                  <c:v>0.20300000000000001</c:v>
                </c:pt>
                <c:pt idx="1016">
                  <c:v>0.20320000000000002</c:v>
                </c:pt>
                <c:pt idx="1017">
                  <c:v>0.2034</c:v>
                </c:pt>
                <c:pt idx="1018">
                  <c:v>0.2036</c:v>
                </c:pt>
                <c:pt idx="1019">
                  <c:v>0.20380000000000001</c:v>
                </c:pt>
                <c:pt idx="1020">
                  <c:v>0.20400000000000001</c:v>
                </c:pt>
                <c:pt idx="1021">
                  <c:v>0.20420000000000002</c:v>
                </c:pt>
                <c:pt idx="1022">
                  <c:v>0.2044</c:v>
                </c:pt>
                <c:pt idx="1023">
                  <c:v>0.2046</c:v>
                </c:pt>
                <c:pt idx="1024">
                  <c:v>0.20480000000000001</c:v>
                </c:pt>
                <c:pt idx="1025">
                  <c:v>0.20500000000000002</c:v>
                </c:pt>
                <c:pt idx="1026">
                  <c:v>0.20520000000000002</c:v>
                </c:pt>
                <c:pt idx="1027">
                  <c:v>0.2054</c:v>
                </c:pt>
                <c:pt idx="1028">
                  <c:v>0.2056</c:v>
                </c:pt>
                <c:pt idx="1029">
                  <c:v>0.20580000000000001</c:v>
                </c:pt>
                <c:pt idx="1030">
                  <c:v>0.20600000000000002</c:v>
                </c:pt>
                <c:pt idx="1031">
                  <c:v>0.20620000000000002</c:v>
                </c:pt>
                <c:pt idx="1032">
                  <c:v>0.2064</c:v>
                </c:pt>
                <c:pt idx="1033">
                  <c:v>0.20660000000000001</c:v>
                </c:pt>
                <c:pt idx="1034">
                  <c:v>0.20680000000000001</c:v>
                </c:pt>
                <c:pt idx="1035">
                  <c:v>0.20700000000000002</c:v>
                </c:pt>
                <c:pt idx="1036">
                  <c:v>0.20720000000000002</c:v>
                </c:pt>
                <c:pt idx="1037">
                  <c:v>0.2074</c:v>
                </c:pt>
                <c:pt idx="1038">
                  <c:v>0.20760000000000001</c:v>
                </c:pt>
                <c:pt idx="1039">
                  <c:v>0.20780000000000001</c:v>
                </c:pt>
                <c:pt idx="1040">
                  <c:v>0.20800000000000002</c:v>
                </c:pt>
                <c:pt idx="1041">
                  <c:v>0.2082</c:v>
                </c:pt>
                <c:pt idx="1042">
                  <c:v>0.2084</c:v>
                </c:pt>
                <c:pt idx="1043">
                  <c:v>0.20860000000000001</c:v>
                </c:pt>
                <c:pt idx="1044">
                  <c:v>0.20880000000000001</c:v>
                </c:pt>
                <c:pt idx="1045">
                  <c:v>0.20900000000000002</c:v>
                </c:pt>
                <c:pt idx="1046">
                  <c:v>0.2092</c:v>
                </c:pt>
                <c:pt idx="1047">
                  <c:v>0.2094</c:v>
                </c:pt>
                <c:pt idx="1048">
                  <c:v>0.20960000000000001</c:v>
                </c:pt>
                <c:pt idx="1049">
                  <c:v>0.20980000000000001</c:v>
                </c:pt>
                <c:pt idx="1050">
                  <c:v>0.21000000000000002</c:v>
                </c:pt>
                <c:pt idx="1051">
                  <c:v>0.2102</c:v>
                </c:pt>
                <c:pt idx="1052">
                  <c:v>0.2104</c:v>
                </c:pt>
                <c:pt idx="1053">
                  <c:v>0.21060000000000001</c:v>
                </c:pt>
                <c:pt idx="1054">
                  <c:v>0.21080000000000002</c:v>
                </c:pt>
                <c:pt idx="1055">
                  <c:v>0.21100000000000002</c:v>
                </c:pt>
                <c:pt idx="1056">
                  <c:v>0.2112</c:v>
                </c:pt>
                <c:pt idx="1057">
                  <c:v>0.2114</c:v>
                </c:pt>
                <c:pt idx="1058">
                  <c:v>0.21160000000000001</c:v>
                </c:pt>
                <c:pt idx="1059">
                  <c:v>0.21180000000000002</c:v>
                </c:pt>
                <c:pt idx="1060">
                  <c:v>0.21200000000000002</c:v>
                </c:pt>
                <c:pt idx="1061">
                  <c:v>0.2122</c:v>
                </c:pt>
                <c:pt idx="1062">
                  <c:v>0.21240000000000001</c:v>
                </c:pt>
                <c:pt idx="1063">
                  <c:v>0.21260000000000001</c:v>
                </c:pt>
                <c:pt idx="1064">
                  <c:v>0.21280000000000002</c:v>
                </c:pt>
                <c:pt idx="1065">
                  <c:v>0.21300000000000002</c:v>
                </c:pt>
                <c:pt idx="1066">
                  <c:v>0.2132</c:v>
                </c:pt>
                <c:pt idx="1067">
                  <c:v>0.21340000000000001</c:v>
                </c:pt>
                <c:pt idx="1068">
                  <c:v>0.21360000000000001</c:v>
                </c:pt>
                <c:pt idx="1069">
                  <c:v>0.21380000000000002</c:v>
                </c:pt>
                <c:pt idx="1070">
                  <c:v>0.21400000000000002</c:v>
                </c:pt>
                <c:pt idx="1071">
                  <c:v>0.2142</c:v>
                </c:pt>
                <c:pt idx="1072">
                  <c:v>0.21440000000000001</c:v>
                </c:pt>
                <c:pt idx="1073">
                  <c:v>0.21460000000000001</c:v>
                </c:pt>
                <c:pt idx="1074">
                  <c:v>0.21480000000000002</c:v>
                </c:pt>
                <c:pt idx="1075">
                  <c:v>0.215</c:v>
                </c:pt>
                <c:pt idx="1076">
                  <c:v>0.2152</c:v>
                </c:pt>
                <c:pt idx="1077">
                  <c:v>0.21540000000000001</c:v>
                </c:pt>
                <c:pt idx="1078">
                  <c:v>0.21560000000000001</c:v>
                </c:pt>
                <c:pt idx="1079">
                  <c:v>0.21580000000000002</c:v>
                </c:pt>
                <c:pt idx="1080">
                  <c:v>0.216</c:v>
                </c:pt>
                <c:pt idx="1081">
                  <c:v>0.2162</c:v>
                </c:pt>
                <c:pt idx="1082">
                  <c:v>0.21640000000000001</c:v>
                </c:pt>
                <c:pt idx="1083">
                  <c:v>0.21660000000000001</c:v>
                </c:pt>
                <c:pt idx="1084">
                  <c:v>0.21680000000000002</c:v>
                </c:pt>
                <c:pt idx="1085">
                  <c:v>0.217</c:v>
                </c:pt>
                <c:pt idx="1086">
                  <c:v>0.2172</c:v>
                </c:pt>
                <c:pt idx="1087">
                  <c:v>0.21740000000000001</c:v>
                </c:pt>
                <c:pt idx="1088">
                  <c:v>0.21760000000000002</c:v>
                </c:pt>
                <c:pt idx="1089">
                  <c:v>0.21780000000000002</c:v>
                </c:pt>
                <c:pt idx="1090">
                  <c:v>0.218</c:v>
                </c:pt>
                <c:pt idx="1091">
                  <c:v>0.21820000000000001</c:v>
                </c:pt>
                <c:pt idx="1092">
                  <c:v>0.21840000000000001</c:v>
                </c:pt>
                <c:pt idx="1093">
                  <c:v>0.21860000000000002</c:v>
                </c:pt>
                <c:pt idx="1094">
                  <c:v>0.21880000000000002</c:v>
                </c:pt>
                <c:pt idx="1095">
                  <c:v>0.219</c:v>
                </c:pt>
                <c:pt idx="1096">
                  <c:v>0.21920000000000001</c:v>
                </c:pt>
                <c:pt idx="1097">
                  <c:v>0.21940000000000001</c:v>
                </c:pt>
                <c:pt idx="1098">
                  <c:v>0.21960000000000002</c:v>
                </c:pt>
                <c:pt idx="1099">
                  <c:v>0.21980000000000002</c:v>
                </c:pt>
                <c:pt idx="1100">
                  <c:v>0.22</c:v>
                </c:pt>
                <c:pt idx="1101">
                  <c:v>0.22020000000000001</c:v>
                </c:pt>
                <c:pt idx="1102">
                  <c:v>0.22040000000000001</c:v>
                </c:pt>
                <c:pt idx="1103">
                  <c:v>0.22060000000000002</c:v>
                </c:pt>
                <c:pt idx="1104">
                  <c:v>0.22080000000000002</c:v>
                </c:pt>
                <c:pt idx="1105">
                  <c:v>0.221</c:v>
                </c:pt>
                <c:pt idx="1106">
                  <c:v>0.22120000000000001</c:v>
                </c:pt>
                <c:pt idx="1107">
                  <c:v>0.22140000000000001</c:v>
                </c:pt>
                <c:pt idx="1108">
                  <c:v>0.22160000000000002</c:v>
                </c:pt>
                <c:pt idx="1109">
                  <c:v>0.2218</c:v>
                </c:pt>
                <c:pt idx="1110">
                  <c:v>0.222</c:v>
                </c:pt>
                <c:pt idx="1111">
                  <c:v>0.22220000000000001</c:v>
                </c:pt>
                <c:pt idx="1112">
                  <c:v>0.22240000000000001</c:v>
                </c:pt>
                <c:pt idx="1113">
                  <c:v>0.22260000000000002</c:v>
                </c:pt>
                <c:pt idx="1114">
                  <c:v>0.2228</c:v>
                </c:pt>
                <c:pt idx="1115">
                  <c:v>0.223</c:v>
                </c:pt>
                <c:pt idx="1116">
                  <c:v>0.22320000000000001</c:v>
                </c:pt>
                <c:pt idx="1117">
                  <c:v>0.22340000000000002</c:v>
                </c:pt>
                <c:pt idx="1118">
                  <c:v>0.22360000000000002</c:v>
                </c:pt>
                <c:pt idx="1119">
                  <c:v>0.2238</c:v>
                </c:pt>
                <c:pt idx="1120">
                  <c:v>0.224</c:v>
                </c:pt>
                <c:pt idx="1121">
                  <c:v>0.22420000000000001</c:v>
                </c:pt>
                <c:pt idx="1122">
                  <c:v>0.22440000000000002</c:v>
                </c:pt>
                <c:pt idx="1123">
                  <c:v>0.22460000000000002</c:v>
                </c:pt>
                <c:pt idx="1124">
                  <c:v>0.2248</c:v>
                </c:pt>
                <c:pt idx="1125">
                  <c:v>0.22500000000000001</c:v>
                </c:pt>
                <c:pt idx="1126">
                  <c:v>0.22520000000000001</c:v>
                </c:pt>
                <c:pt idx="1127">
                  <c:v>0.22540000000000002</c:v>
                </c:pt>
                <c:pt idx="1128">
                  <c:v>0.22560000000000002</c:v>
                </c:pt>
                <c:pt idx="1129">
                  <c:v>0.2258</c:v>
                </c:pt>
                <c:pt idx="1130">
                  <c:v>0.22600000000000001</c:v>
                </c:pt>
                <c:pt idx="1131">
                  <c:v>0.22620000000000001</c:v>
                </c:pt>
                <c:pt idx="1132">
                  <c:v>0.22640000000000002</c:v>
                </c:pt>
                <c:pt idx="1133">
                  <c:v>0.22660000000000002</c:v>
                </c:pt>
                <c:pt idx="1134">
                  <c:v>0.2268</c:v>
                </c:pt>
                <c:pt idx="1135">
                  <c:v>0.22700000000000001</c:v>
                </c:pt>
                <c:pt idx="1136">
                  <c:v>0.22720000000000001</c:v>
                </c:pt>
                <c:pt idx="1137">
                  <c:v>0.22740000000000002</c:v>
                </c:pt>
                <c:pt idx="1138">
                  <c:v>0.22760000000000002</c:v>
                </c:pt>
                <c:pt idx="1139">
                  <c:v>0.2278</c:v>
                </c:pt>
                <c:pt idx="1140">
                  <c:v>0.22800000000000001</c:v>
                </c:pt>
                <c:pt idx="1141">
                  <c:v>0.22820000000000001</c:v>
                </c:pt>
                <c:pt idx="1142">
                  <c:v>0.22840000000000002</c:v>
                </c:pt>
                <c:pt idx="1143">
                  <c:v>0.2286</c:v>
                </c:pt>
                <c:pt idx="1144">
                  <c:v>0.2288</c:v>
                </c:pt>
                <c:pt idx="1145">
                  <c:v>0.22900000000000001</c:v>
                </c:pt>
                <c:pt idx="1146">
                  <c:v>0.22920000000000001</c:v>
                </c:pt>
                <c:pt idx="1147">
                  <c:v>0.22940000000000002</c:v>
                </c:pt>
                <c:pt idx="1148">
                  <c:v>0.2296</c:v>
                </c:pt>
                <c:pt idx="1149">
                  <c:v>0.2298</c:v>
                </c:pt>
                <c:pt idx="1150">
                  <c:v>0.23</c:v>
                </c:pt>
                <c:pt idx="1151">
                  <c:v>0.23020000000000002</c:v>
                </c:pt>
                <c:pt idx="1152">
                  <c:v>0.23040000000000002</c:v>
                </c:pt>
                <c:pt idx="1153">
                  <c:v>0.2306</c:v>
                </c:pt>
                <c:pt idx="1154">
                  <c:v>0.23080000000000001</c:v>
                </c:pt>
                <c:pt idx="1155">
                  <c:v>0.23100000000000001</c:v>
                </c:pt>
                <c:pt idx="1156">
                  <c:v>0.23120000000000002</c:v>
                </c:pt>
                <c:pt idx="1157">
                  <c:v>0.23140000000000002</c:v>
                </c:pt>
                <c:pt idx="1158">
                  <c:v>0.2316</c:v>
                </c:pt>
                <c:pt idx="1159">
                  <c:v>0.23180000000000001</c:v>
                </c:pt>
                <c:pt idx="1160">
                  <c:v>0.23200000000000001</c:v>
                </c:pt>
                <c:pt idx="1161">
                  <c:v>0.23220000000000002</c:v>
                </c:pt>
                <c:pt idx="1162">
                  <c:v>0.23240000000000002</c:v>
                </c:pt>
                <c:pt idx="1163">
                  <c:v>0.2326</c:v>
                </c:pt>
                <c:pt idx="1164">
                  <c:v>0.23280000000000001</c:v>
                </c:pt>
                <c:pt idx="1165">
                  <c:v>0.23300000000000001</c:v>
                </c:pt>
                <c:pt idx="1166">
                  <c:v>0.23320000000000002</c:v>
                </c:pt>
                <c:pt idx="1167">
                  <c:v>0.23340000000000002</c:v>
                </c:pt>
                <c:pt idx="1168">
                  <c:v>0.2336</c:v>
                </c:pt>
                <c:pt idx="1169">
                  <c:v>0.23380000000000001</c:v>
                </c:pt>
                <c:pt idx="1170">
                  <c:v>0.23400000000000001</c:v>
                </c:pt>
                <c:pt idx="1171">
                  <c:v>0.23420000000000002</c:v>
                </c:pt>
                <c:pt idx="1172">
                  <c:v>0.23440000000000003</c:v>
                </c:pt>
                <c:pt idx="1173">
                  <c:v>0.2346</c:v>
                </c:pt>
                <c:pt idx="1174">
                  <c:v>0.23480000000000001</c:v>
                </c:pt>
                <c:pt idx="1175">
                  <c:v>0.23500000000000001</c:v>
                </c:pt>
                <c:pt idx="1176">
                  <c:v>0.23520000000000002</c:v>
                </c:pt>
                <c:pt idx="1177">
                  <c:v>0.2354</c:v>
                </c:pt>
                <c:pt idx="1178">
                  <c:v>0.2356</c:v>
                </c:pt>
                <c:pt idx="1179">
                  <c:v>0.23580000000000001</c:v>
                </c:pt>
                <c:pt idx="1180">
                  <c:v>0.23600000000000002</c:v>
                </c:pt>
                <c:pt idx="1181">
                  <c:v>0.23620000000000002</c:v>
                </c:pt>
                <c:pt idx="1182">
                  <c:v>0.2364</c:v>
                </c:pt>
                <c:pt idx="1183">
                  <c:v>0.2366</c:v>
                </c:pt>
                <c:pt idx="1184">
                  <c:v>0.23680000000000001</c:v>
                </c:pt>
                <c:pt idx="1185">
                  <c:v>0.23700000000000002</c:v>
                </c:pt>
                <c:pt idx="1186">
                  <c:v>0.23720000000000002</c:v>
                </c:pt>
                <c:pt idx="1187">
                  <c:v>0.2374</c:v>
                </c:pt>
                <c:pt idx="1188">
                  <c:v>0.23760000000000001</c:v>
                </c:pt>
                <c:pt idx="1189">
                  <c:v>0.23780000000000001</c:v>
                </c:pt>
                <c:pt idx="1190">
                  <c:v>0.23800000000000002</c:v>
                </c:pt>
                <c:pt idx="1191">
                  <c:v>0.23820000000000002</c:v>
                </c:pt>
                <c:pt idx="1192">
                  <c:v>0.2384</c:v>
                </c:pt>
                <c:pt idx="1193">
                  <c:v>0.23860000000000001</c:v>
                </c:pt>
                <c:pt idx="1194">
                  <c:v>0.23880000000000001</c:v>
                </c:pt>
                <c:pt idx="1195">
                  <c:v>0.23900000000000002</c:v>
                </c:pt>
                <c:pt idx="1196">
                  <c:v>0.23920000000000002</c:v>
                </c:pt>
                <c:pt idx="1197">
                  <c:v>0.2394</c:v>
                </c:pt>
                <c:pt idx="1198">
                  <c:v>0.23960000000000001</c:v>
                </c:pt>
                <c:pt idx="1199">
                  <c:v>0.23980000000000001</c:v>
                </c:pt>
                <c:pt idx="1200">
                  <c:v>0.24000000000000002</c:v>
                </c:pt>
                <c:pt idx="1201">
                  <c:v>0.24020000000000002</c:v>
                </c:pt>
                <c:pt idx="1202">
                  <c:v>0.2404</c:v>
                </c:pt>
                <c:pt idx="1203">
                  <c:v>0.24060000000000001</c:v>
                </c:pt>
                <c:pt idx="1204">
                  <c:v>0.24080000000000001</c:v>
                </c:pt>
                <c:pt idx="1205">
                  <c:v>0.24100000000000002</c:v>
                </c:pt>
                <c:pt idx="1206">
                  <c:v>0.2412</c:v>
                </c:pt>
                <c:pt idx="1207">
                  <c:v>0.2414</c:v>
                </c:pt>
                <c:pt idx="1208">
                  <c:v>0.24160000000000001</c:v>
                </c:pt>
                <c:pt idx="1209">
                  <c:v>0.24180000000000001</c:v>
                </c:pt>
                <c:pt idx="1210">
                  <c:v>0.24200000000000002</c:v>
                </c:pt>
                <c:pt idx="1211">
                  <c:v>0.2422</c:v>
                </c:pt>
                <c:pt idx="1212">
                  <c:v>0.2424</c:v>
                </c:pt>
                <c:pt idx="1213">
                  <c:v>0.24260000000000001</c:v>
                </c:pt>
                <c:pt idx="1214">
                  <c:v>0.24280000000000002</c:v>
                </c:pt>
                <c:pt idx="1215">
                  <c:v>0.24300000000000002</c:v>
                </c:pt>
                <c:pt idx="1216">
                  <c:v>0.2432</c:v>
                </c:pt>
                <c:pt idx="1217">
                  <c:v>0.24340000000000001</c:v>
                </c:pt>
                <c:pt idx="1218">
                  <c:v>0.24360000000000001</c:v>
                </c:pt>
                <c:pt idx="1219">
                  <c:v>0.24380000000000002</c:v>
                </c:pt>
                <c:pt idx="1220">
                  <c:v>0.24400000000000002</c:v>
                </c:pt>
                <c:pt idx="1221">
                  <c:v>0.2442</c:v>
                </c:pt>
                <c:pt idx="1222">
                  <c:v>0.24440000000000001</c:v>
                </c:pt>
                <c:pt idx="1223">
                  <c:v>0.24460000000000001</c:v>
                </c:pt>
                <c:pt idx="1224">
                  <c:v>0.24480000000000002</c:v>
                </c:pt>
                <c:pt idx="1225">
                  <c:v>0.24500000000000002</c:v>
                </c:pt>
                <c:pt idx="1226">
                  <c:v>0.2452</c:v>
                </c:pt>
                <c:pt idx="1227">
                  <c:v>0.24540000000000001</c:v>
                </c:pt>
                <c:pt idx="1228">
                  <c:v>0.24560000000000001</c:v>
                </c:pt>
                <c:pt idx="1229">
                  <c:v>0.24580000000000002</c:v>
                </c:pt>
                <c:pt idx="1230">
                  <c:v>0.24600000000000002</c:v>
                </c:pt>
                <c:pt idx="1231">
                  <c:v>0.2462</c:v>
                </c:pt>
                <c:pt idx="1232">
                  <c:v>0.24640000000000001</c:v>
                </c:pt>
                <c:pt idx="1233">
                  <c:v>0.24660000000000001</c:v>
                </c:pt>
                <c:pt idx="1234">
                  <c:v>0.24680000000000002</c:v>
                </c:pt>
                <c:pt idx="1235">
                  <c:v>0.24700000000000003</c:v>
                </c:pt>
                <c:pt idx="1236">
                  <c:v>0.2472</c:v>
                </c:pt>
                <c:pt idx="1237">
                  <c:v>0.24740000000000001</c:v>
                </c:pt>
                <c:pt idx="1238">
                  <c:v>0.24760000000000001</c:v>
                </c:pt>
                <c:pt idx="1239">
                  <c:v>0.24780000000000002</c:v>
                </c:pt>
                <c:pt idx="1240">
                  <c:v>0.248</c:v>
                </c:pt>
                <c:pt idx="1241">
                  <c:v>0.2482</c:v>
                </c:pt>
                <c:pt idx="1242">
                  <c:v>0.24840000000000001</c:v>
                </c:pt>
                <c:pt idx="1243">
                  <c:v>0.24860000000000002</c:v>
                </c:pt>
                <c:pt idx="1244">
                  <c:v>0.24880000000000002</c:v>
                </c:pt>
                <c:pt idx="1245">
                  <c:v>0.249</c:v>
                </c:pt>
                <c:pt idx="1246">
                  <c:v>0.2492</c:v>
                </c:pt>
                <c:pt idx="1247">
                  <c:v>0.24940000000000001</c:v>
                </c:pt>
                <c:pt idx="1248">
                  <c:v>0.24960000000000002</c:v>
                </c:pt>
                <c:pt idx="1249">
                  <c:v>0.24980000000000002</c:v>
                </c:pt>
                <c:pt idx="1250">
                  <c:v>0.25</c:v>
                </c:pt>
                <c:pt idx="1251">
                  <c:v>0.25020000000000003</c:v>
                </c:pt>
                <c:pt idx="1252">
                  <c:v>0.25040000000000001</c:v>
                </c:pt>
                <c:pt idx="1253">
                  <c:v>0.25059999999999999</c:v>
                </c:pt>
                <c:pt idx="1254">
                  <c:v>0.25080000000000002</c:v>
                </c:pt>
                <c:pt idx="1255">
                  <c:v>0.251</c:v>
                </c:pt>
                <c:pt idx="1256">
                  <c:v>0.25120000000000003</c:v>
                </c:pt>
                <c:pt idx="1257">
                  <c:v>0.25140000000000001</c:v>
                </c:pt>
                <c:pt idx="1258">
                  <c:v>0.25159999999999999</c:v>
                </c:pt>
                <c:pt idx="1259">
                  <c:v>0.25180000000000002</c:v>
                </c:pt>
                <c:pt idx="1260">
                  <c:v>0.252</c:v>
                </c:pt>
                <c:pt idx="1261">
                  <c:v>0.25220000000000004</c:v>
                </c:pt>
                <c:pt idx="1262">
                  <c:v>0.25240000000000001</c:v>
                </c:pt>
                <c:pt idx="1263">
                  <c:v>0.25259999999999999</c:v>
                </c:pt>
                <c:pt idx="1264">
                  <c:v>0.25280000000000002</c:v>
                </c:pt>
                <c:pt idx="1265">
                  <c:v>0.253</c:v>
                </c:pt>
                <c:pt idx="1266">
                  <c:v>0.25320000000000004</c:v>
                </c:pt>
                <c:pt idx="1267">
                  <c:v>0.25340000000000001</c:v>
                </c:pt>
                <c:pt idx="1268">
                  <c:v>0.25359999999999999</c:v>
                </c:pt>
                <c:pt idx="1269">
                  <c:v>0.25380000000000003</c:v>
                </c:pt>
                <c:pt idx="1270">
                  <c:v>0.254</c:v>
                </c:pt>
                <c:pt idx="1271">
                  <c:v>0.25420000000000004</c:v>
                </c:pt>
                <c:pt idx="1272">
                  <c:v>0.25440000000000002</c:v>
                </c:pt>
                <c:pt idx="1273">
                  <c:v>0.25459999999999999</c:v>
                </c:pt>
                <c:pt idx="1274">
                  <c:v>0.25480000000000003</c:v>
                </c:pt>
                <c:pt idx="1275">
                  <c:v>0.255</c:v>
                </c:pt>
                <c:pt idx="1276">
                  <c:v>0.25520000000000004</c:v>
                </c:pt>
                <c:pt idx="1277">
                  <c:v>0.25540000000000002</c:v>
                </c:pt>
                <c:pt idx="1278">
                  <c:v>0.25559999999999999</c:v>
                </c:pt>
                <c:pt idx="1279">
                  <c:v>0.25580000000000003</c:v>
                </c:pt>
                <c:pt idx="1280">
                  <c:v>0.25600000000000001</c:v>
                </c:pt>
                <c:pt idx="1281">
                  <c:v>0.25620000000000004</c:v>
                </c:pt>
                <c:pt idx="1282">
                  <c:v>0.25640000000000002</c:v>
                </c:pt>
                <c:pt idx="1283">
                  <c:v>0.25659999999999999</c:v>
                </c:pt>
                <c:pt idx="1284">
                  <c:v>0.25680000000000003</c:v>
                </c:pt>
                <c:pt idx="1285">
                  <c:v>0.25700000000000001</c:v>
                </c:pt>
                <c:pt idx="1286">
                  <c:v>0.25720000000000004</c:v>
                </c:pt>
                <c:pt idx="1287">
                  <c:v>0.25740000000000002</c:v>
                </c:pt>
                <c:pt idx="1288">
                  <c:v>0.2576</c:v>
                </c:pt>
                <c:pt idx="1289">
                  <c:v>0.25780000000000003</c:v>
                </c:pt>
                <c:pt idx="1290">
                  <c:v>0.25800000000000001</c:v>
                </c:pt>
                <c:pt idx="1291">
                  <c:v>0.25819999999999999</c:v>
                </c:pt>
                <c:pt idx="1292">
                  <c:v>0.25840000000000002</c:v>
                </c:pt>
                <c:pt idx="1293">
                  <c:v>0.2586</c:v>
                </c:pt>
                <c:pt idx="1294">
                  <c:v>0.25880000000000003</c:v>
                </c:pt>
                <c:pt idx="1295">
                  <c:v>0.25900000000000001</c:v>
                </c:pt>
                <c:pt idx="1296">
                  <c:v>0.25919999999999999</c:v>
                </c:pt>
                <c:pt idx="1297">
                  <c:v>0.25940000000000002</c:v>
                </c:pt>
                <c:pt idx="1298">
                  <c:v>0.2596</c:v>
                </c:pt>
                <c:pt idx="1299">
                  <c:v>0.25980000000000003</c:v>
                </c:pt>
                <c:pt idx="1300">
                  <c:v>0.26</c:v>
                </c:pt>
                <c:pt idx="1301">
                  <c:v>0.26019999999999999</c:v>
                </c:pt>
                <c:pt idx="1302">
                  <c:v>0.26040000000000002</c:v>
                </c:pt>
                <c:pt idx="1303">
                  <c:v>0.2606</c:v>
                </c:pt>
                <c:pt idx="1304">
                  <c:v>0.26080000000000003</c:v>
                </c:pt>
                <c:pt idx="1305">
                  <c:v>0.26100000000000001</c:v>
                </c:pt>
                <c:pt idx="1306">
                  <c:v>0.26119999999999999</c:v>
                </c:pt>
                <c:pt idx="1307">
                  <c:v>0.26140000000000002</c:v>
                </c:pt>
                <c:pt idx="1308">
                  <c:v>0.2616</c:v>
                </c:pt>
                <c:pt idx="1309">
                  <c:v>0.26180000000000003</c:v>
                </c:pt>
                <c:pt idx="1310">
                  <c:v>0.26200000000000001</c:v>
                </c:pt>
                <c:pt idx="1311">
                  <c:v>0.26219999999999999</c:v>
                </c:pt>
                <c:pt idx="1312">
                  <c:v>0.26240000000000002</c:v>
                </c:pt>
                <c:pt idx="1313">
                  <c:v>0.2626</c:v>
                </c:pt>
                <c:pt idx="1314">
                  <c:v>0.26280000000000003</c:v>
                </c:pt>
                <c:pt idx="1315">
                  <c:v>0.26300000000000001</c:v>
                </c:pt>
                <c:pt idx="1316">
                  <c:v>0.26319999999999999</c:v>
                </c:pt>
                <c:pt idx="1317">
                  <c:v>0.26340000000000002</c:v>
                </c:pt>
                <c:pt idx="1318">
                  <c:v>0.2636</c:v>
                </c:pt>
                <c:pt idx="1319">
                  <c:v>0.26380000000000003</c:v>
                </c:pt>
                <c:pt idx="1320">
                  <c:v>0.26400000000000001</c:v>
                </c:pt>
                <c:pt idx="1321">
                  <c:v>0.26419999999999999</c:v>
                </c:pt>
                <c:pt idx="1322">
                  <c:v>0.26440000000000002</c:v>
                </c:pt>
                <c:pt idx="1323">
                  <c:v>0.2646</c:v>
                </c:pt>
                <c:pt idx="1324">
                  <c:v>0.26480000000000004</c:v>
                </c:pt>
                <c:pt idx="1325">
                  <c:v>0.26500000000000001</c:v>
                </c:pt>
                <c:pt idx="1326">
                  <c:v>0.26519999999999999</c:v>
                </c:pt>
                <c:pt idx="1327">
                  <c:v>0.26540000000000002</c:v>
                </c:pt>
                <c:pt idx="1328">
                  <c:v>0.2656</c:v>
                </c:pt>
                <c:pt idx="1329">
                  <c:v>0.26580000000000004</c:v>
                </c:pt>
                <c:pt idx="1330">
                  <c:v>0.26600000000000001</c:v>
                </c:pt>
                <c:pt idx="1331">
                  <c:v>0.26619999999999999</c:v>
                </c:pt>
                <c:pt idx="1332">
                  <c:v>0.26640000000000003</c:v>
                </c:pt>
                <c:pt idx="1333">
                  <c:v>0.2666</c:v>
                </c:pt>
                <c:pt idx="1334">
                  <c:v>0.26680000000000004</c:v>
                </c:pt>
                <c:pt idx="1335">
                  <c:v>0.26700000000000002</c:v>
                </c:pt>
                <c:pt idx="1336">
                  <c:v>0.26719999999999999</c:v>
                </c:pt>
                <c:pt idx="1337">
                  <c:v>0.26740000000000003</c:v>
                </c:pt>
                <c:pt idx="1338">
                  <c:v>0.2676</c:v>
                </c:pt>
                <c:pt idx="1339">
                  <c:v>0.26780000000000004</c:v>
                </c:pt>
                <c:pt idx="1340">
                  <c:v>0.26800000000000002</c:v>
                </c:pt>
                <c:pt idx="1341">
                  <c:v>0.26819999999999999</c:v>
                </c:pt>
                <c:pt idx="1342">
                  <c:v>0.26840000000000003</c:v>
                </c:pt>
                <c:pt idx="1343">
                  <c:v>0.26860000000000001</c:v>
                </c:pt>
                <c:pt idx="1344">
                  <c:v>0.26880000000000004</c:v>
                </c:pt>
                <c:pt idx="1345">
                  <c:v>0.26900000000000002</c:v>
                </c:pt>
                <c:pt idx="1346">
                  <c:v>0.26919999999999999</c:v>
                </c:pt>
                <c:pt idx="1347">
                  <c:v>0.26940000000000003</c:v>
                </c:pt>
                <c:pt idx="1348">
                  <c:v>0.26960000000000001</c:v>
                </c:pt>
                <c:pt idx="1349">
                  <c:v>0.26980000000000004</c:v>
                </c:pt>
                <c:pt idx="1350">
                  <c:v>0.27</c:v>
                </c:pt>
                <c:pt idx="1351">
                  <c:v>0.2702</c:v>
                </c:pt>
                <c:pt idx="1352">
                  <c:v>0.27040000000000003</c:v>
                </c:pt>
                <c:pt idx="1353">
                  <c:v>0.27060000000000001</c:v>
                </c:pt>
                <c:pt idx="1354">
                  <c:v>0.27080000000000004</c:v>
                </c:pt>
                <c:pt idx="1355">
                  <c:v>0.27100000000000002</c:v>
                </c:pt>
                <c:pt idx="1356">
                  <c:v>0.2712</c:v>
                </c:pt>
                <c:pt idx="1357">
                  <c:v>0.27140000000000003</c:v>
                </c:pt>
                <c:pt idx="1358">
                  <c:v>0.27160000000000001</c:v>
                </c:pt>
                <c:pt idx="1359">
                  <c:v>0.27179999999999999</c:v>
                </c:pt>
                <c:pt idx="1360">
                  <c:v>0.27200000000000002</c:v>
                </c:pt>
                <c:pt idx="1361">
                  <c:v>0.2722</c:v>
                </c:pt>
                <c:pt idx="1362">
                  <c:v>0.27240000000000003</c:v>
                </c:pt>
                <c:pt idx="1363">
                  <c:v>0.27260000000000001</c:v>
                </c:pt>
                <c:pt idx="1364">
                  <c:v>0.27279999999999999</c:v>
                </c:pt>
                <c:pt idx="1365">
                  <c:v>0.27300000000000002</c:v>
                </c:pt>
                <c:pt idx="1366">
                  <c:v>0.2732</c:v>
                </c:pt>
                <c:pt idx="1367">
                  <c:v>0.27340000000000003</c:v>
                </c:pt>
                <c:pt idx="1368">
                  <c:v>0.27360000000000001</c:v>
                </c:pt>
                <c:pt idx="1369">
                  <c:v>0.27379999999999999</c:v>
                </c:pt>
                <c:pt idx="1370">
                  <c:v>0.27400000000000002</c:v>
                </c:pt>
                <c:pt idx="1371">
                  <c:v>0.2742</c:v>
                </c:pt>
                <c:pt idx="1372">
                  <c:v>0.27440000000000003</c:v>
                </c:pt>
                <c:pt idx="1373">
                  <c:v>0.27460000000000001</c:v>
                </c:pt>
                <c:pt idx="1374">
                  <c:v>0.27479999999999999</c:v>
                </c:pt>
                <c:pt idx="1375">
                  <c:v>0.27500000000000002</c:v>
                </c:pt>
                <c:pt idx="1376">
                  <c:v>0.2752</c:v>
                </c:pt>
                <c:pt idx="1377">
                  <c:v>0.27540000000000003</c:v>
                </c:pt>
                <c:pt idx="1378">
                  <c:v>0.27560000000000001</c:v>
                </c:pt>
                <c:pt idx="1379">
                  <c:v>0.27579999999999999</c:v>
                </c:pt>
                <c:pt idx="1380">
                  <c:v>0.27600000000000002</c:v>
                </c:pt>
                <c:pt idx="1381">
                  <c:v>0.2762</c:v>
                </c:pt>
                <c:pt idx="1382">
                  <c:v>0.27640000000000003</c:v>
                </c:pt>
                <c:pt idx="1383">
                  <c:v>0.27660000000000001</c:v>
                </c:pt>
                <c:pt idx="1384">
                  <c:v>0.27679999999999999</c:v>
                </c:pt>
                <c:pt idx="1385">
                  <c:v>0.27700000000000002</c:v>
                </c:pt>
                <c:pt idx="1386">
                  <c:v>0.2772</c:v>
                </c:pt>
                <c:pt idx="1387">
                  <c:v>0.27740000000000004</c:v>
                </c:pt>
                <c:pt idx="1388">
                  <c:v>0.27760000000000001</c:v>
                </c:pt>
                <c:pt idx="1389">
                  <c:v>0.27779999999999999</c:v>
                </c:pt>
                <c:pt idx="1390">
                  <c:v>0.27800000000000002</c:v>
                </c:pt>
                <c:pt idx="1391">
                  <c:v>0.2782</c:v>
                </c:pt>
                <c:pt idx="1392">
                  <c:v>0.27840000000000004</c:v>
                </c:pt>
                <c:pt idx="1393">
                  <c:v>0.27860000000000001</c:v>
                </c:pt>
                <c:pt idx="1394">
                  <c:v>0.27879999999999999</c:v>
                </c:pt>
                <c:pt idx="1395">
                  <c:v>0.27900000000000003</c:v>
                </c:pt>
                <c:pt idx="1396">
                  <c:v>0.2792</c:v>
                </c:pt>
                <c:pt idx="1397">
                  <c:v>0.27940000000000004</c:v>
                </c:pt>
                <c:pt idx="1398">
                  <c:v>0.27960000000000002</c:v>
                </c:pt>
                <c:pt idx="1399">
                  <c:v>0.27979999999999999</c:v>
                </c:pt>
                <c:pt idx="1400">
                  <c:v>0.28000000000000003</c:v>
                </c:pt>
                <c:pt idx="1401">
                  <c:v>0.2802</c:v>
                </c:pt>
                <c:pt idx="1402">
                  <c:v>0.28040000000000004</c:v>
                </c:pt>
                <c:pt idx="1403">
                  <c:v>0.28060000000000002</c:v>
                </c:pt>
                <c:pt idx="1404">
                  <c:v>0.28079999999999999</c:v>
                </c:pt>
                <c:pt idx="1405">
                  <c:v>0.28100000000000003</c:v>
                </c:pt>
                <c:pt idx="1406">
                  <c:v>0.28120000000000001</c:v>
                </c:pt>
                <c:pt idx="1407">
                  <c:v>0.28140000000000004</c:v>
                </c:pt>
                <c:pt idx="1408">
                  <c:v>0.28160000000000002</c:v>
                </c:pt>
                <c:pt idx="1409">
                  <c:v>0.28179999999999999</c:v>
                </c:pt>
                <c:pt idx="1410">
                  <c:v>0.28200000000000003</c:v>
                </c:pt>
                <c:pt idx="1411">
                  <c:v>0.28220000000000001</c:v>
                </c:pt>
                <c:pt idx="1412">
                  <c:v>0.28240000000000004</c:v>
                </c:pt>
                <c:pt idx="1413">
                  <c:v>0.28260000000000002</c:v>
                </c:pt>
                <c:pt idx="1414">
                  <c:v>0.2828</c:v>
                </c:pt>
                <c:pt idx="1415">
                  <c:v>0.28300000000000003</c:v>
                </c:pt>
                <c:pt idx="1416">
                  <c:v>0.28320000000000001</c:v>
                </c:pt>
                <c:pt idx="1417">
                  <c:v>0.28340000000000004</c:v>
                </c:pt>
                <c:pt idx="1418">
                  <c:v>0.28360000000000002</c:v>
                </c:pt>
                <c:pt idx="1419">
                  <c:v>0.2838</c:v>
                </c:pt>
                <c:pt idx="1420">
                  <c:v>0.28400000000000003</c:v>
                </c:pt>
                <c:pt idx="1421">
                  <c:v>0.28420000000000001</c:v>
                </c:pt>
                <c:pt idx="1422">
                  <c:v>0.28439999999999999</c:v>
                </c:pt>
                <c:pt idx="1423">
                  <c:v>0.28460000000000002</c:v>
                </c:pt>
                <c:pt idx="1424">
                  <c:v>0.2848</c:v>
                </c:pt>
                <c:pt idx="1425">
                  <c:v>0.28500000000000003</c:v>
                </c:pt>
                <c:pt idx="1426">
                  <c:v>0.28520000000000001</c:v>
                </c:pt>
                <c:pt idx="1427">
                  <c:v>0.28539999999999999</c:v>
                </c:pt>
                <c:pt idx="1428">
                  <c:v>0.28560000000000002</c:v>
                </c:pt>
                <c:pt idx="1429">
                  <c:v>0.2858</c:v>
                </c:pt>
                <c:pt idx="1430">
                  <c:v>0.28600000000000003</c:v>
                </c:pt>
                <c:pt idx="1431">
                  <c:v>0.28620000000000001</c:v>
                </c:pt>
                <c:pt idx="1432">
                  <c:v>0.28639999999999999</c:v>
                </c:pt>
                <c:pt idx="1433">
                  <c:v>0.28660000000000002</c:v>
                </c:pt>
                <c:pt idx="1434">
                  <c:v>0.2868</c:v>
                </c:pt>
                <c:pt idx="1435">
                  <c:v>0.28700000000000003</c:v>
                </c:pt>
                <c:pt idx="1436">
                  <c:v>0.28720000000000001</c:v>
                </c:pt>
                <c:pt idx="1437">
                  <c:v>0.28739999999999999</c:v>
                </c:pt>
                <c:pt idx="1438">
                  <c:v>0.28760000000000002</c:v>
                </c:pt>
                <c:pt idx="1439">
                  <c:v>0.2878</c:v>
                </c:pt>
                <c:pt idx="1440">
                  <c:v>0.28800000000000003</c:v>
                </c:pt>
                <c:pt idx="1441">
                  <c:v>0.28820000000000001</c:v>
                </c:pt>
                <c:pt idx="1442">
                  <c:v>0.28839999999999999</c:v>
                </c:pt>
                <c:pt idx="1443">
                  <c:v>0.28860000000000002</c:v>
                </c:pt>
                <c:pt idx="1444">
                  <c:v>0.2888</c:v>
                </c:pt>
                <c:pt idx="1445">
                  <c:v>0.28900000000000003</c:v>
                </c:pt>
                <c:pt idx="1446">
                  <c:v>0.28920000000000001</c:v>
                </c:pt>
                <c:pt idx="1447">
                  <c:v>0.28939999999999999</c:v>
                </c:pt>
                <c:pt idx="1448">
                  <c:v>0.28960000000000002</c:v>
                </c:pt>
                <c:pt idx="1449">
                  <c:v>0.2898</c:v>
                </c:pt>
                <c:pt idx="1450">
                  <c:v>0.29000000000000004</c:v>
                </c:pt>
                <c:pt idx="1451">
                  <c:v>0.29020000000000001</c:v>
                </c:pt>
                <c:pt idx="1452">
                  <c:v>0.29039999999999999</c:v>
                </c:pt>
                <c:pt idx="1453">
                  <c:v>0.29060000000000002</c:v>
                </c:pt>
                <c:pt idx="1454">
                  <c:v>0.2908</c:v>
                </c:pt>
                <c:pt idx="1455">
                  <c:v>0.29100000000000004</c:v>
                </c:pt>
                <c:pt idx="1456">
                  <c:v>0.29120000000000001</c:v>
                </c:pt>
                <c:pt idx="1457">
                  <c:v>0.29139999999999999</c:v>
                </c:pt>
                <c:pt idx="1458">
                  <c:v>0.29160000000000003</c:v>
                </c:pt>
                <c:pt idx="1459">
                  <c:v>0.2918</c:v>
                </c:pt>
                <c:pt idx="1460">
                  <c:v>0.29200000000000004</c:v>
                </c:pt>
                <c:pt idx="1461">
                  <c:v>0.29220000000000002</c:v>
                </c:pt>
                <c:pt idx="1462">
                  <c:v>0.29239999999999999</c:v>
                </c:pt>
                <c:pt idx="1463">
                  <c:v>0.29260000000000003</c:v>
                </c:pt>
                <c:pt idx="1464">
                  <c:v>0.2928</c:v>
                </c:pt>
                <c:pt idx="1465">
                  <c:v>0.29300000000000004</c:v>
                </c:pt>
                <c:pt idx="1466">
                  <c:v>0.29320000000000002</c:v>
                </c:pt>
                <c:pt idx="1467">
                  <c:v>0.29339999999999999</c:v>
                </c:pt>
                <c:pt idx="1468">
                  <c:v>0.29360000000000003</c:v>
                </c:pt>
                <c:pt idx="1469">
                  <c:v>0.29380000000000001</c:v>
                </c:pt>
                <c:pt idx="1470">
                  <c:v>0.29400000000000004</c:v>
                </c:pt>
                <c:pt idx="1471">
                  <c:v>0.29420000000000002</c:v>
                </c:pt>
                <c:pt idx="1472">
                  <c:v>0.2944</c:v>
                </c:pt>
                <c:pt idx="1473">
                  <c:v>0.29460000000000003</c:v>
                </c:pt>
                <c:pt idx="1474">
                  <c:v>0.29480000000000001</c:v>
                </c:pt>
                <c:pt idx="1475">
                  <c:v>0.29500000000000004</c:v>
                </c:pt>
                <c:pt idx="1476">
                  <c:v>0.29520000000000002</c:v>
                </c:pt>
                <c:pt idx="1477">
                  <c:v>0.2954</c:v>
                </c:pt>
                <c:pt idx="1478">
                  <c:v>0.29560000000000003</c:v>
                </c:pt>
                <c:pt idx="1479">
                  <c:v>0.29580000000000001</c:v>
                </c:pt>
                <c:pt idx="1480">
                  <c:v>0.29600000000000004</c:v>
                </c:pt>
                <c:pt idx="1481">
                  <c:v>0.29620000000000002</c:v>
                </c:pt>
                <c:pt idx="1482">
                  <c:v>0.2964</c:v>
                </c:pt>
                <c:pt idx="1483">
                  <c:v>0.29660000000000003</c:v>
                </c:pt>
                <c:pt idx="1484">
                  <c:v>0.29680000000000001</c:v>
                </c:pt>
                <c:pt idx="1485">
                  <c:v>0.29700000000000004</c:v>
                </c:pt>
                <c:pt idx="1486">
                  <c:v>0.29720000000000002</c:v>
                </c:pt>
                <c:pt idx="1487">
                  <c:v>0.2974</c:v>
                </c:pt>
                <c:pt idx="1488">
                  <c:v>0.29760000000000003</c:v>
                </c:pt>
                <c:pt idx="1489">
                  <c:v>0.29780000000000001</c:v>
                </c:pt>
                <c:pt idx="1490">
                  <c:v>0.29799999999999999</c:v>
                </c:pt>
                <c:pt idx="1491">
                  <c:v>0.29820000000000002</c:v>
                </c:pt>
                <c:pt idx="1492">
                  <c:v>0.2984</c:v>
                </c:pt>
                <c:pt idx="1493">
                  <c:v>0.29860000000000003</c:v>
                </c:pt>
                <c:pt idx="1494">
                  <c:v>0.29880000000000001</c:v>
                </c:pt>
                <c:pt idx="1495">
                  <c:v>0.29899999999999999</c:v>
                </c:pt>
                <c:pt idx="1496">
                  <c:v>0.29920000000000002</c:v>
                </c:pt>
                <c:pt idx="1497">
                  <c:v>0.2994</c:v>
                </c:pt>
                <c:pt idx="1498">
                  <c:v>0.29960000000000003</c:v>
                </c:pt>
                <c:pt idx="1499">
                  <c:v>0.29980000000000001</c:v>
                </c:pt>
                <c:pt idx="1500">
                  <c:v>0.3</c:v>
                </c:pt>
                <c:pt idx="1501">
                  <c:v>0.30020000000000002</c:v>
                </c:pt>
                <c:pt idx="1502">
                  <c:v>0.3004</c:v>
                </c:pt>
                <c:pt idx="1503">
                  <c:v>0.30060000000000003</c:v>
                </c:pt>
                <c:pt idx="1504">
                  <c:v>0.30080000000000001</c:v>
                </c:pt>
                <c:pt idx="1505">
                  <c:v>0.30099999999999999</c:v>
                </c:pt>
                <c:pt idx="1506">
                  <c:v>0.30120000000000002</c:v>
                </c:pt>
                <c:pt idx="1507">
                  <c:v>0.3014</c:v>
                </c:pt>
                <c:pt idx="1508">
                  <c:v>0.30160000000000003</c:v>
                </c:pt>
                <c:pt idx="1509">
                  <c:v>0.30180000000000001</c:v>
                </c:pt>
                <c:pt idx="1510">
                  <c:v>0.30199999999999999</c:v>
                </c:pt>
                <c:pt idx="1511">
                  <c:v>0.30220000000000002</c:v>
                </c:pt>
                <c:pt idx="1512">
                  <c:v>0.3024</c:v>
                </c:pt>
                <c:pt idx="1513">
                  <c:v>0.30260000000000004</c:v>
                </c:pt>
                <c:pt idx="1514">
                  <c:v>0.30280000000000001</c:v>
                </c:pt>
                <c:pt idx="1515">
                  <c:v>0.30299999999999999</c:v>
                </c:pt>
                <c:pt idx="1516">
                  <c:v>0.30320000000000003</c:v>
                </c:pt>
                <c:pt idx="1517">
                  <c:v>0.3034</c:v>
                </c:pt>
                <c:pt idx="1518">
                  <c:v>0.30360000000000004</c:v>
                </c:pt>
                <c:pt idx="1519">
                  <c:v>0.30380000000000001</c:v>
                </c:pt>
                <c:pt idx="1520">
                  <c:v>0.30399999999999999</c:v>
                </c:pt>
                <c:pt idx="1521">
                  <c:v>0.30420000000000003</c:v>
                </c:pt>
                <c:pt idx="1522">
                  <c:v>0.3044</c:v>
                </c:pt>
                <c:pt idx="1523">
                  <c:v>0.30460000000000004</c:v>
                </c:pt>
                <c:pt idx="1524">
                  <c:v>0.30480000000000002</c:v>
                </c:pt>
                <c:pt idx="1525">
                  <c:v>0.30499999999999999</c:v>
                </c:pt>
                <c:pt idx="1526">
                  <c:v>0.30520000000000003</c:v>
                </c:pt>
                <c:pt idx="1527">
                  <c:v>0.3054</c:v>
                </c:pt>
                <c:pt idx="1528">
                  <c:v>0.30560000000000004</c:v>
                </c:pt>
                <c:pt idx="1529">
                  <c:v>0.30580000000000002</c:v>
                </c:pt>
                <c:pt idx="1530">
                  <c:v>0.30599999999999999</c:v>
                </c:pt>
                <c:pt idx="1531">
                  <c:v>0.30620000000000003</c:v>
                </c:pt>
                <c:pt idx="1532">
                  <c:v>0.30640000000000001</c:v>
                </c:pt>
                <c:pt idx="1533">
                  <c:v>0.30660000000000004</c:v>
                </c:pt>
                <c:pt idx="1534">
                  <c:v>0.30680000000000002</c:v>
                </c:pt>
                <c:pt idx="1535">
                  <c:v>0.307</c:v>
                </c:pt>
                <c:pt idx="1536">
                  <c:v>0.30720000000000003</c:v>
                </c:pt>
                <c:pt idx="1537">
                  <c:v>0.30740000000000001</c:v>
                </c:pt>
                <c:pt idx="1538">
                  <c:v>0.30760000000000004</c:v>
                </c:pt>
                <c:pt idx="1539">
                  <c:v>0.30780000000000002</c:v>
                </c:pt>
                <c:pt idx="1540">
                  <c:v>0.308</c:v>
                </c:pt>
                <c:pt idx="1541">
                  <c:v>0.30820000000000003</c:v>
                </c:pt>
                <c:pt idx="1542">
                  <c:v>0.30840000000000001</c:v>
                </c:pt>
                <c:pt idx="1543">
                  <c:v>0.30860000000000004</c:v>
                </c:pt>
                <c:pt idx="1544">
                  <c:v>0.30880000000000002</c:v>
                </c:pt>
                <c:pt idx="1545">
                  <c:v>0.309</c:v>
                </c:pt>
                <c:pt idx="1546">
                  <c:v>0.30920000000000003</c:v>
                </c:pt>
                <c:pt idx="1547">
                  <c:v>0.30940000000000001</c:v>
                </c:pt>
                <c:pt idx="1548">
                  <c:v>0.30960000000000004</c:v>
                </c:pt>
                <c:pt idx="1549">
                  <c:v>0.30980000000000002</c:v>
                </c:pt>
                <c:pt idx="1550">
                  <c:v>0.31</c:v>
                </c:pt>
                <c:pt idx="1551">
                  <c:v>0.31020000000000003</c:v>
                </c:pt>
                <c:pt idx="1552">
                  <c:v>0.31040000000000001</c:v>
                </c:pt>
                <c:pt idx="1553">
                  <c:v>0.31059999999999999</c:v>
                </c:pt>
                <c:pt idx="1554">
                  <c:v>0.31080000000000002</c:v>
                </c:pt>
                <c:pt idx="1555">
                  <c:v>0.311</c:v>
                </c:pt>
                <c:pt idx="1556">
                  <c:v>0.31120000000000003</c:v>
                </c:pt>
                <c:pt idx="1557">
                  <c:v>0.31140000000000001</c:v>
                </c:pt>
                <c:pt idx="1558">
                  <c:v>0.31159999999999999</c:v>
                </c:pt>
                <c:pt idx="1559">
                  <c:v>0.31180000000000002</c:v>
                </c:pt>
                <c:pt idx="1560">
                  <c:v>0.312</c:v>
                </c:pt>
                <c:pt idx="1561">
                  <c:v>0.31220000000000003</c:v>
                </c:pt>
                <c:pt idx="1562">
                  <c:v>0.31240000000000001</c:v>
                </c:pt>
                <c:pt idx="1563">
                  <c:v>0.31259999999999999</c:v>
                </c:pt>
                <c:pt idx="1564">
                  <c:v>0.31280000000000002</c:v>
                </c:pt>
                <c:pt idx="1565">
                  <c:v>0.313</c:v>
                </c:pt>
                <c:pt idx="1566">
                  <c:v>0.31320000000000003</c:v>
                </c:pt>
                <c:pt idx="1567">
                  <c:v>0.31340000000000001</c:v>
                </c:pt>
                <c:pt idx="1568">
                  <c:v>0.31359999999999999</c:v>
                </c:pt>
                <c:pt idx="1569">
                  <c:v>0.31380000000000002</c:v>
                </c:pt>
                <c:pt idx="1570">
                  <c:v>0.314</c:v>
                </c:pt>
                <c:pt idx="1571">
                  <c:v>0.31420000000000003</c:v>
                </c:pt>
                <c:pt idx="1572">
                  <c:v>0.31440000000000001</c:v>
                </c:pt>
                <c:pt idx="1573">
                  <c:v>0.31459999999999999</c:v>
                </c:pt>
                <c:pt idx="1574">
                  <c:v>0.31480000000000002</c:v>
                </c:pt>
                <c:pt idx="1575">
                  <c:v>0.315</c:v>
                </c:pt>
                <c:pt idx="1576">
                  <c:v>0.31520000000000004</c:v>
                </c:pt>
                <c:pt idx="1577">
                  <c:v>0.31540000000000001</c:v>
                </c:pt>
                <c:pt idx="1578">
                  <c:v>0.31559999999999999</c:v>
                </c:pt>
                <c:pt idx="1579">
                  <c:v>0.31580000000000003</c:v>
                </c:pt>
                <c:pt idx="1580">
                  <c:v>0.316</c:v>
                </c:pt>
                <c:pt idx="1581">
                  <c:v>0.31620000000000004</c:v>
                </c:pt>
                <c:pt idx="1582">
                  <c:v>0.31640000000000001</c:v>
                </c:pt>
                <c:pt idx="1583">
                  <c:v>0.31659999999999999</c:v>
                </c:pt>
                <c:pt idx="1584">
                  <c:v>0.31680000000000003</c:v>
                </c:pt>
                <c:pt idx="1585">
                  <c:v>0.317</c:v>
                </c:pt>
                <c:pt idx="1586">
                  <c:v>0.31720000000000004</c:v>
                </c:pt>
                <c:pt idx="1587">
                  <c:v>0.31740000000000002</c:v>
                </c:pt>
                <c:pt idx="1588">
                  <c:v>0.31759999999999999</c:v>
                </c:pt>
                <c:pt idx="1589">
                  <c:v>0.31780000000000003</c:v>
                </c:pt>
                <c:pt idx="1590">
                  <c:v>0.318</c:v>
                </c:pt>
                <c:pt idx="1591">
                  <c:v>0.31820000000000004</c:v>
                </c:pt>
                <c:pt idx="1592">
                  <c:v>0.31840000000000002</c:v>
                </c:pt>
                <c:pt idx="1593">
                  <c:v>0.31859999999999999</c:v>
                </c:pt>
                <c:pt idx="1594">
                  <c:v>0.31880000000000003</c:v>
                </c:pt>
                <c:pt idx="1595">
                  <c:v>0.31900000000000001</c:v>
                </c:pt>
                <c:pt idx="1596">
                  <c:v>0.31920000000000004</c:v>
                </c:pt>
                <c:pt idx="1597">
                  <c:v>0.31940000000000002</c:v>
                </c:pt>
                <c:pt idx="1598">
                  <c:v>0.3196</c:v>
                </c:pt>
                <c:pt idx="1599">
                  <c:v>0.31980000000000003</c:v>
                </c:pt>
                <c:pt idx="1600">
                  <c:v>0.32</c:v>
                </c:pt>
                <c:pt idx="1601">
                  <c:v>0.32020000000000004</c:v>
                </c:pt>
                <c:pt idx="1602">
                  <c:v>0.32040000000000002</c:v>
                </c:pt>
                <c:pt idx="1603">
                  <c:v>0.3206</c:v>
                </c:pt>
                <c:pt idx="1604">
                  <c:v>0.32080000000000003</c:v>
                </c:pt>
                <c:pt idx="1605">
                  <c:v>0.32100000000000001</c:v>
                </c:pt>
                <c:pt idx="1606">
                  <c:v>0.32120000000000004</c:v>
                </c:pt>
                <c:pt idx="1607">
                  <c:v>0.32140000000000002</c:v>
                </c:pt>
                <c:pt idx="1608">
                  <c:v>0.3216</c:v>
                </c:pt>
                <c:pt idx="1609">
                  <c:v>0.32180000000000003</c:v>
                </c:pt>
                <c:pt idx="1610">
                  <c:v>0.32200000000000001</c:v>
                </c:pt>
                <c:pt idx="1611">
                  <c:v>0.32220000000000004</c:v>
                </c:pt>
                <c:pt idx="1612">
                  <c:v>0.32240000000000002</c:v>
                </c:pt>
                <c:pt idx="1613">
                  <c:v>0.3226</c:v>
                </c:pt>
                <c:pt idx="1614">
                  <c:v>0.32280000000000003</c:v>
                </c:pt>
                <c:pt idx="1615">
                  <c:v>0.32300000000000001</c:v>
                </c:pt>
                <c:pt idx="1616">
                  <c:v>0.32320000000000004</c:v>
                </c:pt>
                <c:pt idx="1617">
                  <c:v>0.32340000000000002</c:v>
                </c:pt>
                <c:pt idx="1618">
                  <c:v>0.3236</c:v>
                </c:pt>
                <c:pt idx="1619">
                  <c:v>0.32380000000000003</c:v>
                </c:pt>
                <c:pt idx="1620">
                  <c:v>0.32400000000000001</c:v>
                </c:pt>
                <c:pt idx="1621">
                  <c:v>0.32419999999999999</c:v>
                </c:pt>
                <c:pt idx="1622">
                  <c:v>0.32440000000000002</c:v>
                </c:pt>
                <c:pt idx="1623">
                  <c:v>0.3246</c:v>
                </c:pt>
                <c:pt idx="1624">
                  <c:v>0.32480000000000003</c:v>
                </c:pt>
                <c:pt idx="1625">
                  <c:v>0.32500000000000001</c:v>
                </c:pt>
                <c:pt idx="1626">
                  <c:v>0.32519999999999999</c:v>
                </c:pt>
                <c:pt idx="1627">
                  <c:v>0.32540000000000002</c:v>
                </c:pt>
                <c:pt idx="1628">
                  <c:v>0.3256</c:v>
                </c:pt>
                <c:pt idx="1629">
                  <c:v>0.32580000000000003</c:v>
                </c:pt>
                <c:pt idx="1630">
                  <c:v>0.32600000000000001</c:v>
                </c:pt>
                <c:pt idx="1631">
                  <c:v>0.32619999999999999</c:v>
                </c:pt>
                <c:pt idx="1632">
                  <c:v>0.32640000000000002</c:v>
                </c:pt>
                <c:pt idx="1633">
                  <c:v>0.3266</c:v>
                </c:pt>
                <c:pt idx="1634">
                  <c:v>0.32680000000000003</c:v>
                </c:pt>
                <c:pt idx="1635">
                  <c:v>0.32700000000000001</c:v>
                </c:pt>
                <c:pt idx="1636">
                  <c:v>0.32719999999999999</c:v>
                </c:pt>
                <c:pt idx="1637">
                  <c:v>0.32740000000000002</c:v>
                </c:pt>
                <c:pt idx="1638">
                  <c:v>0.3276</c:v>
                </c:pt>
                <c:pt idx="1639">
                  <c:v>0.32780000000000004</c:v>
                </c:pt>
                <c:pt idx="1640">
                  <c:v>0.32800000000000001</c:v>
                </c:pt>
                <c:pt idx="1641">
                  <c:v>0.32819999999999999</c:v>
                </c:pt>
                <c:pt idx="1642">
                  <c:v>0.32840000000000003</c:v>
                </c:pt>
                <c:pt idx="1643">
                  <c:v>0.3286</c:v>
                </c:pt>
                <c:pt idx="1644">
                  <c:v>0.32880000000000004</c:v>
                </c:pt>
                <c:pt idx="1645">
                  <c:v>0.32900000000000001</c:v>
                </c:pt>
                <c:pt idx="1646">
                  <c:v>0.32919999999999999</c:v>
                </c:pt>
                <c:pt idx="1647">
                  <c:v>0.32940000000000003</c:v>
                </c:pt>
                <c:pt idx="1648">
                  <c:v>0.3296</c:v>
                </c:pt>
                <c:pt idx="1649">
                  <c:v>0.32980000000000004</c:v>
                </c:pt>
                <c:pt idx="1650">
                  <c:v>0.33</c:v>
                </c:pt>
                <c:pt idx="1651">
                  <c:v>0.33019999999999999</c:v>
                </c:pt>
                <c:pt idx="1652">
                  <c:v>0.33040000000000003</c:v>
                </c:pt>
                <c:pt idx="1653">
                  <c:v>0.3306</c:v>
                </c:pt>
                <c:pt idx="1654">
                  <c:v>0.33080000000000004</c:v>
                </c:pt>
                <c:pt idx="1655">
                  <c:v>0.33100000000000002</c:v>
                </c:pt>
                <c:pt idx="1656">
                  <c:v>0.33119999999999999</c:v>
                </c:pt>
                <c:pt idx="1657">
                  <c:v>0.33140000000000003</c:v>
                </c:pt>
                <c:pt idx="1658">
                  <c:v>0.33160000000000001</c:v>
                </c:pt>
                <c:pt idx="1659">
                  <c:v>0.33180000000000004</c:v>
                </c:pt>
                <c:pt idx="1660">
                  <c:v>0.33200000000000002</c:v>
                </c:pt>
                <c:pt idx="1661">
                  <c:v>0.3322</c:v>
                </c:pt>
                <c:pt idx="1662">
                  <c:v>0.33240000000000003</c:v>
                </c:pt>
                <c:pt idx="1663">
                  <c:v>0.33260000000000001</c:v>
                </c:pt>
                <c:pt idx="1664">
                  <c:v>0.33280000000000004</c:v>
                </c:pt>
                <c:pt idx="1665">
                  <c:v>0.33300000000000002</c:v>
                </c:pt>
                <c:pt idx="1666">
                  <c:v>0.3332</c:v>
                </c:pt>
                <c:pt idx="1667">
                  <c:v>0.33340000000000003</c:v>
                </c:pt>
                <c:pt idx="1668">
                  <c:v>0.33360000000000001</c:v>
                </c:pt>
                <c:pt idx="1669">
                  <c:v>0.33380000000000004</c:v>
                </c:pt>
                <c:pt idx="1670">
                  <c:v>0.33400000000000002</c:v>
                </c:pt>
                <c:pt idx="1671">
                  <c:v>0.3342</c:v>
                </c:pt>
                <c:pt idx="1672">
                  <c:v>0.33440000000000003</c:v>
                </c:pt>
                <c:pt idx="1673">
                  <c:v>0.33460000000000001</c:v>
                </c:pt>
                <c:pt idx="1674">
                  <c:v>0.33480000000000004</c:v>
                </c:pt>
                <c:pt idx="1675">
                  <c:v>0.33500000000000002</c:v>
                </c:pt>
                <c:pt idx="1676">
                  <c:v>0.3352</c:v>
                </c:pt>
                <c:pt idx="1677">
                  <c:v>0.33540000000000003</c:v>
                </c:pt>
                <c:pt idx="1678">
                  <c:v>0.33560000000000001</c:v>
                </c:pt>
                <c:pt idx="1679">
                  <c:v>0.33580000000000004</c:v>
                </c:pt>
                <c:pt idx="1680">
                  <c:v>0.33600000000000002</c:v>
                </c:pt>
                <c:pt idx="1681">
                  <c:v>0.3362</c:v>
                </c:pt>
                <c:pt idx="1682">
                  <c:v>0.33640000000000003</c:v>
                </c:pt>
                <c:pt idx="1683">
                  <c:v>0.33660000000000001</c:v>
                </c:pt>
                <c:pt idx="1684">
                  <c:v>0.33680000000000004</c:v>
                </c:pt>
                <c:pt idx="1685">
                  <c:v>0.33700000000000002</c:v>
                </c:pt>
                <c:pt idx="1686">
                  <c:v>0.3372</c:v>
                </c:pt>
                <c:pt idx="1687">
                  <c:v>0.33740000000000003</c:v>
                </c:pt>
                <c:pt idx="1688">
                  <c:v>0.33760000000000001</c:v>
                </c:pt>
                <c:pt idx="1689">
                  <c:v>0.33779999999999999</c:v>
                </c:pt>
                <c:pt idx="1690">
                  <c:v>0.33800000000000002</c:v>
                </c:pt>
                <c:pt idx="1691">
                  <c:v>0.3382</c:v>
                </c:pt>
                <c:pt idx="1692">
                  <c:v>0.33840000000000003</c:v>
                </c:pt>
                <c:pt idx="1693">
                  <c:v>0.33860000000000001</c:v>
                </c:pt>
                <c:pt idx="1694">
                  <c:v>0.33879999999999999</c:v>
                </c:pt>
                <c:pt idx="1695">
                  <c:v>0.33900000000000002</c:v>
                </c:pt>
                <c:pt idx="1696">
                  <c:v>0.3392</c:v>
                </c:pt>
                <c:pt idx="1697">
                  <c:v>0.33940000000000003</c:v>
                </c:pt>
                <c:pt idx="1698">
                  <c:v>0.33960000000000001</c:v>
                </c:pt>
                <c:pt idx="1699">
                  <c:v>0.33979999999999999</c:v>
                </c:pt>
                <c:pt idx="1700">
                  <c:v>0.34</c:v>
                </c:pt>
                <c:pt idx="1701">
                  <c:v>0.3402</c:v>
                </c:pt>
                <c:pt idx="1702">
                  <c:v>0.34040000000000004</c:v>
                </c:pt>
                <c:pt idx="1703">
                  <c:v>0.34060000000000001</c:v>
                </c:pt>
                <c:pt idx="1704">
                  <c:v>0.34079999999999999</c:v>
                </c:pt>
                <c:pt idx="1705">
                  <c:v>0.34100000000000003</c:v>
                </c:pt>
                <c:pt idx="1706">
                  <c:v>0.3412</c:v>
                </c:pt>
                <c:pt idx="1707">
                  <c:v>0.34140000000000004</c:v>
                </c:pt>
                <c:pt idx="1708">
                  <c:v>0.34160000000000001</c:v>
                </c:pt>
                <c:pt idx="1709">
                  <c:v>0.34179999999999999</c:v>
                </c:pt>
                <c:pt idx="1710">
                  <c:v>0.34200000000000003</c:v>
                </c:pt>
                <c:pt idx="1711">
                  <c:v>0.3422</c:v>
                </c:pt>
                <c:pt idx="1712">
                  <c:v>0.34240000000000004</c:v>
                </c:pt>
                <c:pt idx="1713">
                  <c:v>0.34260000000000002</c:v>
                </c:pt>
                <c:pt idx="1714">
                  <c:v>0.34279999999999999</c:v>
                </c:pt>
                <c:pt idx="1715">
                  <c:v>0.34300000000000003</c:v>
                </c:pt>
                <c:pt idx="1716">
                  <c:v>0.34320000000000001</c:v>
                </c:pt>
                <c:pt idx="1717">
                  <c:v>0.34340000000000004</c:v>
                </c:pt>
                <c:pt idx="1718">
                  <c:v>0.34360000000000002</c:v>
                </c:pt>
                <c:pt idx="1719">
                  <c:v>0.34379999999999999</c:v>
                </c:pt>
                <c:pt idx="1720">
                  <c:v>0.34400000000000003</c:v>
                </c:pt>
                <c:pt idx="1721">
                  <c:v>0.34420000000000001</c:v>
                </c:pt>
                <c:pt idx="1722">
                  <c:v>0.34440000000000004</c:v>
                </c:pt>
                <c:pt idx="1723">
                  <c:v>0.34460000000000002</c:v>
                </c:pt>
                <c:pt idx="1724">
                  <c:v>0.3448</c:v>
                </c:pt>
                <c:pt idx="1725">
                  <c:v>0.34500000000000003</c:v>
                </c:pt>
                <c:pt idx="1726">
                  <c:v>0.34520000000000001</c:v>
                </c:pt>
                <c:pt idx="1727">
                  <c:v>0.34540000000000004</c:v>
                </c:pt>
                <c:pt idx="1728">
                  <c:v>0.34560000000000002</c:v>
                </c:pt>
                <c:pt idx="1729">
                  <c:v>0.3458</c:v>
                </c:pt>
                <c:pt idx="1730">
                  <c:v>0.34600000000000003</c:v>
                </c:pt>
                <c:pt idx="1731">
                  <c:v>0.34620000000000001</c:v>
                </c:pt>
                <c:pt idx="1732">
                  <c:v>0.34640000000000004</c:v>
                </c:pt>
                <c:pt idx="1733">
                  <c:v>0.34660000000000002</c:v>
                </c:pt>
                <c:pt idx="1734">
                  <c:v>0.3468</c:v>
                </c:pt>
                <c:pt idx="1735">
                  <c:v>0.34700000000000003</c:v>
                </c:pt>
                <c:pt idx="1736">
                  <c:v>0.34720000000000001</c:v>
                </c:pt>
                <c:pt idx="1737">
                  <c:v>0.34740000000000004</c:v>
                </c:pt>
                <c:pt idx="1738">
                  <c:v>0.34760000000000002</c:v>
                </c:pt>
                <c:pt idx="1739">
                  <c:v>0.3478</c:v>
                </c:pt>
                <c:pt idx="1740">
                  <c:v>0.34800000000000003</c:v>
                </c:pt>
                <c:pt idx="1741">
                  <c:v>0.34820000000000001</c:v>
                </c:pt>
                <c:pt idx="1742">
                  <c:v>0.34840000000000004</c:v>
                </c:pt>
                <c:pt idx="1743">
                  <c:v>0.34860000000000002</c:v>
                </c:pt>
                <c:pt idx="1744">
                  <c:v>0.3488</c:v>
                </c:pt>
                <c:pt idx="1745">
                  <c:v>0.34900000000000003</c:v>
                </c:pt>
                <c:pt idx="1746">
                  <c:v>0.34920000000000001</c:v>
                </c:pt>
                <c:pt idx="1747">
                  <c:v>0.34940000000000004</c:v>
                </c:pt>
                <c:pt idx="1748">
                  <c:v>0.34960000000000002</c:v>
                </c:pt>
                <c:pt idx="1749">
                  <c:v>0.3498</c:v>
                </c:pt>
                <c:pt idx="1750">
                  <c:v>0.35000000000000003</c:v>
                </c:pt>
                <c:pt idx="1751">
                  <c:v>0.35020000000000001</c:v>
                </c:pt>
                <c:pt idx="1752">
                  <c:v>0.35039999999999999</c:v>
                </c:pt>
                <c:pt idx="1753">
                  <c:v>0.35060000000000002</c:v>
                </c:pt>
                <c:pt idx="1754">
                  <c:v>0.3508</c:v>
                </c:pt>
                <c:pt idx="1755">
                  <c:v>0.35100000000000003</c:v>
                </c:pt>
                <c:pt idx="1756">
                  <c:v>0.35120000000000001</c:v>
                </c:pt>
                <c:pt idx="1757">
                  <c:v>0.35139999999999999</c:v>
                </c:pt>
                <c:pt idx="1758">
                  <c:v>0.35160000000000002</c:v>
                </c:pt>
                <c:pt idx="1759">
                  <c:v>0.3518</c:v>
                </c:pt>
                <c:pt idx="1760">
                  <c:v>0.35200000000000004</c:v>
                </c:pt>
                <c:pt idx="1761">
                  <c:v>0.35220000000000001</c:v>
                </c:pt>
                <c:pt idx="1762">
                  <c:v>0.35239999999999999</c:v>
                </c:pt>
                <c:pt idx="1763">
                  <c:v>0.35260000000000002</c:v>
                </c:pt>
                <c:pt idx="1764">
                  <c:v>0.3528</c:v>
                </c:pt>
                <c:pt idx="1765">
                  <c:v>0.35300000000000004</c:v>
                </c:pt>
                <c:pt idx="1766">
                  <c:v>0.35320000000000001</c:v>
                </c:pt>
                <c:pt idx="1767">
                  <c:v>0.35339999999999999</c:v>
                </c:pt>
                <c:pt idx="1768">
                  <c:v>0.35360000000000003</c:v>
                </c:pt>
                <c:pt idx="1769">
                  <c:v>0.3538</c:v>
                </c:pt>
                <c:pt idx="1770">
                  <c:v>0.35400000000000004</c:v>
                </c:pt>
                <c:pt idx="1771">
                  <c:v>0.35420000000000001</c:v>
                </c:pt>
                <c:pt idx="1772">
                  <c:v>0.35439999999999999</c:v>
                </c:pt>
                <c:pt idx="1773">
                  <c:v>0.35460000000000003</c:v>
                </c:pt>
                <c:pt idx="1774">
                  <c:v>0.3548</c:v>
                </c:pt>
                <c:pt idx="1775">
                  <c:v>0.35500000000000004</c:v>
                </c:pt>
                <c:pt idx="1776">
                  <c:v>0.35520000000000002</c:v>
                </c:pt>
                <c:pt idx="1777">
                  <c:v>0.35539999999999999</c:v>
                </c:pt>
                <c:pt idx="1778">
                  <c:v>0.35560000000000003</c:v>
                </c:pt>
                <c:pt idx="1779">
                  <c:v>0.35580000000000001</c:v>
                </c:pt>
                <c:pt idx="1780">
                  <c:v>0.35600000000000004</c:v>
                </c:pt>
                <c:pt idx="1781">
                  <c:v>0.35620000000000002</c:v>
                </c:pt>
                <c:pt idx="1782">
                  <c:v>0.35639999999999999</c:v>
                </c:pt>
                <c:pt idx="1783">
                  <c:v>0.35660000000000003</c:v>
                </c:pt>
                <c:pt idx="1784">
                  <c:v>0.35680000000000001</c:v>
                </c:pt>
                <c:pt idx="1785">
                  <c:v>0.35700000000000004</c:v>
                </c:pt>
                <c:pt idx="1786">
                  <c:v>0.35720000000000002</c:v>
                </c:pt>
                <c:pt idx="1787">
                  <c:v>0.3574</c:v>
                </c:pt>
                <c:pt idx="1788">
                  <c:v>0.35760000000000003</c:v>
                </c:pt>
                <c:pt idx="1789">
                  <c:v>0.35780000000000001</c:v>
                </c:pt>
                <c:pt idx="1790">
                  <c:v>0.35800000000000004</c:v>
                </c:pt>
                <c:pt idx="1791">
                  <c:v>0.35820000000000002</c:v>
                </c:pt>
                <c:pt idx="1792">
                  <c:v>0.3584</c:v>
                </c:pt>
                <c:pt idx="1793">
                  <c:v>0.35860000000000003</c:v>
                </c:pt>
                <c:pt idx="1794">
                  <c:v>0.35880000000000001</c:v>
                </c:pt>
                <c:pt idx="1795">
                  <c:v>0.35900000000000004</c:v>
                </c:pt>
                <c:pt idx="1796">
                  <c:v>0.35920000000000002</c:v>
                </c:pt>
                <c:pt idx="1797">
                  <c:v>0.3594</c:v>
                </c:pt>
                <c:pt idx="1798">
                  <c:v>0.35960000000000003</c:v>
                </c:pt>
                <c:pt idx="1799">
                  <c:v>0.35980000000000001</c:v>
                </c:pt>
                <c:pt idx="1800">
                  <c:v>0.36000000000000004</c:v>
                </c:pt>
                <c:pt idx="1801">
                  <c:v>0.36020000000000002</c:v>
                </c:pt>
                <c:pt idx="1802">
                  <c:v>0.3604</c:v>
                </c:pt>
                <c:pt idx="1803">
                  <c:v>0.36060000000000003</c:v>
                </c:pt>
                <c:pt idx="1804">
                  <c:v>0.36080000000000001</c:v>
                </c:pt>
                <c:pt idx="1805">
                  <c:v>0.36100000000000004</c:v>
                </c:pt>
                <c:pt idx="1806">
                  <c:v>0.36120000000000002</c:v>
                </c:pt>
                <c:pt idx="1807">
                  <c:v>0.3614</c:v>
                </c:pt>
                <c:pt idx="1808">
                  <c:v>0.36160000000000003</c:v>
                </c:pt>
                <c:pt idx="1809">
                  <c:v>0.36180000000000001</c:v>
                </c:pt>
                <c:pt idx="1810">
                  <c:v>0.36200000000000004</c:v>
                </c:pt>
                <c:pt idx="1811">
                  <c:v>0.36220000000000002</c:v>
                </c:pt>
                <c:pt idx="1812">
                  <c:v>0.3624</c:v>
                </c:pt>
                <c:pt idx="1813">
                  <c:v>0.36260000000000003</c:v>
                </c:pt>
                <c:pt idx="1814">
                  <c:v>0.36280000000000001</c:v>
                </c:pt>
                <c:pt idx="1815">
                  <c:v>0.36300000000000004</c:v>
                </c:pt>
                <c:pt idx="1816">
                  <c:v>0.36320000000000002</c:v>
                </c:pt>
                <c:pt idx="1817">
                  <c:v>0.3634</c:v>
                </c:pt>
                <c:pt idx="1818">
                  <c:v>0.36360000000000003</c:v>
                </c:pt>
                <c:pt idx="1819">
                  <c:v>0.36380000000000001</c:v>
                </c:pt>
                <c:pt idx="1820">
                  <c:v>0.36399999999999999</c:v>
                </c:pt>
                <c:pt idx="1821">
                  <c:v>0.36420000000000002</c:v>
                </c:pt>
                <c:pt idx="1822">
                  <c:v>0.3644</c:v>
                </c:pt>
                <c:pt idx="1823">
                  <c:v>0.36460000000000004</c:v>
                </c:pt>
                <c:pt idx="1824">
                  <c:v>0.36480000000000001</c:v>
                </c:pt>
                <c:pt idx="1825">
                  <c:v>0.36499999999999999</c:v>
                </c:pt>
                <c:pt idx="1826">
                  <c:v>0.36520000000000002</c:v>
                </c:pt>
                <c:pt idx="1827">
                  <c:v>0.3654</c:v>
                </c:pt>
                <c:pt idx="1828">
                  <c:v>0.36560000000000004</c:v>
                </c:pt>
                <c:pt idx="1829">
                  <c:v>0.36580000000000001</c:v>
                </c:pt>
                <c:pt idx="1830">
                  <c:v>0.36599999999999999</c:v>
                </c:pt>
                <c:pt idx="1831">
                  <c:v>0.36620000000000003</c:v>
                </c:pt>
                <c:pt idx="1832">
                  <c:v>0.3664</c:v>
                </c:pt>
                <c:pt idx="1833">
                  <c:v>0.36660000000000004</c:v>
                </c:pt>
                <c:pt idx="1834">
                  <c:v>0.36680000000000001</c:v>
                </c:pt>
                <c:pt idx="1835">
                  <c:v>0.36699999999999999</c:v>
                </c:pt>
                <c:pt idx="1836">
                  <c:v>0.36720000000000003</c:v>
                </c:pt>
                <c:pt idx="1837">
                  <c:v>0.3674</c:v>
                </c:pt>
                <c:pt idx="1838">
                  <c:v>0.36760000000000004</c:v>
                </c:pt>
                <c:pt idx="1839">
                  <c:v>0.36780000000000002</c:v>
                </c:pt>
                <c:pt idx="1840">
                  <c:v>0.36799999999999999</c:v>
                </c:pt>
                <c:pt idx="1841">
                  <c:v>0.36820000000000003</c:v>
                </c:pt>
                <c:pt idx="1842">
                  <c:v>0.36840000000000001</c:v>
                </c:pt>
                <c:pt idx="1843">
                  <c:v>0.36860000000000004</c:v>
                </c:pt>
                <c:pt idx="1844">
                  <c:v>0.36880000000000002</c:v>
                </c:pt>
                <c:pt idx="1845">
                  <c:v>0.36899999999999999</c:v>
                </c:pt>
                <c:pt idx="1846">
                  <c:v>0.36920000000000003</c:v>
                </c:pt>
                <c:pt idx="1847">
                  <c:v>0.36940000000000001</c:v>
                </c:pt>
                <c:pt idx="1848">
                  <c:v>0.36960000000000004</c:v>
                </c:pt>
                <c:pt idx="1849">
                  <c:v>0.36980000000000002</c:v>
                </c:pt>
                <c:pt idx="1850">
                  <c:v>0.37</c:v>
                </c:pt>
                <c:pt idx="1851">
                  <c:v>0.37020000000000003</c:v>
                </c:pt>
                <c:pt idx="1852">
                  <c:v>0.37040000000000001</c:v>
                </c:pt>
                <c:pt idx="1853">
                  <c:v>0.37060000000000004</c:v>
                </c:pt>
                <c:pt idx="1854">
                  <c:v>0.37080000000000002</c:v>
                </c:pt>
                <c:pt idx="1855">
                  <c:v>0.371</c:v>
                </c:pt>
                <c:pt idx="1856">
                  <c:v>0.37120000000000003</c:v>
                </c:pt>
                <c:pt idx="1857">
                  <c:v>0.37140000000000001</c:v>
                </c:pt>
                <c:pt idx="1858">
                  <c:v>0.37160000000000004</c:v>
                </c:pt>
                <c:pt idx="1859">
                  <c:v>0.37180000000000002</c:v>
                </c:pt>
                <c:pt idx="1860">
                  <c:v>0.372</c:v>
                </c:pt>
                <c:pt idx="1861">
                  <c:v>0.37220000000000003</c:v>
                </c:pt>
                <c:pt idx="1862">
                  <c:v>0.37240000000000001</c:v>
                </c:pt>
                <c:pt idx="1863">
                  <c:v>0.37260000000000004</c:v>
                </c:pt>
                <c:pt idx="1864">
                  <c:v>0.37280000000000002</c:v>
                </c:pt>
                <c:pt idx="1865">
                  <c:v>0.373</c:v>
                </c:pt>
                <c:pt idx="1866">
                  <c:v>0.37320000000000003</c:v>
                </c:pt>
                <c:pt idx="1867">
                  <c:v>0.37340000000000001</c:v>
                </c:pt>
                <c:pt idx="1868">
                  <c:v>0.37360000000000004</c:v>
                </c:pt>
                <c:pt idx="1869">
                  <c:v>0.37380000000000002</c:v>
                </c:pt>
                <c:pt idx="1870">
                  <c:v>0.374</c:v>
                </c:pt>
                <c:pt idx="1871">
                  <c:v>0.37420000000000003</c:v>
                </c:pt>
                <c:pt idx="1872">
                  <c:v>0.37440000000000001</c:v>
                </c:pt>
                <c:pt idx="1873">
                  <c:v>0.37460000000000004</c:v>
                </c:pt>
                <c:pt idx="1874">
                  <c:v>0.37480000000000002</c:v>
                </c:pt>
                <c:pt idx="1875">
                  <c:v>0.375</c:v>
                </c:pt>
                <c:pt idx="1876">
                  <c:v>0.37520000000000003</c:v>
                </c:pt>
                <c:pt idx="1877">
                  <c:v>0.37540000000000001</c:v>
                </c:pt>
                <c:pt idx="1878">
                  <c:v>0.37560000000000004</c:v>
                </c:pt>
                <c:pt idx="1879">
                  <c:v>0.37580000000000002</c:v>
                </c:pt>
                <c:pt idx="1880">
                  <c:v>0.376</c:v>
                </c:pt>
                <c:pt idx="1881">
                  <c:v>0.37620000000000003</c:v>
                </c:pt>
                <c:pt idx="1882">
                  <c:v>0.37640000000000001</c:v>
                </c:pt>
                <c:pt idx="1883">
                  <c:v>0.37659999999999999</c:v>
                </c:pt>
                <c:pt idx="1884">
                  <c:v>0.37680000000000002</c:v>
                </c:pt>
                <c:pt idx="1885">
                  <c:v>0.377</c:v>
                </c:pt>
                <c:pt idx="1886">
                  <c:v>0.37720000000000004</c:v>
                </c:pt>
                <c:pt idx="1887">
                  <c:v>0.37740000000000001</c:v>
                </c:pt>
                <c:pt idx="1888">
                  <c:v>0.37759999999999999</c:v>
                </c:pt>
                <c:pt idx="1889">
                  <c:v>0.37780000000000002</c:v>
                </c:pt>
                <c:pt idx="1890">
                  <c:v>0.378</c:v>
                </c:pt>
                <c:pt idx="1891">
                  <c:v>0.37820000000000004</c:v>
                </c:pt>
                <c:pt idx="1892">
                  <c:v>0.37840000000000001</c:v>
                </c:pt>
                <c:pt idx="1893">
                  <c:v>0.37859999999999999</c:v>
                </c:pt>
                <c:pt idx="1894">
                  <c:v>0.37880000000000003</c:v>
                </c:pt>
                <c:pt idx="1895">
                  <c:v>0.379</c:v>
                </c:pt>
                <c:pt idx="1896">
                  <c:v>0.37920000000000004</c:v>
                </c:pt>
                <c:pt idx="1897">
                  <c:v>0.37940000000000002</c:v>
                </c:pt>
                <c:pt idx="1898">
                  <c:v>0.37959999999999999</c:v>
                </c:pt>
                <c:pt idx="1899">
                  <c:v>0.37980000000000003</c:v>
                </c:pt>
                <c:pt idx="1900">
                  <c:v>0.38</c:v>
                </c:pt>
                <c:pt idx="1901">
                  <c:v>0.38020000000000004</c:v>
                </c:pt>
                <c:pt idx="1902">
                  <c:v>0.38040000000000002</c:v>
                </c:pt>
                <c:pt idx="1903">
                  <c:v>0.38059999999999999</c:v>
                </c:pt>
                <c:pt idx="1904">
                  <c:v>0.38080000000000003</c:v>
                </c:pt>
                <c:pt idx="1905">
                  <c:v>0.38100000000000001</c:v>
                </c:pt>
                <c:pt idx="1906">
                  <c:v>0.38120000000000004</c:v>
                </c:pt>
                <c:pt idx="1907">
                  <c:v>0.38140000000000002</c:v>
                </c:pt>
                <c:pt idx="1908">
                  <c:v>0.38159999999999999</c:v>
                </c:pt>
                <c:pt idx="1909">
                  <c:v>0.38180000000000003</c:v>
                </c:pt>
                <c:pt idx="1910">
                  <c:v>0.38200000000000001</c:v>
                </c:pt>
                <c:pt idx="1911">
                  <c:v>0.38220000000000004</c:v>
                </c:pt>
                <c:pt idx="1912">
                  <c:v>0.38240000000000002</c:v>
                </c:pt>
                <c:pt idx="1913">
                  <c:v>0.3826</c:v>
                </c:pt>
                <c:pt idx="1914">
                  <c:v>0.38280000000000003</c:v>
                </c:pt>
                <c:pt idx="1915">
                  <c:v>0.38300000000000001</c:v>
                </c:pt>
                <c:pt idx="1916">
                  <c:v>0.38320000000000004</c:v>
                </c:pt>
                <c:pt idx="1917">
                  <c:v>0.38340000000000002</c:v>
                </c:pt>
                <c:pt idx="1918">
                  <c:v>0.3836</c:v>
                </c:pt>
                <c:pt idx="1919">
                  <c:v>0.38380000000000003</c:v>
                </c:pt>
                <c:pt idx="1920">
                  <c:v>0.38400000000000001</c:v>
                </c:pt>
                <c:pt idx="1921">
                  <c:v>0.38420000000000004</c:v>
                </c:pt>
                <c:pt idx="1922">
                  <c:v>0.38440000000000002</c:v>
                </c:pt>
                <c:pt idx="1923">
                  <c:v>0.3846</c:v>
                </c:pt>
                <c:pt idx="1924">
                  <c:v>0.38480000000000003</c:v>
                </c:pt>
                <c:pt idx="1925">
                  <c:v>0.38500000000000001</c:v>
                </c:pt>
                <c:pt idx="1926">
                  <c:v>0.38520000000000004</c:v>
                </c:pt>
                <c:pt idx="1927">
                  <c:v>0.38540000000000002</c:v>
                </c:pt>
                <c:pt idx="1928">
                  <c:v>0.3856</c:v>
                </c:pt>
                <c:pt idx="1929">
                  <c:v>0.38580000000000003</c:v>
                </c:pt>
                <c:pt idx="1930">
                  <c:v>0.38600000000000001</c:v>
                </c:pt>
                <c:pt idx="1931">
                  <c:v>0.38620000000000004</c:v>
                </c:pt>
                <c:pt idx="1932">
                  <c:v>0.38640000000000002</c:v>
                </c:pt>
                <c:pt idx="1933">
                  <c:v>0.3866</c:v>
                </c:pt>
                <c:pt idx="1934">
                  <c:v>0.38680000000000003</c:v>
                </c:pt>
                <c:pt idx="1935">
                  <c:v>0.38700000000000001</c:v>
                </c:pt>
                <c:pt idx="1936">
                  <c:v>0.38720000000000004</c:v>
                </c:pt>
                <c:pt idx="1937">
                  <c:v>0.38740000000000002</c:v>
                </c:pt>
                <c:pt idx="1938">
                  <c:v>0.3876</c:v>
                </c:pt>
                <c:pt idx="1939">
                  <c:v>0.38780000000000003</c:v>
                </c:pt>
                <c:pt idx="1940">
                  <c:v>0.38800000000000001</c:v>
                </c:pt>
                <c:pt idx="1941">
                  <c:v>0.38820000000000005</c:v>
                </c:pt>
                <c:pt idx="1942">
                  <c:v>0.38840000000000002</c:v>
                </c:pt>
                <c:pt idx="1943">
                  <c:v>0.3886</c:v>
                </c:pt>
                <c:pt idx="1944">
                  <c:v>0.38880000000000003</c:v>
                </c:pt>
                <c:pt idx="1945">
                  <c:v>0.38900000000000001</c:v>
                </c:pt>
                <c:pt idx="1946">
                  <c:v>0.38920000000000005</c:v>
                </c:pt>
                <c:pt idx="1947">
                  <c:v>0.38940000000000002</c:v>
                </c:pt>
                <c:pt idx="1948">
                  <c:v>0.3896</c:v>
                </c:pt>
                <c:pt idx="1949">
                  <c:v>0.38980000000000004</c:v>
                </c:pt>
                <c:pt idx="1950">
                  <c:v>0.39</c:v>
                </c:pt>
                <c:pt idx="1951">
                  <c:v>0.39019999999999999</c:v>
                </c:pt>
                <c:pt idx="1952">
                  <c:v>0.39040000000000002</c:v>
                </c:pt>
                <c:pt idx="1953">
                  <c:v>0.3906</c:v>
                </c:pt>
                <c:pt idx="1954">
                  <c:v>0.39080000000000004</c:v>
                </c:pt>
                <c:pt idx="1955">
                  <c:v>0.39100000000000001</c:v>
                </c:pt>
                <c:pt idx="1956">
                  <c:v>0.39119999999999999</c:v>
                </c:pt>
                <c:pt idx="1957">
                  <c:v>0.39140000000000003</c:v>
                </c:pt>
                <c:pt idx="1958">
                  <c:v>0.3916</c:v>
                </c:pt>
                <c:pt idx="1959">
                  <c:v>0.39180000000000004</c:v>
                </c:pt>
                <c:pt idx="1960">
                  <c:v>0.39200000000000002</c:v>
                </c:pt>
                <c:pt idx="1961">
                  <c:v>0.39219999999999999</c:v>
                </c:pt>
                <c:pt idx="1962">
                  <c:v>0.39240000000000003</c:v>
                </c:pt>
                <c:pt idx="1963">
                  <c:v>0.3926</c:v>
                </c:pt>
                <c:pt idx="1964">
                  <c:v>0.39280000000000004</c:v>
                </c:pt>
                <c:pt idx="1965">
                  <c:v>0.39300000000000002</c:v>
                </c:pt>
                <c:pt idx="1966">
                  <c:v>0.39319999999999999</c:v>
                </c:pt>
                <c:pt idx="1967">
                  <c:v>0.39340000000000003</c:v>
                </c:pt>
                <c:pt idx="1968">
                  <c:v>0.39360000000000001</c:v>
                </c:pt>
                <c:pt idx="1969">
                  <c:v>0.39380000000000004</c:v>
                </c:pt>
                <c:pt idx="1970">
                  <c:v>0.39400000000000002</c:v>
                </c:pt>
                <c:pt idx="1971">
                  <c:v>0.39419999999999999</c:v>
                </c:pt>
                <c:pt idx="1972">
                  <c:v>0.39440000000000003</c:v>
                </c:pt>
                <c:pt idx="1973">
                  <c:v>0.39460000000000001</c:v>
                </c:pt>
                <c:pt idx="1974">
                  <c:v>0.39480000000000004</c:v>
                </c:pt>
                <c:pt idx="1975">
                  <c:v>0.39500000000000002</c:v>
                </c:pt>
                <c:pt idx="1976">
                  <c:v>0.3952</c:v>
                </c:pt>
                <c:pt idx="1977">
                  <c:v>0.39540000000000003</c:v>
                </c:pt>
                <c:pt idx="1978">
                  <c:v>0.39560000000000001</c:v>
                </c:pt>
                <c:pt idx="1979">
                  <c:v>0.39580000000000004</c:v>
                </c:pt>
                <c:pt idx="1980">
                  <c:v>0.39600000000000002</c:v>
                </c:pt>
                <c:pt idx="1981">
                  <c:v>0.3962</c:v>
                </c:pt>
                <c:pt idx="1982">
                  <c:v>0.39640000000000003</c:v>
                </c:pt>
                <c:pt idx="1983">
                  <c:v>0.39660000000000001</c:v>
                </c:pt>
                <c:pt idx="1984">
                  <c:v>0.39680000000000004</c:v>
                </c:pt>
                <c:pt idx="1985">
                  <c:v>0.39700000000000002</c:v>
                </c:pt>
                <c:pt idx="1986">
                  <c:v>0.3972</c:v>
                </c:pt>
                <c:pt idx="1987">
                  <c:v>0.39740000000000003</c:v>
                </c:pt>
                <c:pt idx="1988">
                  <c:v>0.39760000000000001</c:v>
                </c:pt>
                <c:pt idx="1989">
                  <c:v>0.39780000000000004</c:v>
                </c:pt>
                <c:pt idx="1990">
                  <c:v>0.39800000000000002</c:v>
                </c:pt>
                <c:pt idx="1991">
                  <c:v>0.3982</c:v>
                </c:pt>
                <c:pt idx="1992">
                  <c:v>0.39840000000000003</c:v>
                </c:pt>
                <c:pt idx="1993">
                  <c:v>0.39860000000000001</c:v>
                </c:pt>
                <c:pt idx="1994">
                  <c:v>0.39880000000000004</c:v>
                </c:pt>
                <c:pt idx="1995">
                  <c:v>0.39900000000000002</c:v>
                </c:pt>
                <c:pt idx="1996">
                  <c:v>0.3992</c:v>
                </c:pt>
                <c:pt idx="1997">
                  <c:v>0.39940000000000003</c:v>
                </c:pt>
                <c:pt idx="1998">
                  <c:v>0.39960000000000001</c:v>
                </c:pt>
                <c:pt idx="1999">
                  <c:v>0.39980000000000004</c:v>
                </c:pt>
                <c:pt idx="2000">
                  <c:v>0.4</c:v>
                </c:pt>
                <c:pt idx="2001">
                  <c:v>0.4002</c:v>
                </c:pt>
                <c:pt idx="2002">
                  <c:v>0.40040000000000003</c:v>
                </c:pt>
                <c:pt idx="2003">
                  <c:v>0.40060000000000001</c:v>
                </c:pt>
                <c:pt idx="2004">
                  <c:v>0.40080000000000005</c:v>
                </c:pt>
                <c:pt idx="2005">
                  <c:v>0.40100000000000002</c:v>
                </c:pt>
                <c:pt idx="2006">
                  <c:v>0.4012</c:v>
                </c:pt>
                <c:pt idx="2007">
                  <c:v>0.40140000000000003</c:v>
                </c:pt>
                <c:pt idx="2008">
                  <c:v>0.40160000000000001</c:v>
                </c:pt>
                <c:pt idx="2009">
                  <c:v>0.40180000000000005</c:v>
                </c:pt>
                <c:pt idx="2010">
                  <c:v>0.40200000000000002</c:v>
                </c:pt>
                <c:pt idx="2011">
                  <c:v>0.4022</c:v>
                </c:pt>
                <c:pt idx="2012">
                  <c:v>0.40240000000000004</c:v>
                </c:pt>
                <c:pt idx="2013">
                  <c:v>0.40260000000000001</c:v>
                </c:pt>
                <c:pt idx="2014">
                  <c:v>0.40280000000000005</c:v>
                </c:pt>
                <c:pt idx="2015">
                  <c:v>0.40300000000000002</c:v>
                </c:pt>
                <c:pt idx="2016">
                  <c:v>0.4032</c:v>
                </c:pt>
                <c:pt idx="2017">
                  <c:v>0.40340000000000004</c:v>
                </c:pt>
                <c:pt idx="2018">
                  <c:v>0.40360000000000001</c:v>
                </c:pt>
                <c:pt idx="2019">
                  <c:v>0.40379999999999999</c:v>
                </c:pt>
                <c:pt idx="2020">
                  <c:v>0.40400000000000003</c:v>
                </c:pt>
                <c:pt idx="2021">
                  <c:v>0.4042</c:v>
                </c:pt>
                <c:pt idx="2022">
                  <c:v>0.40440000000000004</c:v>
                </c:pt>
                <c:pt idx="2023">
                  <c:v>0.40460000000000002</c:v>
                </c:pt>
                <c:pt idx="2024">
                  <c:v>0.40479999999999999</c:v>
                </c:pt>
                <c:pt idx="2025">
                  <c:v>0.40500000000000003</c:v>
                </c:pt>
                <c:pt idx="2026">
                  <c:v>0.4052</c:v>
                </c:pt>
                <c:pt idx="2027">
                  <c:v>0.40540000000000004</c:v>
                </c:pt>
                <c:pt idx="2028">
                  <c:v>0.40560000000000002</c:v>
                </c:pt>
                <c:pt idx="2029">
                  <c:v>0.40579999999999999</c:v>
                </c:pt>
                <c:pt idx="2030">
                  <c:v>0.40600000000000003</c:v>
                </c:pt>
                <c:pt idx="2031">
                  <c:v>0.40620000000000001</c:v>
                </c:pt>
                <c:pt idx="2032">
                  <c:v>0.40640000000000004</c:v>
                </c:pt>
                <c:pt idx="2033">
                  <c:v>0.40660000000000002</c:v>
                </c:pt>
                <c:pt idx="2034">
                  <c:v>0.40679999999999999</c:v>
                </c:pt>
                <c:pt idx="2035">
                  <c:v>0.40700000000000003</c:v>
                </c:pt>
                <c:pt idx="2036">
                  <c:v>0.40720000000000001</c:v>
                </c:pt>
                <c:pt idx="2037">
                  <c:v>0.40740000000000004</c:v>
                </c:pt>
                <c:pt idx="2038">
                  <c:v>0.40760000000000002</c:v>
                </c:pt>
                <c:pt idx="2039">
                  <c:v>0.4078</c:v>
                </c:pt>
                <c:pt idx="2040">
                  <c:v>0.40800000000000003</c:v>
                </c:pt>
                <c:pt idx="2041">
                  <c:v>0.40820000000000001</c:v>
                </c:pt>
                <c:pt idx="2042">
                  <c:v>0.40840000000000004</c:v>
                </c:pt>
                <c:pt idx="2043">
                  <c:v>0.40860000000000002</c:v>
                </c:pt>
                <c:pt idx="2044">
                  <c:v>0.4088</c:v>
                </c:pt>
                <c:pt idx="2045">
                  <c:v>0.40900000000000003</c:v>
                </c:pt>
                <c:pt idx="2046">
                  <c:v>0.40920000000000001</c:v>
                </c:pt>
                <c:pt idx="2047">
                  <c:v>0.40940000000000004</c:v>
                </c:pt>
                <c:pt idx="2048">
                  <c:v>0.40960000000000002</c:v>
                </c:pt>
                <c:pt idx="2049">
                  <c:v>0.4098</c:v>
                </c:pt>
                <c:pt idx="2050">
                  <c:v>0.41000000000000003</c:v>
                </c:pt>
                <c:pt idx="2051">
                  <c:v>0.41020000000000001</c:v>
                </c:pt>
                <c:pt idx="2052">
                  <c:v>0.41040000000000004</c:v>
                </c:pt>
                <c:pt idx="2053">
                  <c:v>0.41060000000000002</c:v>
                </c:pt>
                <c:pt idx="2054">
                  <c:v>0.4108</c:v>
                </c:pt>
                <c:pt idx="2055">
                  <c:v>0.41100000000000003</c:v>
                </c:pt>
                <c:pt idx="2056">
                  <c:v>0.41120000000000001</c:v>
                </c:pt>
                <c:pt idx="2057">
                  <c:v>0.41140000000000004</c:v>
                </c:pt>
                <c:pt idx="2058">
                  <c:v>0.41160000000000002</c:v>
                </c:pt>
                <c:pt idx="2059">
                  <c:v>0.4118</c:v>
                </c:pt>
                <c:pt idx="2060">
                  <c:v>0.41200000000000003</c:v>
                </c:pt>
                <c:pt idx="2061">
                  <c:v>0.41220000000000001</c:v>
                </c:pt>
                <c:pt idx="2062">
                  <c:v>0.41240000000000004</c:v>
                </c:pt>
                <c:pt idx="2063">
                  <c:v>0.41260000000000002</c:v>
                </c:pt>
                <c:pt idx="2064">
                  <c:v>0.4128</c:v>
                </c:pt>
                <c:pt idx="2065">
                  <c:v>0.41300000000000003</c:v>
                </c:pt>
                <c:pt idx="2066">
                  <c:v>0.41320000000000001</c:v>
                </c:pt>
                <c:pt idx="2067">
                  <c:v>0.41340000000000005</c:v>
                </c:pt>
                <c:pt idx="2068">
                  <c:v>0.41360000000000002</c:v>
                </c:pt>
                <c:pt idx="2069">
                  <c:v>0.4138</c:v>
                </c:pt>
                <c:pt idx="2070">
                  <c:v>0.41400000000000003</c:v>
                </c:pt>
                <c:pt idx="2071">
                  <c:v>0.41420000000000001</c:v>
                </c:pt>
                <c:pt idx="2072">
                  <c:v>0.41440000000000005</c:v>
                </c:pt>
                <c:pt idx="2073">
                  <c:v>0.41460000000000002</c:v>
                </c:pt>
                <c:pt idx="2074">
                  <c:v>0.4148</c:v>
                </c:pt>
                <c:pt idx="2075">
                  <c:v>0.41500000000000004</c:v>
                </c:pt>
                <c:pt idx="2076">
                  <c:v>0.41520000000000001</c:v>
                </c:pt>
                <c:pt idx="2077">
                  <c:v>0.41540000000000005</c:v>
                </c:pt>
                <c:pt idx="2078">
                  <c:v>0.41560000000000002</c:v>
                </c:pt>
                <c:pt idx="2079">
                  <c:v>0.4158</c:v>
                </c:pt>
                <c:pt idx="2080">
                  <c:v>0.41600000000000004</c:v>
                </c:pt>
                <c:pt idx="2081">
                  <c:v>0.41620000000000001</c:v>
                </c:pt>
                <c:pt idx="2082">
                  <c:v>0.41639999999999999</c:v>
                </c:pt>
                <c:pt idx="2083">
                  <c:v>0.41660000000000003</c:v>
                </c:pt>
                <c:pt idx="2084">
                  <c:v>0.4168</c:v>
                </c:pt>
                <c:pt idx="2085">
                  <c:v>0.41700000000000004</c:v>
                </c:pt>
                <c:pt idx="2086">
                  <c:v>0.41720000000000002</c:v>
                </c:pt>
                <c:pt idx="2087">
                  <c:v>0.41739999999999999</c:v>
                </c:pt>
                <c:pt idx="2088">
                  <c:v>0.41760000000000003</c:v>
                </c:pt>
                <c:pt idx="2089">
                  <c:v>0.4178</c:v>
                </c:pt>
                <c:pt idx="2090">
                  <c:v>0.41800000000000004</c:v>
                </c:pt>
                <c:pt idx="2091">
                  <c:v>0.41820000000000002</c:v>
                </c:pt>
                <c:pt idx="2092">
                  <c:v>0.41839999999999999</c:v>
                </c:pt>
                <c:pt idx="2093">
                  <c:v>0.41860000000000003</c:v>
                </c:pt>
                <c:pt idx="2094">
                  <c:v>0.41880000000000001</c:v>
                </c:pt>
                <c:pt idx="2095">
                  <c:v>0.41900000000000004</c:v>
                </c:pt>
                <c:pt idx="2096">
                  <c:v>0.41920000000000002</c:v>
                </c:pt>
                <c:pt idx="2097">
                  <c:v>0.4194</c:v>
                </c:pt>
                <c:pt idx="2098">
                  <c:v>0.41960000000000003</c:v>
                </c:pt>
                <c:pt idx="2099">
                  <c:v>0.41980000000000001</c:v>
                </c:pt>
                <c:pt idx="2100">
                  <c:v>0.42000000000000004</c:v>
                </c:pt>
                <c:pt idx="2101">
                  <c:v>0.42020000000000002</c:v>
                </c:pt>
                <c:pt idx="2102">
                  <c:v>0.4204</c:v>
                </c:pt>
                <c:pt idx="2103">
                  <c:v>0.42060000000000003</c:v>
                </c:pt>
                <c:pt idx="2104">
                  <c:v>0.42080000000000001</c:v>
                </c:pt>
                <c:pt idx="2105">
                  <c:v>0.42100000000000004</c:v>
                </c:pt>
                <c:pt idx="2106">
                  <c:v>0.42120000000000002</c:v>
                </c:pt>
                <c:pt idx="2107">
                  <c:v>0.4214</c:v>
                </c:pt>
                <c:pt idx="2108">
                  <c:v>0.42160000000000003</c:v>
                </c:pt>
                <c:pt idx="2109">
                  <c:v>0.42180000000000001</c:v>
                </c:pt>
                <c:pt idx="2110">
                  <c:v>0.42200000000000004</c:v>
                </c:pt>
                <c:pt idx="2111">
                  <c:v>0.42220000000000002</c:v>
                </c:pt>
                <c:pt idx="2112">
                  <c:v>0.4224</c:v>
                </c:pt>
                <c:pt idx="2113">
                  <c:v>0.42260000000000003</c:v>
                </c:pt>
                <c:pt idx="2114">
                  <c:v>0.42280000000000001</c:v>
                </c:pt>
                <c:pt idx="2115">
                  <c:v>0.42300000000000004</c:v>
                </c:pt>
                <c:pt idx="2116">
                  <c:v>0.42320000000000002</c:v>
                </c:pt>
                <c:pt idx="2117">
                  <c:v>0.4234</c:v>
                </c:pt>
                <c:pt idx="2118">
                  <c:v>0.42360000000000003</c:v>
                </c:pt>
                <c:pt idx="2119">
                  <c:v>0.42380000000000001</c:v>
                </c:pt>
                <c:pt idx="2120">
                  <c:v>0.42400000000000004</c:v>
                </c:pt>
                <c:pt idx="2121">
                  <c:v>0.42420000000000002</c:v>
                </c:pt>
                <c:pt idx="2122">
                  <c:v>0.4244</c:v>
                </c:pt>
                <c:pt idx="2123">
                  <c:v>0.42460000000000003</c:v>
                </c:pt>
                <c:pt idx="2124">
                  <c:v>0.42480000000000001</c:v>
                </c:pt>
                <c:pt idx="2125">
                  <c:v>0.42500000000000004</c:v>
                </c:pt>
                <c:pt idx="2126">
                  <c:v>0.42520000000000002</c:v>
                </c:pt>
                <c:pt idx="2127">
                  <c:v>0.4254</c:v>
                </c:pt>
                <c:pt idx="2128">
                  <c:v>0.42560000000000003</c:v>
                </c:pt>
                <c:pt idx="2129">
                  <c:v>0.42580000000000001</c:v>
                </c:pt>
                <c:pt idx="2130">
                  <c:v>0.42600000000000005</c:v>
                </c:pt>
                <c:pt idx="2131">
                  <c:v>0.42620000000000002</c:v>
                </c:pt>
                <c:pt idx="2132">
                  <c:v>0.4264</c:v>
                </c:pt>
                <c:pt idx="2133">
                  <c:v>0.42660000000000003</c:v>
                </c:pt>
                <c:pt idx="2134">
                  <c:v>0.42680000000000001</c:v>
                </c:pt>
                <c:pt idx="2135">
                  <c:v>0.42700000000000005</c:v>
                </c:pt>
                <c:pt idx="2136">
                  <c:v>0.42720000000000002</c:v>
                </c:pt>
                <c:pt idx="2137">
                  <c:v>0.4274</c:v>
                </c:pt>
                <c:pt idx="2138">
                  <c:v>0.42760000000000004</c:v>
                </c:pt>
                <c:pt idx="2139">
                  <c:v>0.42780000000000001</c:v>
                </c:pt>
                <c:pt idx="2140">
                  <c:v>0.42800000000000005</c:v>
                </c:pt>
                <c:pt idx="2141">
                  <c:v>0.42820000000000003</c:v>
                </c:pt>
                <c:pt idx="2142">
                  <c:v>0.4284</c:v>
                </c:pt>
                <c:pt idx="2143">
                  <c:v>0.42860000000000004</c:v>
                </c:pt>
                <c:pt idx="2144">
                  <c:v>0.42880000000000001</c:v>
                </c:pt>
                <c:pt idx="2145">
                  <c:v>0.42900000000000005</c:v>
                </c:pt>
                <c:pt idx="2146">
                  <c:v>0.42920000000000003</c:v>
                </c:pt>
                <c:pt idx="2147">
                  <c:v>0.4294</c:v>
                </c:pt>
                <c:pt idx="2148">
                  <c:v>0.42960000000000004</c:v>
                </c:pt>
                <c:pt idx="2149">
                  <c:v>0.42980000000000002</c:v>
                </c:pt>
                <c:pt idx="2150">
                  <c:v>0.43</c:v>
                </c:pt>
                <c:pt idx="2151">
                  <c:v>0.43020000000000003</c:v>
                </c:pt>
                <c:pt idx="2152">
                  <c:v>0.4304</c:v>
                </c:pt>
                <c:pt idx="2153">
                  <c:v>0.43060000000000004</c:v>
                </c:pt>
                <c:pt idx="2154">
                  <c:v>0.43080000000000002</c:v>
                </c:pt>
                <c:pt idx="2155">
                  <c:v>0.43099999999999999</c:v>
                </c:pt>
                <c:pt idx="2156">
                  <c:v>0.43120000000000003</c:v>
                </c:pt>
                <c:pt idx="2157">
                  <c:v>0.43140000000000001</c:v>
                </c:pt>
                <c:pt idx="2158">
                  <c:v>0.43160000000000004</c:v>
                </c:pt>
                <c:pt idx="2159">
                  <c:v>0.43180000000000002</c:v>
                </c:pt>
                <c:pt idx="2160">
                  <c:v>0.432</c:v>
                </c:pt>
                <c:pt idx="2161">
                  <c:v>0.43220000000000003</c:v>
                </c:pt>
                <c:pt idx="2162">
                  <c:v>0.43240000000000001</c:v>
                </c:pt>
                <c:pt idx="2163">
                  <c:v>0.43260000000000004</c:v>
                </c:pt>
                <c:pt idx="2164">
                  <c:v>0.43280000000000002</c:v>
                </c:pt>
                <c:pt idx="2165">
                  <c:v>0.433</c:v>
                </c:pt>
                <c:pt idx="2166">
                  <c:v>0.43320000000000003</c:v>
                </c:pt>
                <c:pt idx="2167">
                  <c:v>0.43340000000000001</c:v>
                </c:pt>
                <c:pt idx="2168">
                  <c:v>0.43360000000000004</c:v>
                </c:pt>
                <c:pt idx="2169">
                  <c:v>0.43380000000000002</c:v>
                </c:pt>
                <c:pt idx="2170">
                  <c:v>0.434</c:v>
                </c:pt>
                <c:pt idx="2171">
                  <c:v>0.43420000000000003</c:v>
                </c:pt>
                <c:pt idx="2172">
                  <c:v>0.43440000000000001</c:v>
                </c:pt>
                <c:pt idx="2173">
                  <c:v>0.43460000000000004</c:v>
                </c:pt>
                <c:pt idx="2174">
                  <c:v>0.43480000000000002</c:v>
                </c:pt>
                <c:pt idx="2175">
                  <c:v>0.435</c:v>
                </c:pt>
                <c:pt idx="2176">
                  <c:v>0.43520000000000003</c:v>
                </c:pt>
                <c:pt idx="2177">
                  <c:v>0.43540000000000001</c:v>
                </c:pt>
                <c:pt idx="2178">
                  <c:v>0.43560000000000004</c:v>
                </c:pt>
                <c:pt idx="2179">
                  <c:v>0.43580000000000002</c:v>
                </c:pt>
                <c:pt idx="2180">
                  <c:v>0.436</c:v>
                </c:pt>
                <c:pt idx="2181">
                  <c:v>0.43620000000000003</c:v>
                </c:pt>
                <c:pt idx="2182">
                  <c:v>0.43640000000000001</c:v>
                </c:pt>
                <c:pt idx="2183">
                  <c:v>0.43660000000000004</c:v>
                </c:pt>
                <c:pt idx="2184">
                  <c:v>0.43680000000000002</c:v>
                </c:pt>
                <c:pt idx="2185">
                  <c:v>0.437</c:v>
                </c:pt>
                <c:pt idx="2186">
                  <c:v>0.43720000000000003</c:v>
                </c:pt>
                <c:pt idx="2187">
                  <c:v>0.43740000000000001</c:v>
                </c:pt>
                <c:pt idx="2188">
                  <c:v>0.43760000000000004</c:v>
                </c:pt>
                <c:pt idx="2189">
                  <c:v>0.43780000000000002</c:v>
                </c:pt>
                <c:pt idx="2190">
                  <c:v>0.438</c:v>
                </c:pt>
                <c:pt idx="2191">
                  <c:v>0.43820000000000003</c:v>
                </c:pt>
                <c:pt idx="2192">
                  <c:v>0.43840000000000001</c:v>
                </c:pt>
                <c:pt idx="2193">
                  <c:v>0.43860000000000005</c:v>
                </c:pt>
                <c:pt idx="2194">
                  <c:v>0.43880000000000002</c:v>
                </c:pt>
                <c:pt idx="2195">
                  <c:v>0.439</c:v>
                </c:pt>
                <c:pt idx="2196">
                  <c:v>0.43920000000000003</c:v>
                </c:pt>
                <c:pt idx="2197">
                  <c:v>0.43940000000000001</c:v>
                </c:pt>
                <c:pt idx="2198">
                  <c:v>0.43960000000000005</c:v>
                </c:pt>
                <c:pt idx="2199">
                  <c:v>0.43980000000000002</c:v>
                </c:pt>
                <c:pt idx="2200">
                  <c:v>0.44</c:v>
                </c:pt>
                <c:pt idx="2201">
                  <c:v>0.44020000000000004</c:v>
                </c:pt>
                <c:pt idx="2202">
                  <c:v>0.44040000000000001</c:v>
                </c:pt>
                <c:pt idx="2203">
                  <c:v>0.44060000000000005</c:v>
                </c:pt>
                <c:pt idx="2204">
                  <c:v>0.44080000000000003</c:v>
                </c:pt>
                <c:pt idx="2205">
                  <c:v>0.441</c:v>
                </c:pt>
                <c:pt idx="2206">
                  <c:v>0.44120000000000004</c:v>
                </c:pt>
                <c:pt idx="2207">
                  <c:v>0.44140000000000001</c:v>
                </c:pt>
                <c:pt idx="2208">
                  <c:v>0.44160000000000005</c:v>
                </c:pt>
                <c:pt idx="2209">
                  <c:v>0.44180000000000003</c:v>
                </c:pt>
                <c:pt idx="2210">
                  <c:v>0.442</c:v>
                </c:pt>
                <c:pt idx="2211">
                  <c:v>0.44220000000000004</c:v>
                </c:pt>
                <c:pt idx="2212">
                  <c:v>0.44240000000000002</c:v>
                </c:pt>
                <c:pt idx="2213">
                  <c:v>0.44260000000000005</c:v>
                </c:pt>
                <c:pt idx="2214">
                  <c:v>0.44280000000000003</c:v>
                </c:pt>
                <c:pt idx="2215">
                  <c:v>0.443</c:v>
                </c:pt>
                <c:pt idx="2216">
                  <c:v>0.44320000000000004</c:v>
                </c:pt>
                <c:pt idx="2217">
                  <c:v>0.44340000000000002</c:v>
                </c:pt>
                <c:pt idx="2218">
                  <c:v>0.44359999999999999</c:v>
                </c:pt>
                <c:pt idx="2219">
                  <c:v>0.44380000000000003</c:v>
                </c:pt>
                <c:pt idx="2220">
                  <c:v>0.44400000000000001</c:v>
                </c:pt>
                <c:pt idx="2221">
                  <c:v>0.44420000000000004</c:v>
                </c:pt>
                <c:pt idx="2222">
                  <c:v>0.44440000000000002</c:v>
                </c:pt>
                <c:pt idx="2223">
                  <c:v>0.4446</c:v>
                </c:pt>
                <c:pt idx="2224">
                  <c:v>0.44480000000000003</c:v>
                </c:pt>
                <c:pt idx="2225">
                  <c:v>0.44500000000000001</c:v>
                </c:pt>
                <c:pt idx="2226">
                  <c:v>0.44520000000000004</c:v>
                </c:pt>
                <c:pt idx="2227">
                  <c:v>0.44540000000000002</c:v>
                </c:pt>
                <c:pt idx="2228">
                  <c:v>0.4456</c:v>
                </c:pt>
                <c:pt idx="2229">
                  <c:v>0.44580000000000003</c:v>
                </c:pt>
                <c:pt idx="2230">
                  <c:v>0.44600000000000001</c:v>
                </c:pt>
                <c:pt idx="2231">
                  <c:v>0.44620000000000004</c:v>
                </c:pt>
                <c:pt idx="2232">
                  <c:v>0.44640000000000002</c:v>
                </c:pt>
                <c:pt idx="2233">
                  <c:v>0.4466</c:v>
                </c:pt>
                <c:pt idx="2234">
                  <c:v>0.44680000000000003</c:v>
                </c:pt>
                <c:pt idx="2235">
                  <c:v>0.44700000000000001</c:v>
                </c:pt>
                <c:pt idx="2236">
                  <c:v>0.44720000000000004</c:v>
                </c:pt>
                <c:pt idx="2237">
                  <c:v>0.44740000000000002</c:v>
                </c:pt>
                <c:pt idx="2238">
                  <c:v>0.4476</c:v>
                </c:pt>
                <c:pt idx="2239">
                  <c:v>0.44780000000000003</c:v>
                </c:pt>
                <c:pt idx="2240">
                  <c:v>0.44800000000000001</c:v>
                </c:pt>
                <c:pt idx="2241">
                  <c:v>0.44820000000000004</c:v>
                </c:pt>
                <c:pt idx="2242">
                  <c:v>0.44840000000000002</c:v>
                </c:pt>
                <c:pt idx="2243">
                  <c:v>0.4486</c:v>
                </c:pt>
                <c:pt idx="2244">
                  <c:v>0.44880000000000003</c:v>
                </c:pt>
                <c:pt idx="2245">
                  <c:v>0.44900000000000001</c:v>
                </c:pt>
                <c:pt idx="2246">
                  <c:v>0.44920000000000004</c:v>
                </c:pt>
                <c:pt idx="2247">
                  <c:v>0.44940000000000002</c:v>
                </c:pt>
                <c:pt idx="2248">
                  <c:v>0.4496</c:v>
                </c:pt>
                <c:pt idx="2249">
                  <c:v>0.44980000000000003</c:v>
                </c:pt>
                <c:pt idx="2250">
                  <c:v>0.45</c:v>
                </c:pt>
                <c:pt idx="2251">
                  <c:v>0.45020000000000004</c:v>
                </c:pt>
                <c:pt idx="2252">
                  <c:v>0.45040000000000002</c:v>
                </c:pt>
                <c:pt idx="2253">
                  <c:v>0.4506</c:v>
                </c:pt>
                <c:pt idx="2254">
                  <c:v>0.45080000000000003</c:v>
                </c:pt>
                <c:pt idx="2255">
                  <c:v>0.45100000000000001</c:v>
                </c:pt>
                <c:pt idx="2256">
                  <c:v>0.45120000000000005</c:v>
                </c:pt>
                <c:pt idx="2257">
                  <c:v>0.45140000000000002</c:v>
                </c:pt>
                <c:pt idx="2258">
                  <c:v>0.4516</c:v>
                </c:pt>
                <c:pt idx="2259">
                  <c:v>0.45180000000000003</c:v>
                </c:pt>
                <c:pt idx="2260">
                  <c:v>0.45200000000000001</c:v>
                </c:pt>
                <c:pt idx="2261">
                  <c:v>0.45220000000000005</c:v>
                </c:pt>
                <c:pt idx="2262">
                  <c:v>0.45240000000000002</c:v>
                </c:pt>
                <c:pt idx="2263">
                  <c:v>0.4526</c:v>
                </c:pt>
                <c:pt idx="2264">
                  <c:v>0.45280000000000004</c:v>
                </c:pt>
                <c:pt idx="2265">
                  <c:v>0.45300000000000001</c:v>
                </c:pt>
                <c:pt idx="2266">
                  <c:v>0.45320000000000005</c:v>
                </c:pt>
                <c:pt idx="2267">
                  <c:v>0.45340000000000003</c:v>
                </c:pt>
                <c:pt idx="2268">
                  <c:v>0.4536</c:v>
                </c:pt>
                <c:pt idx="2269">
                  <c:v>0.45380000000000004</c:v>
                </c:pt>
                <c:pt idx="2270">
                  <c:v>0.45400000000000001</c:v>
                </c:pt>
                <c:pt idx="2271">
                  <c:v>0.45420000000000005</c:v>
                </c:pt>
                <c:pt idx="2272">
                  <c:v>0.45440000000000003</c:v>
                </c:pt>
                <c:pt idx="2273">
                  <c:v>0.4546</c:v>
                </c:pt>
                <c:pt idx="2274">
                  <c:v>0.45480000000000004</c:v>
                </c:pt>
                <c:pt idx="2275">
                  <c:v>0.45500000000000002</c:v>
                </c:pt>
                <c:pt idx="2276">
                  <c:v>0.45520000000000005</c:v>
                </c:pt>
                <c:pt idx="2277">
                  <c:v>0.45540000000000003</c:v>
                </c:pt>
                <c:pt idx="2278">
                  <c:v>0.4556</c:v>
                </c:pt>
                <c:pt idx="2279">
                  <c:v>0.45580000000000004</c:v>
                </c:pt>
                <c:pt idx="2280">
                  <c:v>0.45600000000000002</c:v>
                </c:pt>
                <c:pt idx="2281">
                  <c:v>0.45619999999999999</c:v>
                </c:pt>
                <c:pt idx="2282">
                  <c:v>0.45640000000000003</c:v>
                </c:pt>
                <c:pt idx="2283">
                  <c:v>0.45660000000000001</c:v>
                </c:pt>
                <c:pt idx="2284">
                  <c:v>0.45680000000000004</c:v>
                </c:pt>
                <c:pt idx="2285">
                  <c:v>0.45700000000000002</c:v>
                </c:pt>
                <c:pt idx="2286">
                  <c:v>0.4572</c:v>
                </c:pt>
                <c:pt idx="2287">
                  <c:v>0.45740000000000003</c:v>
                </c:pt>
                <c:pt idx="2288">
                  <c:v>0.45760000000000001</c:v>
                </c:pt>
                <c:pt idx="2289">
                  <c:v>0.45780000000000004</c:v>
                </c:pt>
                <c:pt idx="2290">
                  <c:v>0.45800000000000002</c:v>
                </c:pt>
                <c:pt idx="2291">
                  <c:v>0.4582</c:v>
                </c:pt>
                <c:pt idx="2292">
                  <c:v>0.45840000000000003</c:v>
                </c:pt>
                <c:pt idx="2293">
                  <c:v>0.45860000000000001</c:v>
                </c:pt>
                <c:pt idx="2294">
                  <c:v>0.45880000000000004</c:v>
                </c:pt>
                <c:pt idx="2295">
                  <c:v>0.45900000000000002</c:v>
                </c:pt>
                <c:pt idx="2296">
                  <c:v>0.4592</c:v>
                </c:pt>
                <c:pt idx="2297">
                  <c:v>0.45940000000000003</c:v>
                </c:pt>
                <c:pt idx="2298">
                  <c:v>0.45960000000000001</c:v>
                </c:pt>
                <c:pt idx="2299">
                  <c:v>0.45980000000000004</c:v>
                </c:pt>
                <c:pt idx="2300">
                  <c:v>0.46</c:v>
                </c:pt>
                <c:pt idx="2301">
                  <c:v>0.4602</c:v>
                </c:pt>
                <c:pt idx="2302">
                  <c:v>0.46040000000000003</c:v>
                </c:pt>
                <c:pt idx="2303">
                  <c:v>0.46060000000000001</c:v>
                </c:pt>
                <c:pt idx="2304">
                  <c:v>0.46080000000000004</c:v>
                </c:pt>
                <c:pt idx="2305">
                  <c:v>0.46100000000000002</c:v>
                </c:pt>
                <c:pt idx="2306">
                  <c:v>0.4612</c:v>
                </c:pt>
                <c:pt idx="2307">
                  <c:v>0.46140000000000003</c:v>
                </c:pt>
                <c:pt idx="2308">
                  <c:v>0.46160000000000001</c:v>
                </c:pt>
                <c:pt idx="2309">
                  <c:v>0.46180000000000004</c:v>
                </c:pt>
                <c:pt idx="2310">
                  <c:v>0.46200000000000002</c:v>
                </c:pt>
                <c:pt idx="2311">
                  <c:v>0.4622</c:v>
                </c:pt>
                <c:pt idx="2312">
                  <c:v>0.46240000000000003</c:v>
                </c:pt>
                <c:pt idx="2313">
                  <c:v>0.46260000000000001</c:v>
                </c:pt>
                <c:pt idx="2314">
                  <c:v>0.46280000000000004</c:v>
                </c:pt>
                <c:pt idx="2315">
                  <c:v>0.46300000000000002</c:v>
                </c:pt>
                <c:pt idx="2316">
                  <c:v>0.4632</c:v>
                </c:pt>
                <c:pt idx="2317">
                  <c:v>0.46340000000000003</c:v>
                </c:pt>
                <c:pt idx="2318">
                  <c:v>0.46360000000000001</c:v>
                </c:pt>
                <c:pt idx="2319">
                  <c:v>0.46380000000000005</c:v>
                </c:pt>
                <c:pt idx="2320">
                  <c:v>0.46400000000000002</c:v>
                </c:pt>
                <c:pt idx="2321">
                  <c:v>0.4642</c:v>
                </c:pt>
                <c:pt idx="2322">
                  <c:v>0.46440000000000003</c:v>
                </c:pt>
                <c:pt idx="2323">
                  <c:v>0.46460000000000001</c:v>
                </c:pt>
                <c:pt idx="2324">
                  <c:v>0.46480000000000005</c:v>
                </c:pt>
                <c:pt idx="2325">
                  <c:v>0.46500000000000002</c:v>
                </c:pt>
                <c:pt idx="2326">
                  <c:v>0.4652</c:v>
                </c:pt>
                <c:pt idx="2327">
                  <c:v>0.46540000000000004</c:v>
                </c:pt>
                <c:pt idx="2328">
                  <c:v>0.46560000000000001</c:v>
                </c:pt>
                <c:pt idx="2329">
                  <c:v>0.46580000000000005</c:v>
                </c:pt>
                <c:pt idx="2330">
                  <c:v>0.46600000000000003</c:v>
                </c:pt>
                <c:pt idx="2331">
                  <c:v>0.4662</c:v>
                </c:pt>
                <c:pt idx="2332">
                  <c:v>0.46640000000000004</c:v>
                </c:pt>
                <c:pt idx="2333">
                  <c:v>0.46660000000000001</c:v>
                </c:pt>
                <c:pt idx="2334">
                  <c:v>0.46680000000000005</c:v>
                </c:pt>
                <c:pt idx="2335">
                  <c:v>0.46700000000000003</c:v>
                </c:pt>
                <c:pt idx="2336">
                  <c:v>0.4672</c:v>
                </c:pt>
                <c:pt idx="2337">
                  <c:v>0.46740000000000004</c:v>
                </c:pt>
                <c:pt idx="2338">
                  <c:v>0.46760000000000002</c:v>
                </c:pt>
                <c:pt idx="2339">
                  <c:v>0.46780000000000005</c:v>
                </c:pt>
                <c:pt idx="2340">
                  <c:v>0.46800000000000003</c:v>
                </c:pt>
                <c:pt idx="2341">
                  <c:v>0.46820000000000001</c:v>
                </c:pt>
                <c:pt idx="2342">
                  <c:v>0.46840000000000004</c:v>
                </c:pt>
                <c:pt idx="2343">
                  <c:v>0.46860000000000002</c:v>
                </c:pt>
                <c:pt idx="2344">
                  <c:v>0.46880000000000005</c:v>
                </c:pt>
                <c:pt idx="2345">
                  <c:v>0.46900000000000003</c:v>
                </c:pt>
                <c:pt idx="2346">
                  <c:v>0.46920000000000001</c:v>
                </c:pt>
                <c:pt idx="2347">
                  <c:v>0.46940000000000004</c:v>
                </c:pt>
                <c:pt idx="2348">
                  <c:v>0.46960000000000002</c:v>
                </c:pt>
                <c:pt idx="2349">
                  <c:v>0.4698</c:v>
                </c:pt>
                <c:pt idx="2350">
                  <c:v>0.47000000000000003</c:v>
                </c:pt>
                <c:pt idx="2351">
                  <c:v>0.47020000000000001</c:v>
                </c:pt>
                <c:pt idx="2352">
                  <c:v>0.47040000000000004</c:v>
                </c:pt>
                <c:pt idx="2353">
                  <c:v>0.47060000000000002</c:v>
                </c:pt>
                <c:pt idx="2354">
                  <c:v>0.4708</c:v>
                </c:pt>
                <c:pt idx="2355">
                  <c:v>0.47100000000000003</c:v>
                </c:pt>
                <c:pt idx="2356">
                  <c:v>0.47120000000000001</c:v>
                </c:pt>
                <c:pt idx="2357">
                  <c:v>0.47140000000000004</c:v>
                </c:pt>
                <c:pt idx="2358">
                  <c:v>0.47160000000000002</c:v>
                </c:pt>
                <c:pt idx="2359">
                  <c:v>0.4718</c:v>
                </c:pt>
                <c:pt idx="2360">
                  <c:v>0.47200000000000003</c:v>
                </c:pt>
                <c:pt idx="2361">
                  <c:v>0.47220000000000001</c:v>
                </c:pt>
                <c:pt idx="2362">
                  <c:v>0.47240000000000004</c:v>
                </c:pt>
                <c:pt idx="2363">
                  <c:v>0.47260000000000002</c:v>
                </c:pt>
                <c:pt idx="2364">
                  <c:v>0.4728</c:v>
                </c:pt>
                <c:pt idx="2365">
                  <c:v>0.47300000000000003</c:v>
                </c:pt>
                <c:pt idx="2366">
                  <c:v>0.47320000000000001</c:v>
                </c:pt>
                <c:pt idx="2367">
                  <c:v>0.47340000000000004</c:v>
                </c:pt>
                <c:pt idx="2368">
                  <c:v>0.47360000000000002</c:v>
                </c:pt>
                <c:pt idx="2369">
                  <c:v>0.4738</c:v>
                </c:pt>
                <c:pt idx="2370">
                  <c:v>0.47400000000000003</c:v>
                </c:pt>
                <c:pt idx="2371">
                  <c:v>0.47420000000000001</c:v>
                </c:pt>
                <c:pt idx="2372">
                  <c:v>0.47440000000000004</c:v>
                </c:pt>
                <c:pt idx="2373">
                  <c:v>0.47460000000000002</c:v>
                </c:pt>
                <c:pt idx="2374">
                  <c:v>0.4748</c:v>
                </c:pt>
                <c:pt idx="2375">
                  <c:v>0.47500000000000003</c:v>
                </c:pt>
                <c:pt idx="2376">
                  <c:v>0.47520000000000001</c:v>
                </c:pt>
                <c:pt idx="2377">
                  <c:v>0.47540000000000004</c:v>
                </c:pt>
                <c:pt idx="2378">
                  <c:v>0.47560000000000002</c:v>
                </c:pt>
                <c:pt idx="2379">
                  <c:v>0.4758</c:v>
                </c:pt>
                <c:pt idx="2380">
                  <c:v>0.47600000000000003</c:v>
                </c:pt>
                <c:pt idx="2381">
                  <c:v>0.47620000000000001</c:v>
                </c:pt>
                <c:pt idx="2382">
                  <c:v>0.47640000000000005</c:v>
                </c:pt>
                <c:pt idx="2383">
                  <c:v>0.47660000000000002</c:v>
                </c:pt>
                <c:pt idx="2384">
                  <c:v>0.4768</c:v>
                </c:pt>
                <c:pt idx="2385">
                  <c:v>0.47700000000000004</c:v>
                </c:pt>
                <c:pt idx="2386">
                  <c:v>0.47720000000000001</c:v>
                </c:pt>
                <c:pt idx="2387">
                  <c:v>0.47740000000000005</c:v>
                </c:pt>
                <c:pt idx="2388">
                  <c:v>0.47760000000000002</c:v>
                </c:pt>
                <c:pt idx="2389">
                  <c:v>0.4778</c:v>
                </c:pt>
                <c:pt idx="2390">
                  <c:v>0.47800000000000004</c:v>
                </c:pt>
                <c:pt idx="2391">
                  <c:v>0.47820000000000001</c:v>
                </c:pt>
                <c:pt idx="2392">
                  <c:v>0.47840000000000005</c:v>
                </c:pt>
                <c:pt idx="2393">
                  <c:v>0.47860000000000003</c:v>
                </c:pt>
                <c:pt idx="2394">
                  <c:v>0.4788</c:v>
                </c:pt>
                <c:pt idx="2395">
                  <c:v>0.47900000000000004</c:v>
                </c:pt>
                <c:pt idx="2396">
                  <c:v>0.47920000000000001</c:v>
                </c:pt>
                <c:pt idx="2397">
                  <c:v>0.47940000000000005</c:v>
                </c:pt>
                <c:pt idx="2398">
                  <c:v>0.47960000000000003</c:v>
                </c:pt>
                <c:pt idx="2399">
                  <c:v>0.4798</c:v>
                </c:pt>
                <c:pt idx="2400">
                  <c:v>0.48000000000000004</c:v>
                </c:pt>
                <c:pt idx="2401">
                  <c:v>0.48020000000000002</c:v>
                </c:pt>
                <c:pt idx="2402">
                  <c:v>0.48040000000000005</c:v>
                </c:pt>
                <c:pt idx="2403">
                  <c:v>0.48060000000000003</c:v>
                </c:pt>
                <c:pt idx="2404">
                  <c:v>0.48080000000000001</c:v>
                </c:pt>
                <c:pt idx="2405">
                  <c:v>0.48100000000000004</c:v>
                </c:pt>
                <c:pt idx="2406">
                  <c:v>0.48120000000000002</c:v>
                </c:pt>
                <c:pt idx="2407">
                  <c:v>0.48140000000000005</c:v>
                </c:pt>
                <c:pt idx="2408">
                  <c:v>0.48160000000000003</c:v>
                </c:pt>
                <c:pt idx="2409">
                  <c:v>0.48180000000000001</c:v>
                </c:pt>
                <c:pt idx="2410">
                  <c:v>0.48200000000000004</c:v>
                </c:pt>
                <c:pt idx="2411">
                  <c:v>0.48220000000000002</c:v>
                </c:pt>
                <c:pt idx="2412">
                  <c:v>0.4824</c:v>
                </c:pt>
                <c:pt idx="2413">
                  <c:v>0.48260000000000003</c:v>
                </c:pt>
                <c:pt idx="2414">
                  <c:v>0.48280000000000001</c:v>
                </c:pt>
                <c:pt idx="2415">
                  <c:v>0.48300000000000004</c:v>
                </c:pt>
                <c:pt idx="2416">
                  <c:v>0.48320000000000002</c:v>
                </c:pt>
                <c:pt idx="2417">
                  <c:v>0.4834</c:v>
                </c:pt>
                <c:pt idx="2418">
                  <c:v>0.48360000000000003</c:v>
                </c:pt>
                <c:pt idx="2419">
                  <c:v>0.48380000000000001</c:v>
                </c:pt>
                <c:pt idx="2420">
                  <c:v>0.48400000000000004</c:v>
                </c:pt>
                <c:pt idx="2421">
                  <c:v>0.48420000000000002</c:v>
                </c:pt>
                <c:pt idx="2422">
                  <c:v>0.4844</c:v>
                </c:pt>
                <c:pt idx="2423">
                  <c:v>0.48460000000000003</c:v>
                </c:pt>
                <c:pt idx="2424">
                  <c:v>0.48480000000000001</c:v>
                </c:pt>
                <c:pt idx="2425">
                  <c:v>0.48500000000000004</c:v>
                </c:pt>
                <c:pt idx="2426">
                  <c:v>0.48520000000000002</c:v>
                </c:pt>
                <c:pt idx="2427">
                  <c:v>0.4854</c:v>
                </c:pt>
                <c:pt idx="2428">
                  <c:v>0.48560000000000003</c:v>
                </c:pt>
                <c:pt idx="2429">
                  <c:v>0.48580000000000001</c:v>
                </c:pt>
                <c:pt idx="2430">
                  <c:v>0.48600000000000004</c:v>
                </c:pt>
                <c:pt idx="2431">
                  <c:v>0.48620000000000002</c:v>
                </c:pt>
                <c:pt idx="2432">
                  <c:v>0.4864</c:v>
                </c:pt>
                <c:pt idx="2433">
                  <c:v>0.48660000000000003</c:v>
                </c:pt>
                <c:pt idx="2434">
                  <c:v>0.48680000000000001</c:v>
                </c:pt>
                <c:pt idx="2435">
                  <c:v>0.48700000000000004</c:v>
                </c:pt>
                <c:pt idx="2436">
                  <c:v>0.48720000000000002</c:v>
                </c:pt>
                <c:pt idx="2437">
                  <c:v>0.4874</c:v>
                </c:pt>
                <c:pt idx="2438">
                  <c:v>0.48760000000000003</c:v>
                </c:pt>
                <c:pt idx="2439">
                  <c:v>0.48780000000000001</c:v>
                </c:pt>
                <c:pt idx="2440">
                  <c:v>0.48800000000000004</c:v>
                </c:pt>
                <c:pt idx="2441">
                  <c:v>0.48820000000000002</c:v>
                </c:pt>
                <c:pt idx="2442">
                  <c:v>0.4884</c:v>
                </c:pt>
                <c:pt idx="2443">
                  <c:v>0.48860000000000003</c:v>
                </c:pt>
                <c:pt idx="2444">
                  <c:v>0.48880000000000001</c:v>
                </c:pt>
                <c:pt idx="2445">
                  <c:v>0.48900000000000005</c:v>
                </c:pt>
                <c:pt idx="2446">
                  <c:v>0.48920000000000002</c:v>
                </c:pt>
                <c:pt idx="2447">
                  <c:v>0.4894</c:v>
                </c:pt>
                <c:pt idx="2448">
                  <c:v>0.48960000000000004</c:v>
                </c:pt>
                <c:pt idx="2449">
                  <c:v>0.48980000000000001</c:v>
                </c:pt>
                <c:pt idx="2450">
                  <c:v>0.49000000000000005</c:v>
                </c:pt>
                <c:pt idx="2451">
                  <c:v>0.49020000000000002</c:v>
                </c:pt>
                <c:pt idx="2452">
                  <c:v>0.4904</c:v>
                </c:pt>
                <c:pt idx="2453">
                  <c:v>0.49060000000000004</c:v>
                </c:pt>
                <c:pt idx="2454">
                  <c:v>0.49080000000000001</c:v>
                </c:pt>
                <c:pt idx="2455">
                  <c:v>0.49100000000000005</c:v>
                </c:pt>
                <c:pt idx="2456">
                  <c:v>0.49120000000000003</c:v>
                </c:pt>
                <c:pt idx="2457">
                  <c:v>0.4914</c:v>
                </c:pt>
                <c:pt idx="2458">
                  <c:v>0.49160000000000004</c:v>
                </c:pt>
                <c:pt idx="2459">
                  <c:v>0.49180000000000001</c:v>
                </c:pt>
                <c:pt idx="2460">
                  <c:v>0.49200000000000005</c:v>
                </c:pt>
                <c:pt idx="2461">
                  <c:v>0.49220000000000003</c:v>
                </c:pt>
                <c:pt idx="2462">
                  <c:v>0.4924</c:v>
                </c:pt>
                <c:pt idx="2463">
                  <c:v>0.49260000000000004</c:v>
                </c:pt>
                <c:pt idx="2464">
                  <c:v>0.49280000000000002</c:v>
                </c:pt>
                <c:pt idx="2465">
                  <c:v>0.49300000000000005</c:v>
                </c:pt>
                <c:pt idx="2466">
                  <c:v>0.49320000000000003</c:v>
                </c:pt>
                <c:pt idx="2467">
                  <c:v>0.49340000000000001</c:v>
                </c:pt>
                <c:pt idx="2468">
                  <c:v>0.49360000000000004</c:v>
                </c:pt>
                <c:pt idx="2469">
                  <c:v>0.49380000000000002</c:v>
                </c:pt>
                <c:pt idx="2470">
                  <c:v>0.49400000000000005</c:v>
                </c:pt>
                <c:pt idx="2471">
                  <c:v>0.49420000000000003</c:v>
                </c:pt>
                <c:pt idx="2472">
                  <c:v>0.49440000000000001</c:v>
                </c:pt>
                <c:pt idx="2473">
                  <c:v>0.49460000000000004</c:v>
                </c:pt>
                <c:pt idx="2474">
                  <c:v>0.49480000000000002</c:v>
                </c:pt>
                <c:pt idx="2475">
                  <c:v>0.49500000000000005</c:v>
                </c:pt>
                <c:pt idx="2476">
                  <c:v>0.49520000000000003</c:v>
                </c:pt>
                <c:pt idx="2477">
                  <c:v>0.49540000000000001</c:v>
                </c:pt>
                <c:pt idx="2478">
                  <c:v>0.49560000000000004</c:v>
                </c:pt>
                <c:pt idx="2479">
                  <c:v>0.49580000000000002</c:v>
                </c:pt>
                <c:pt idx="2480">
                  <c:v>0.496</c:v>
                </c:pt>
                <c:pt idx="2481">
                  <c:v>0.49620000000000003</c:v>
                </c:pt>
                <c:pt idx="2482">
                  <c:v>0.49640000000000001</c:v>
                </c:pt>
                <c:pt idx="2483">
                  <c:v>0.49660000000000004</c:v>
                </c:pt>
                <c:pt idx="2484">
                  <c:v>0.49680000000000002</c:v>
                </c:pt>
                <c:pt idx="2485">
                  <c:v>0.497</c:v>
                </c:pt>
                <c:pt idx="2486">
                  <c:v>0.49720000000000003</c:v>
                </c:pt>
                <c:pt idx="2487">
                  <c:v>0.49740000000000001</c:v>
                </c:pt>
                <c:pt idx="2488">
                  <c:v>0.49760000000000004</c:v>
                </c:pt>
                <c:pt idx="2489">
                  <c:v>0.49780000000000002</c:v>
                </c:pt>
                <c:pt idx="2490">
                  <c:v>0.498</c:v>
                </c:pt>
                <c:pt idx="2491">
                  <c:v>0.49820000000000003</c:v>
                </c:pt>
                <c:pt idx="2492">
                  <c:v>0.49840000000000001</c:v>
                </c:pt>
                <c:pt idx="2493">
                  <c:v>0.49860000000000004</c:v>
                </c:pt>
                <c:pt idx="2494">
                  <c:v>0.49880000000000002</c:v>
                </c:pt>
                <c:pt idx="2495">
                  <c:v>0.499</c:v>
                </c:pt>
                <c:pt idx="2496">
                  <c:v>0.49920000000000003</c:v>
                </c:pt>
                <c:pt idx="2497">
                  <c:v>0.49940000000000001</c:v>
                </c:pt>
                <c:pt idx="2498">
                  <c:v>0.49960000000000004</c:v>
                </c:pt>
                <c:pt idx="2499">
                  <c:v>0.49980000000000002</c:v>
                </c:pt>
                <c:pt idx="2500">
                  <c:v>0.5</c:v>
                </c:pt>
                <c:pt idx="2501">
                  <c:v>0.50019999999999998</c:v>
                </c:pt>
                <c:pt idx="2502">
                  <c:v>0.50040000000000007</c:v>
                </c:pt>
                <c:pt idx="2503">
                  <c:v>0.50060000000000004</c:v>
                </c:pt>
                <c:pt idx="2504">
                  <c:v>0.50080000000000002</c:v>
                </c:pt>
                <c:pt idx="2505">
                  <c:v>0.501</c:v>
                </c:pt>
                <c:pt idx="2506">
                  <c:v>0.50119999999999998</c:v>
                </c:pt>
                <c:pt idx="2507">
                  <c:v>0.50140000000000007</c:v>
                </c:pt>
                <c:pt idx="2508">
                  <c:v>0.50160000000000005</c:v>
                </c:pt>
                <c:pt idx="2509">
                  <c:v>0.50180000000000002</c:v>
                </c:pt>
                <c:pt idx="2510">
                  <c:v>0.502</c:v>
                </c:pt>
                <c:pt idx="2511">
                  <c:v>0.50219999999999998</c:v>
                </c:pt>
                <c:pt idx="2512">
                  <c:v>0.50240000000000007</c:v>
                </c:pt>
                <c:pt idx="2513">
                  <c:v>0.50260000000000005</c:v>
                </c:pt>
                <c:pt idx="2514">
                  <c:v>0.50280000000000002</c:v>
                </c:pt>
                <c:pt idx="2515">
                  <c:v>0.503</c:v>
                </c:pt>
                <c:pt idx="2516">
                  <c:v>0.50319999999999998</c:v>
                </c:pt>
                <c:pt idx="2517">
                  <c:v>0.50340000000000007</c:v>
                </c:pt>
                <c:pt idx="2518">
                  <c:v>0.50360000000000005</c:v>
                </c:pt>
                <c:pt idx="2519">
                  <c:v>0.50380000000000003</c:v>
                </c:pt>
                <c:pt idx="2520">
                  <c:v>0.504</c:v>
                </c:pt>
                <c:pt idx="2521">
                  <c:v>0.50419999999999998</c:v>
                </c:pt>
                <c:pt idx="2522">
                  <c:v>0.50440000000000007</c:v>
                </c:pt>
                <c:pt idx="2523">
                  <c:v>0.50460000000000005</c:v>
                </c:pt>
                <c:pt idx="2524">
                  <c:v>0.50480000000000003</c:v>
                </c:pt>
                <c:pt idx="2525">
                  <c:v>0.505</c:v>
                </c:pt>
                <c:pt idx="2526">
                  <c:v>0.50519999999999998</c:v>
                </c:pt>
                <c:pt idx="2527">
                  <c:v>0.50540000000000007</c:v>
                </c:pt>
                <c:pt idx="2528">
                  <c:v>0.50560000000000005</c:v>
                </c:pt>
                <c:pt idx="2529">
                  <c:v>0.50580000000000003</c:v>
                </c:pt>
                <c:pt idx="2530">
                  <c:v>0.50600000000000001</c:v>
                </c:pt>
                <c:pt idx="2531">
                  <c:v>0.50619999999999998</c:v>
                </c:pt>
                <c:pt idx="2532">
                  <c:v>0.50640000000000007</c:v>
                </c:pt>
                <c:pt idx="2533">
                  <c:v>0.50660000000000005</c:v>
                </c:pt>
                <c:pt idx="2534">
                  <c:v>0.50680000000000003</c:v>
                </c:pt>
                <c:pt idx="2535">
                  <c:v>0.50700000000000001</c:v>
                </c:pt>
                <c:pt idx="2536">
                  <c:v>0.50719999999999998</c:v>
                </c:pt>
                <c:pt idx="2537">
                  <c:v>0.50740000000000007</c:v>
                </c:pt>
                <c:pt idx="2538">
                  <c:v>0.50760000000000005</c:v>
                </c:pt>
                <c:pt idx="2539">
                  <c:v>0.50780000000000003</c:v>
                </c:pt>
                <c:pt idx="2540">
                  <c:v>0.50800000000000001</c:v>
                </c:pt>
                <c:pt idx="2541">
                  <c:v>0.50819999999999999</c:v>
                </c:pt>
                <c:pt idx="2542">
                  <c:v>0.50840000000000007</c:v>
                </c:pt>
                <c:pt idx="2543">
                  <c:v>0.50860000000000005</c:v>
                </c:pt>
                <c:pt idx="2544">
                  <c:v>0.50880000000000003</c:v>
                </c:pt>
                <c:pt idx="2545">
                  <c:v>0.50900000000000001</c:v>
                </c:pt>
                <c:pt idx="2546">
                  <c:v>0.50919999999999999</c:v>
                </c:pt>
                <c:pt idx="2547">
                  <c:v>0.50940000000000007</c:v>
                </c:pt>
                <c:pt idx="2548">
                  <c:v>0.50960000000000005</c:v>
                </c:pt>
                <c:pt idx="2549">
                  <c:v>0.50980000000000003</c:v>
                </c:pt>
                <c:pt idx="2550">
                  <c:v>0.51</c:v>
                </c:pt>
                <c:pt idx="2551">
                  <c:v>0.51019999999999999</c:v>
                </c:pt>
                <c:pt idx="2552">
                  <c:v>0.51040000000000008</c:v>
                </c:pt>
                <c:pt idx="2553">
                  <c:v>0.51060000000000005</c:v>
                </c:pt>
                <c:pt idx="2554">
                  <c:v>0.51080000000000003</c:v>
                </c:pt>
                <c:pt idx="2555">
                  <c:v>0.51100000000000001</c:v>
                </c:pt>
                <c:pt idx="2556">
                  <c:v>0.51119999999999999</c:v>
                </c:pt>
                <c:pt idx="2557">
                  <c:v>0.51140000000000008</c:v>
                </c:pt>
                <c:pt idx="2558">
                  <c:v>0.51160000000000005</c:v>
                </c:pt>
                <c:pt idx="2559">
                  <c:v>0.51180000000000003</c:v>
                </c:pt>
                <c:pt idx="2560">
                  <c:v>0.51200000000000001</c:v>
                </c:pt>
                <c:pt idx="2561">
                  <c:v>0.51219999999999999</c:v>
                </c:pt>
                <c:pt idx="2562">
                  <c:v>0.51240000000000008</c:v>
                </c:pt>
                <c:pt idx="2563">
                  <c:v>0.51260000000000006</c:v>
                </c:pt>
                <c:pt idx="2564">
                  <c:v>0.51280000000000003</c:v>
                </c:pt>
                <c:pt idx="2565">
                  <c:v>0.51300000000000001</c:v>
                </c:pt>
                <c:pt idx="2566">
                  <c:v>0.51319999999999999</c:v>
                </c:pt>
                <c:pt idx="2567">
                  <c:v>0.51340000000000008</c:v>
                </c:pt>
                <c:pt idx="2568">
                  <c:v>0.51360000000000006</c:v>
                </c:pt>
                <c:pt idx="2569">
                  <c:v>0.51380000000000003</c:v>
                </c:pt>
                <c:pt idx="2570">
                  <c:v>0.51400000000000001</c:v>
                </c:pt>
                <c:pt idx="2571">
                  <c:v>0.51419999999999999</c:v>
                </c:pt>
                <c:pt idx="2572">
                  <c:v>0.51440000000000008</c:v>
                </c:pt>
                <c:pt idx="2573">
                  <c:v>0.51460000000000006</c:v>
                </c:pt>
                <c:pt idx="2574">
                  <c:v>0.51480000000000004</c:v>
                </c:pt>
                <c:pt idx="2575">
                  <c:v>0.51500000000000001</c:v>
                </c:pt>
                <c:pt idx="2576">
                  <c:v>0.51519999999999999</c:v>
                </c:pt>
                <c:pt idx="2577">
                  <c:v>0.51539999999999997</c:v>
                </c:pt>
                <c:pt idx="2578">
                  <c:v>0.51560000000000006</c:v>
                </c:pt>
                <c:pt idx="2579">
                  <c:v>0.51580000000000004</c:v>
                </c:pt>
                <c:pt idx="2580">
                  <c:v>0.51600000000000001</c:v>
                </c:pt>
                <c:pt idx="2581">
                  <c:v>0.51619999999999999</c:v>
                </c:pt>
                <c:pt idx="2582">
                  <c:v>0.51639999999999997</c:v>
                </c:pt>
                <c:pt idx="2583">
                  <c:v>0.51660000000000006</c:v>
                </c:pt>
                <c:pt idx="2584">
                  <c:v>0.51680000000000004</c:v>
                </c:pt>
                <c:pt idx="2585">
                  <c:v>0.51700000000000002</c:v>
                </c:pt>
                <c:pt idx="2586">
                  <c:v>0.51719999999999999</c:v>
                </c:pt>
                <c:pt idx="2587">
                  <c:v>0.51739999999999997</c:v>
                </c:pt>
                <c:pt idx="2588">
                  <c:v>0.51760000000000006</c:v>
                </c:pt>
                <c:pt idx="2589">
                  <c:v>0.51780000000000004</c:v>
                </c:pt>
                <c:pt idx="2590">
                  <c:v>0.51800000000000002</c:v>
                </c:pt>
                <c:pt idx="2591">
                  <c:v>0.51819999999999999</c:v>
                </c:pt>
                <c:pt idx="2592">
                  <c:v>0.51839999999999997</c:v>
                </c:pt>
                <c:pt idx="2593">
                  <c:v>0.51860000000000006</c:v>
                </c:pt>
                <c:pt idx="2594">
                  <c:v>0.51880000000000004</c:v>
                </c:pt>
                <c:pt idx="2595">
                  <c:v>0.51900000000000002</c:v>
                </c:pt>
                <c:pt idx="2596">
                  <c:v>0.51919999999999999</c:v>
                </c:pt>
                <c:pt idx="2597">
                  <c:v>0.51939999999999997</c:v>
                </c:pt>
                <c:pt idx="2598">
                  <c:v>0.51960000000000006</c:v>
                </c:pt>
                <c:pt idx="2599">
                  <c:v>0.51980000000000004</c:v>
                </c:pt>
                <c:pt idx="2600">
                  <c:v>0.52</c:v>
                </c:pt>
                <c:pt idx="2601">
                  <c:v>0.5202</c:v>
                </c:pt>
                <c:pt idx="2602">
                  <c:v>0.52039999999999997</c:v>
                </c:pt>
                <c:pt idx="2603">
                  <c:v>0.52060000000000006</c:v>
                </c:pt>
                <c:pt idx="2604">
                  <c:v>0.52080000000000004</c:v>
                </c:pt>
                <c:pt idx="2605">
                  <c:v>0.52100000000000002</c:v>
                </c:pt>
                <c:pt idx="2606">
                  <c:v>0.5212</c:v>
                </c:pt>
                <c:pt idx="2607">
                  <c:v>0.52139999999999997</c:v>
                </c:pt>
                <c:pt idx="2608">
                  <c:v>0.52160000000000006</c:v>
                </c:pt>
                <c:pt idx="2609">
                  <c:v>0.52180000000000004</c:v>
                </c:pt>
                <c:pt idx="2610">
                  <c:v>0.52200000000000002</c:v>
                </c:pt>
                <c:pt idx="2611">
                  <c:v>0.5222</c:v>
                </c:pt>
                <c:pt idx="2612">
                  <c:v>0.52239999999999998</c:v>
                </c:pt>
                <c:pt idx="2613">
                  <c:v>0.52260000000000006</c:v>
                </c:pt>
                <c:pt idx="2614">
                  <c:v>0.52280000000000004</c:v>
                </c:pt>
                <c:pt idx="2615">
                  <c:v>0.52300000000000002</c:v>
                </c:pt>
                <c:pt idx="2616">
                  <c:v>0.5232</c:v>
                </c:pt>
                <c:pt idx="2617">
                  <c:v>0.52339999999999998</c:v>
                </c:pt>
                <c:pt idx="2618">
                  <c:v>0.52360000000000007</c:v>
                </c:pt>
                <c:pt idx="2619">
                  <c:v>0.52380000000000004</c:v>
                </c:pt>
                <c:pt idx="2620">
                  <c:v>0.52400000000000002</c:v>
                </c:pt>
                <c:pt idx="2621">
                  <c:v>0.5242</c:v>
                </c:pt>
                <c:pt idx="2622">
                  <c:v>0.52439999999999998</c:v>
                </c:pt>
                <c:pt idx="2623">
                  <c:v>0.52460000000000007</c:v>
                </c:pt>
                <c:pt idx="2624">
                  <c:v>0.52480000000000004</c:v>
                </c:pt>
                <c:pt idx="2625">
                  <c:v>0.52500000000000002</c:v>
                </c:pt>
                <c:pt idx="2626">
                  <c:v>0.5252</c:v>
                </c:pt>
                <c:pt idx="2627">
                  <c:v>0.52539999999999998</c:v>
                </c:pt>
                <c:pt idx="2628">
                  <c:v>0.52560000000000007</c:v>
                </c:pt>
                <c:pt idx="2629">
                  <c:v>0.52580000000000005</c:v>
                </c:pt>
                <c:pt idx="2630">
                  <c:v>0.52600000000000002</c:v>
                </c:pt>
                <c:pt idx="2631">
                  <c:v>0.5262</c:v>
                </c:pt>
                <c:pt idx="2632">
                  <c:v>0.52639999999999998</c:v>
                </c:pt>
                <c:pt idx="2633">
                  <c:v>0.52660000000000007</c:v>
                </c:pt>
                <c:pt idx="2634">
                  <c:v>0.52680000000000005</c:v>
                </c:pt>
                <c:pt idx="2635">
                  <c:v>0.52700000000000002</c:v>
                </c:pt>
                <c:pt idx="2636">
                  <c:v>0.5272</c:v>
                </c:pt>
                <c:pt idx="2637">
                  <c:v>0.52739999999999998</c:v>
                </c:pt>
                <c:pt idx="2638">
                  <c:v>0.52760000000000007</c:v>
                </c:pt>
                <c:pt idx="2639">
                  <c:v>0.52780000000000005</c:v>
                </c:pt>
                <c:pt idx="2640">
                  <c:v>0.52800000000000002</c:v>
                </c:pt>
                <c:pt idx="2641">
                  <c:v>0.5282</c:v>
                </c:pt>
                <c:pt idx="2642">
                  <c:v>0.52839999999999998</c:v>
                </c:pt>
                <c:pt idx="2643">
                  <c:v>0.52860000000000007</c:v>
                </c:pt>
                <c:pt idx="2644">
                  <c:v>0.52880000000000005</c:v>
                </c:pt>
                <c:pt idx="2645">
                  <c:v>0.52900000000000003</c:v>
                </c:pt>
                <c:pt idx="2646">
                  <c:v>0.5292</c:v>
                </c:pt>
                <c:pt idx="2647">
                  <c:v>0.52939999999999998</c:v>
                </c:pt>
                <c:pt idx="2648">
                  <c:v>0.52960000000000007</c:v>
                </c:pt>
                <c:pt idx="2649">
                  <c:v>0.52980000000000005</c:v>
                </c:pt>
                <c:pt idx="2650">
                  <c:v>0.53</c:v>
                </c:pt>
                <c:pt idx="2651">
                  <c:v>0.5302</c:v>
                </c:pt>
                <c:pt idx="2652">
                  <c:v>0.53039999999999998</c:v>
                </c:pt>
                <c:pt idx="2653">
                  <c:v>0.53060000000000007</c:v>
                </c:pt>
                <c:pt idx="2654">
                  <c:v>0.53080000000000005</c:v>
                </c:pt>
                <c:pt idx="2655">
                  <c:v>0.53100000000000003</c:v>
                </c:pt>
                <c:pt idx="2656">
                  <c:v>0.53120000000000001</c:v>
                </c:pt>
                <c:pt idx="2657">
                  <c:v>0.53139999999999998</c:v>
                </c:pt>
                <c:pt idx="2658">
                  <c:v>0.53160000000000007</c:v>
                </c:pt>
                <c:pt idx="2659">
                  <c:v>0.53180000000000005</c:v>
                </c:pt>
                <c:pt idx="2660">
                  <c:v>0.53200000000000003</c:v>
                </c:pt>
                <c:pt idx="2661">
                  <c:v>0.53220000000000001</c:v>
                </c:pt>
                <c:pt idx="2662">
                  <c:v>0.53239999999999998</c:v>
                </c:pt>
                <c:pt idx="2663">
                  <c:v>0.53260000000000007</c:v>
                </c:pt>
                <c:pt idx="2664">
                  <c:v>0.53280000000000005</c:v>
                </c:pt>
                <c:pt idx="2665">
                  <c:v>0.53300000000000003</c:v>
                </c:pt>
                <c:pt idx="2666">
                  <c:v>0.53320000000000001</c:v>
                </c:pt>
                <c:pt idx="2667">
                  <c:v>0.53339999999999999</c:v>
                </c:pt>
                <c:pt idx="2668">
                  <c:v>0.53360000000000007</c:v>
                </c:pt>
                <c:pt idx="2669">
                  <c:v>0.53380000000000005</c:v>
                </c:pt>
                <c:pt idx="2670">
                  <c:v>0.53400000000000003</c:v>
                </c:pt>
                <c:pt idx="2671">
                  <c:v>0.53420000000000001</c:v>
                </c:pt>
                <c:pt idx="2672">
                  <c:v>0.53439999999999999</c:v>
                </c:pt>
                <c:pt idx="2673">
                  <c:v>0.53460000000000008</c:v>
                </c:pt>
                <c:pt idx="2674">
                  <c:v>0.53480000000000005</c:v>
                </c:pt>
                <c:pt idx="2675">
                  <c:v>0.53500000000000003</c:v>
                </c:pt>
                <c:pt idx="2676">
                  <c:v>0.53520000000000001</c:v>
                </c:pt>
                <c:pt idx="2677">
                  <c:v>0.53539999999999999</c:v>
                </c:pt>
                <c:pt idx="2678">
                  <c:v>0.53560000000000008</c:v>
                </c:pt>
                <c:pt idx="2679">
                  <c:v>0.53580000000000005</c:v>
                </c:pt>
                <c:pt idx="2680">
                  <c:v>0.53600000000000003</c:v>
                </c:pt>
                <c:pt idx="2681">
                  <c:v>0.53620000000000001</c:v>
                </c:pt>
                <c:pt idx="2682">
                  <c:v>0.53639999999999999</c:v>
                </c:pt>
                <c:pt idx="2683">
                  <c:v>0.53660000000000008</c:v>
                </c:pt>
                <c:pt idx="2684">
                  <c:v>0.53680000000000005</c:v>
                </c:pt>
                <c:pt idx="2685">
                  <c:v>0.53700000000000003</c:v>
                </c:pt>
                <c:pt idx="2686">
                  <c:v>0.53720000000000001</c:v>
                </c:pt>
                <c:pt idx="2687">
                  <c:v>0.53739999999999999</c:v>
                </c:pt>
                <c:pt idx="2688">
                  <c:v>0.53760000000000008</c:v>
                </c:pt>
                <c:pt idx="2689">
                  <c:v>0.53780000000000006</c:v>
                </c:pt>
                <c:pt idx="2690">
                  <c:v>0.53800000000000003</c:v>
                </c:pt>
                <c:pt idx="2691">
                  <c:v>0.53820000000000001</c:v>
                </c:pt>
                <c:pt idx="2692">
                  <c:v>0.53839999999999999</c:v>
                </c:pt>
                <c:pt idx="2693">
                  <c:v>0.53860000000000008</c:v>
                </c:pt>
                <c:pt idx="2694">
                  <c:v>0.53880000000000006</c:v>
                </c:pt>
                <c:pt idx="2695">
                  <c:v>0.53900000000000003</c:v>
                </c:pt>
                <c:pt idx="2696">
                  <c:v>0.53920000000000001</c:v>
                </c:pt>
                <c:pt idx="2697">
                  <c:v>0.53939999999999999</c:v>
                </c:pt>
                <c:pt idx="2698">
                  <c:v>0.53960000000000008</c:v>
                </c:pt>
                <c:pt idx="2699">
                  <c:v>0.53980000000000006</c:v>
                </c:pt>
                <c:pt idx="2700">
                  <c:v>0.54</c:v>
                </c:pt>
                <c:pt idx="2701">
                  <c:v>0.54020000000000001</c:v>
                </c:pt>
                <c:pt idx="2702">
                  <c:v>0.54039999999999999</c:v>
                </c:pt>
                <c:pt idx="2703">
                  <c:v>0.54060000000000008</c:v>
                </c:pt>
                <c:pt idx="2704">
                  <c:v>0.54080000000000006</c:v>
                </c:pt>
                <c:pt idx="2705">
                  <c:v>0.54100000000000004</c:v>
                </c:pt>
                <c:pt idx="2706">
                  <c:v>0.54120000000000001</c:v>
                </c:pt>
                <c:pt idx="2707">
                  <c:v>0.54139999999999999</c:v>
                </c:pt>
                <c:pt idx="2708">
                  <c:v>0.54160000000000008</c:v>
                </c:pt>
                <c:pt idx="2709">
                  <c:v>0.54180000000000006</c:v>
                </c:pt>
                <c:pt idx="2710">
                  <c:v>0.54200000000000004</c:v>
                </c:pt>
                <c:pt idx="2711">
                  <c:v>0.54220000000000002</c:v>
                </c:pt>
                <c:pt idx="2712">
                  <c:v>0.54239999999999999</c:v>
                </c:pt>
                <c:pt idx="2713">
                  <c:v>0.54259999999999997</c:v>
                </c:pt>
                <c:pt idx="2714">
                  <c:v>0.54280000000000006</c:v>
                </c:pt>
                <c:pt idx="2715">
                  <c:v>0.54300000000000004</c:v>
                </c:pt>
                <c:pt idx="2716">
                  <c:v>0.54320000000000002</c:v>
                </c:pt>
                <c:pt idx="2717">
                  <c:v>0.54339999999999999</c:v>
                </c:pt>
                <c:pt idx="2718">
                  <c:v>0.54359999999999997</c:v>
                </c:pt>
                <c:pt idx="2719">
                  <c:v>0.54380000000000006</c:v>
                </c:pt>
                <c:pt idx="2720">
                  <c:v>0.54400000000000004</c:v>
                </c:pt>
                <c:pt idx="2721">
                  <c:v>0.54420000000000002</c:v>
                </c:pt>
                <c:pt idx="2722">
                  <c:v>0.5444</c:v>
                </c:pt>
                <c:pt idx="2723">
                  <c:v>0.54459999999999997</c:v>
                </c:pt>
                <c:pt idx="2724">
                  <c:v>0.54480000000000006</c:v>
                </c:pt>
                <c:pt idx="2725">
                  <c:v>0.54500000000000004</c:v>
                </c:pt>
                <c:pt idx="2726">
                  <c:v>0.54520000000000002</c:v>
                </c:pt>
                <c:pt idx="2727">
                  <c:v>0.5454</c:v>
                </c:pt>
                <c:pt idx="2728">
                  <c:v>0.54559999999999997</c:v>
                </c:pt>
                <c:pt idx="2729">
                  <c:v>0.54580000000000006</c:v>
                </c:pt>
                <c:pt idx="2730">
                  <c:v>0.54600000000000004</c:v>
                </c:pt>
                <c:pt idx="2731">
                  <c:v>0.54620000000000002</c:v>
                </c:pt>
                <c:pt idx="2732">
                  <c:v>0.5464</c:v>
                </c:pt>
                <c:pt idx="2733">
                  <c:v>0.54659999999999997</c:v>
                </c:pt>
                <c:pt idx="2734">
                  <c:v>0.54680000000000006</c:v>
                </c:pt>
                <c:pt idx="2735">
                  <c:v>0.54700000000000004</c:v>
                </c:pt>
                <c:pt idx="2736">
                  <c:v>0.54720000000000002</c:v>
                </c:pt>
                <c:pt idx="2737">
                  <c:v>0.5474</c:v>
                </c:pt>
                <c:pt idx="2738">
                  <c:v>0.54759999999999998</c:v>
                </c:pt>
                <c:pt idx="2739">
                  <c:v>0.54780000000000006</c:v>
                </c:pt>
                <c:pt idx="2740">
                  <c:v>0.54800000000000004</c:v>
                </c:pt>
                <c:pt idx="2741">
                  <c:v>0.54820000000000002</c:v>
                </c:pt>
                <c:pt idx="2742">
                  <c:v>0.5484</c:v>
                </c:pt>
                <c:pt idx="2743">
                  <c:v>0.54859999999999998</c:v>
                </c:pt>
                <c:pt idx="2744">
                  <c:v>0.54880000000000007</c:v>
                </c:pt>
                <c:pt idx="2745">
                  <c:v>0.54900000000000004</c:v>
                </c:pt>
                <c:pt idx="2746">
                  <c:v>0.54920000000000002</c:v>
                </c:pt>
                <c:pt idx="2747">
                  <c:v>0.5494</c:v>
                </c:pt>
                <c:pt idx="2748">
                  <c:v>0.54959999999999998</c:v>
                </c:pt>
                <c:pt idx="2749">
                  <c:v>0.54980000000000007</c:v>
                </c:pt>
                <c:pt idx="2750">
                  <c:v>0.55000000000000004</c:v>
                </c:pt>
                <c:pt idx="2751">
                  <c:v>0.55020000000000002</c:v>
                </c:pt>
                <c:pt idx="2752">
                  <c:v>0.5504</c:v>
                </c:pt>
                <c:pt idx="2753">
                  <c:v>0.55059999999999998</c:v>
                </c:pt>
                <c:pt idx="2754">
                  <c:v>0.55080000000000007</c:v>
                </c:pt>
                <c:pt idx="2755">
                  <c:v>0.55100000000000005</c:v>
                </c:pt>
                <c:pt idx="2756">
                  <c:v>0.55120000000000002</c:v>
                </c:pt>
                <c:pt idx="2757">
                  <c:v>0.5514</c:v>
                </c:pt>
                <c:pt idx="2758">
                  <c:v>0.55159999999999998</c:v>
                </c:pt>
                <c:pt idx="2759">
                  <c:v>0.55180000000000007</c:v>
                </c:pt>
                <c:pt idx="2760">
                  <c:v>0.55200000000000005</c:v>
                </c:pt>
                <c:pt idx="2761">
                  <c:v>0.55220000000000002</c:v>
                </c:pt>
                <c:pt idx="2762">
                  <c:v>0.5524</c:v>
                </c:pt>
                <c:pt idx="2763">
                  <c:v>0.55259999999999998</c:v>
                </c:pt>
                <c:pt idx="2764">
                  <c:v>0.55280000000000007</c:v>
                </c:pt>
                <c:pt idx="2765">
                  <c:v>0.55300000000000005</c:v>
                </c:pt>
                <c:pt idx="2766">
                  <c:v>0.55320000000000003</c:v>
                </c:pt>
                <c:pt idx="2767">
                  <c:v>0.5534</c:v>
                </c:pt>
                <c:pt idx="2768">
                  <c:v>0.55359999999999998</c:v>
                </c:pt>
                <c:pt idx="2769">
                  <c:v>0.55380000000000007</c:v>
                </c:pt>
                <c:pt idx="2770">
                  <c:v>0.55400000000000005</c:v>
                </c:pt>
                <c:pt idx="2771">
                  <c:v>0.55420000000000003</c:v>
                </c:pt>
                <c:pt idx="2772">
                  <c:v>0.5544</c:v>
                </c:pt>
                <c:pt idx="2773">
                  <c:v>0.55459999999999998</c:v>
                </c:pt>
                <c:pt idx="2774">
                  <c:v>0.55480000000000007</c:v>
                </c:pt>
                <c:pt idx="2775">
                  <c:v>0.55500000000000005</c:v>
                </c:pt>
                <c:pt idx="2776">
                  <c:v>0.55520000000000003</c:v>
                </c:pt>
                <c:pt idx="2777">
                  <c:v>0.5554</c:v>
                </c:pt>
                <c:pt idx="2778">
                  <c:v>0.55559999999999998</c:v>
                </c:pt>
                <c:pt idx="2779">
                  <c:v>0.55580000000000007</c:v>
                </c:pt>
                <c:pt idx="2780">
                  <c:v>0.55600000000000005</c:v>
                </c:pt>
                <c:pt idx="2781">
                  <c:v>0.55620000000000003</c:v>
                </c:pt>
                <c:pt idx="2782">
                  <c:v>0.55640000000000001</c:v>
                </c:pt>
                <c:pt idx="2783">
                  <c:v>0.55659999999999998</c:v>
                </c:pt>
                <c:pt idx="2784">
                  <c:v>0.55680000000000007</c:v>
                </c:pt>
                <c:pt idx="2785">
                  <c:v>0.55700000000000005</c:v>
                </c:pt>
                <c:pt idx="2786">
                  <c:v>0.55720000000000003</c:v>
                </c:pt>
                <c:pt idx="2787">
                  <c:v>0.55740000000000001</c:v>
                </c:pt>
                <c:pt idx="2788">
                  <c:v>0.55759999999999998</c:v>
                </c:pt>
                <c:pt idx="2789">
                  <c:v>0.55780000000000007</c:v>
                </c:pt>
                <c:pt idx="2790">
                  <c:v>0.55800000000000005</c:v>
                </c:pt>
                <c:pt idx="2791">
                  <c:v>0.55820000000000003</c:v>
                </c:pt>
                <c:pt idx="2792">
                  <c:v>0.55840000000000001</c:v>
                </c:pt>
                <c:pt idx="2793">
                  <c:v>0.55859999999999999</c:v>
                </c:pt>
                <c:pt idx="2794">
                  <c:v>0.55880000000000007</c:v>
                </c:pt>
                <c:pt idx="2795">
                  <c:v>0.55900000000000005</c:v>
                </c:pt>
                <c:pt idx="2796">
                  <c:v>0.55920000000000003</c:v>
                </c:pt>
                <c:pt idx="2797">
                  <c:v>0.55940000000000001</c:v>
                </c:pt>
                <c:pt idx="2798">
                  <c:v>0.55959999999999999</c:v>
                </c:pt>
                <c:pt idx="2799">
                  <c:v>0.55980000000000008</c:v>
                </c:pt>
                <c:pt idx="2800">
                  <c:v>0.56000000000000005</c:v>
                </c:pt>
                <c:pt idx="2801">
                  <c:v>0.56020000000000003</c:v>
                </c:pt>
                <c:pt idx="2802">
                  <c:v>0.56040000000000001</c:v>
                </c:pt>
                <c:pt idx="2803">
                  <c:v>0.56059999999999999</c:v>
                </c:pt>
                <c:pt idx="2804">
                  <c:v>0.56080000000000008</c:v>
                </c:pt>
                <c:pt idx="2805">
                  <c:v>0.56100000000000005</c:v>
                </c:pt>
                <c:pt idx="2806">
                  <c:v>0.56120000000000003</c:v>
                </c:pt>
                <c:pt idx="2807">
                  <c:v>0.56140000000000001</c:v>
                </c:pt>
                <c:pt idx="2808">
                  <c:v>0.56159999999999999</c:v>
                </c:pt>
                <c:pt idx="2809">
                  <c:v>0.56180000000000008</c:v>
                </c:pt>
                <c:pt idx="2810">
                  <c:v>0.56200000000000006</c:v>
                </c:pt>
                <c:pt idx="2811">
                  <c:v>0.56220000000000003</c:v>
                </c:pt>
                <c:pt idx="2812">
                  <c:v>0.56240000000000001</c:v>
                </c:pt>
                <c:pt idx="2813">
                  <c:v>0.56259999999999999</c:v>
                </c:pt>
                <c:pt idx="2814">
                  <c:v>0.56280000000000008</c:v>
                </c:pt>
                <c:pt idx="2815">
                  <c:v>0.56300000000000006</c:v>
                </c:pt>
                <c:pt idx="2816">
                  <c:v>0.56320000000000003</c:v>
                </c:pt>
                <c:pt idx="2817">
                  <c:v>0.56340000000000001</c:v>
                </c:pt>
                <c:pt idx="2818">
                  <c:v>0.56359999999999999</c:v>
                </c:pt>
                <c:pt idx="2819">
                  <c:v>0.56380000000000008</c:v>
                </c:pt>
                <c:pt idx="2820">
                  <c:v>0.56400000000000006</c:v>
                </c:pt>
                <c:pt idx="2821">
                  <c:v>0.56420000000000003</c:v>
                </c:pt>
                <c:pt idx="2822">
                  <c:v>0.56440000000000001</c:v>
                </c:pt>
                <c:pt idx="2823">
                  <c:v>0.56459999999999999</c:v>
                </c:pt>
                <c:pt idx="2824">
                  <c:v>0.56480000000000008</c:v>
                </c:pt>
                <c:pt idx="2825">
                  <c:v>0.56500000000000006</c:v>
                </c:pt>
                <c:pt idx="2826">
                  <c:v>0.56520000000000004</c:v>
                </c:pt>
                <c:pt idx="2827">
                  <c:v>0.56540000000000001</c:v>
                </c:pt>
                <c:pt idx="2828">
                  <c:v>0.56559999999999999</c:v>
                </c:pt>
                <c:pt idx="2829">
                  <c:v>0.56580000000000008</c:v>
                </c:pt>
                <c:pt idx="2830">
                  <c:v>0.56600000000000006</c:v>
                </c:pt>
                <c:pt idx="2831">
                  <c:v>0.56620000000000004</c:v>
                </c:pt>
                <c:pt idx="2832">
                  <c:v>0.56640000000000001</c:v>
                </c:pt>
                <c:pt idx="2833">
                  <c:v>0.56659999999999999</c:v>
                </c:pt>
                <c:pt idx="2834">
                  <c:v>0.56680000000000008</c:v>
                </c:pt>
                <c:pt idx="2835">
                  <c:v>0.56700000000000006</c:v>
                </c:pt>
                <c:pt idx="2836">
                  <c:v>0.56720000000000004</c:v>
                </c:pt>
                <c:pt idx="2837">
                  <c:v>0.56740000000000002</c:v>
                </c:pt>
                <c:pt idx="2838">
                  <c:v>0.56759999999999999</c:v>
                </c:pt>
                <c:pt idx="2839">
                  <c:v>0.56780000000000008</c:v>
                </c:pt>
                <c:pt idx="2840">
                  <c:v>0.56800000000000006</c:v>
                </c:pt>
                <c:pt idx="2841">
                  <c:v>0.56820000000000004</c:v>
                </c:pt>
                <c:pt idx="2842">
                  <c:v>0.56840000000000002</c:v>
                </c:pt>
                <c:pt idx="2843">
                  <c:v>0.56859999999999999</c:v>
                </c:pt>
                <c:pt idx="2844">
                  <c:v>0.56879999999999997</c:v>
                </c:pt>
                <c:pt idx="2845">
                  <c:v>0.56900000000000006</c:v>
                </c:pt>
                <c:pt idx="2846">
                  <c:v>0.56920000000000004</c:v>
                </c:pt>
                <c:pt idx="2847">
                  <c:v>0.56940000000000002</c:v>
                </c:pt>
                <c:pt idx="2848">
                  <c:v>0.5696</c:v>
                </c:pt>
                <c:pt idx="2849">
                  <c:v>0.56979999999999997</c:v>
                </c:pt>
                <c:pt idx="2850">
                  <c:v>0.57000000000000006</c:v>
                </c:pt>
                <c:pt idx="2851">
                  <c:v>0.57020000000000004</c:v>
                </c:pt>
                <c:pt idx="2852">
                  <c:v>0.57040000000000002</c:v>
                </c:pt>
                <c:pt idx="2853">
                  <c:v>0.5706</c:v>
                </c:pt>
                <c:pt idx="2854">
                  <c:v>0.57079999999999997</c:v>
                </c:pt>
                <c:pt idx="2855">
                  <c:v>0.57100000000000006</c:v>
                </c:pt>
                <c:pt idx="2856">
                  <c:v>0.57120000000000004</c:v>
                </c:pt>
                <c:pt idx="2857">
                  <c:v>0.57140000000000002</c:v>
                </c:pt>
                <c:pt idx="2858">
                  <c:v>0.5716</c:v>
                </c:pt>
                <c:pt idx="2859">
                  <c:v>0.57179999999999997</c:v>
                </c:pt>
                <c:pt idx="2860">
                  <c:v>0.57200000000000006</c:v>
                </c:pt>
                <c:pt idx="2861">
                  <c:v>0.57220000000000004</c:v>
                </c:pt>
                <c:pt idx="2862">
                  <c:v>0.57240000000000002</c:v>
                </c:pt>
                <c:pt idx="2863">
                  <c:v>0.5726</c:v>
                </c:pt>
                <c:pt idx="2864">
                  <c:v>0.57279999999999998</c:v>
                </c:pt>
                <c:pt idx="2865">
                  <c:v>0.57300000000000006</c:v>
                </c:pt>
                <c:pt idx="2866">
                  <c:v>0.57320000000000004</c:v>
                </c:pt>
                <c:pt idx="2867">
                  <c:v>0.57340000000000002</c:v>
                </c:pt>
                <c:pt idx="2868">
                  <c:v>0.5736</c:v>
                </c:pt>
                <c:pt idx="2869">
                  <c:v>0.57379999999999998</c:v>
                </c:pt>
                <c:pt idx="2870">
                  <c:v>0.57400000000000007</c:v>
                </c:pt>
                <c:pt idx="2871">
                  <c:v>0.57420000000000004</c:v>
                </c:pt>
                <c:pt idx="2872">
                  <c:v>0.57440000000000002</c:v>
                </c:pt>
                <c:pt idx="2873">
                  <c:v>0.5746</c:v>
                </c:pt>
                <c:pt idx="2874">
                  <c:v>0.57479999999999998</c:v>
                </c:pt>
                <c:pt idx="2875">
                  <c:v>0.57500000000000007</c:v>
                </c:pt>
                <c:pt idx="2876">
                  <c:v>0.57520000000000004</c:v>
                </c:pt>
                <c:pt idx="2877">
                  <c:v>0.57540000000000002</c:v>
                </c:pt>
                <c:pt idx="2878">
                  <c:v>0.5756</c:v>
                </c:pt>
                <c:pt idx="2879">
                  <c:v>0.57579999999999998</c:v>
                </c:pt>
                <c:pt idx="2880">
                  <c:v>0.57600000000000007</c:v>
                </c:pt>
                <c:pt idx="2881">
                  <c:v>0.57620000000000005</c:v>
                </c:pt>
                <c:pt idx="2882">
                  <c:v>0.57640000000000002</c:v>
                </c:pt>
                <c:pt idx="2883">
                  <c:v>0.5766</c:v>
                </c:pt>
                <c:pt idx="2884">
                  <c:v>0.57679999999999998</c:v>
                </c:pt>
                <c:pt idx="2885">
                  <c:v>0.57700000000000007</c:v>
                </c:pt>
                <c:pt idx="2886">
                  <c:v>0.57720000000000005</c:v>
                </c:pt>
                <c:pt idx="2887">
                  <c:v>0.57740000000000002</c:v>
                </c:pt>
                <c:pt idx="2888">
                  <c:v>0.5776</c:v>
                </c:pt>
                <c:pt idx="2889">
                  <c:v>0.57779999999999998</c:v>
                </c:pt>
                <c:pt idx="2890">
                  <c:v>0.57800000000000007</c:v>
                </c:pt>
                <c:pt idx="2891">
                  <c:v>0.57820000000000005</c:v>
                </c:pt>
                <c:pt idx="2892">
                  <c:v>0.57840000000000003</c:v>
                </c:pt>
                <c:pt idx="2893">
                  <c:v>0.5786</c:v>
                </c:pt>
                <c:pt idx="2894">
                  <c:v>0.57879999999999998</c:v>
                </c:pt>
                <c:pt idx="2895">
                  <c:v>0.57900000000000007</c:v>
                </c:pt>
                <c:pt idx="2896">
                  <c:v>0.57920000000000005</c:v>
                </c:pt>
                <c:pt idx="2897">
                  <c:v>0.57940000000000003</c:v>
                </c:pt>
                <c:pt idx="2898">
                  <c:v>0.5796</c:v>
                </c:pt>
                <c:pt idx="2899">
                  <c:v>0.57979999999999998</c:v>
                </c:pt>
                <c:pt idx="2900">
                  <c:v>0.58000000000000007</c:v>
                </c:pt>
                <c:pt idx="2901">
                  <c:v>0.58020000000000005</c:v>
                </c:pt>
                <c:pt idx="2902">
                  <c:v>0.58040000000000003</c:v>
                </c:pt>
                <c:pt idx="2903">
                  <c:v>0.5806</c:v>
                </c:pt>
                <c:pt idx="2904">
                  <c:v>0.58079999999999998</c:v>
                </c:pt>
                <c:pt idx="2905">
                  <c:v>0.58100000000000007</c:v>
                </c:pt>
                <c:pt idx="2906">
                  <c:v>0.58120000000000005</c:v>
                </c:pt>
                <c:pt idx="2907">
                  <c:v>0.58140000000000003</c:v>
                </c:pt>
                <c:pt idx="2908">
                  <c:v>0.58160000000000001</c:v>
                </c:pt>
                <c:pt idx="2909">
                  <c:v>0.58179999999999998</c:v>
                </c:pt>
                <c:pt idx="2910">
                  <c:v>0.58200000000000007</c:v>
                </c:pt>
                <c:pt idx="2911">
                  <c:v>0.58220000000000005</c:v>
                </c:pt>
                <c:pt idx="2912">
                  <c:v>0.58240000000000003</c:v>
                </c:pt>
                <c:pt idx="2913">
                  <c:v>0.58260000000000001</c:v>
                </c:pt>
                <c:pt idx="2914">
                  <c:v>0.58279999999999998</c:v>
                </c:pt>
                <c:pt idx="2915">
                  <c:v>0.58300000000000007</c:v>
                </c:pt>
                <c:pt idx="2916">
                  <c:v>0.58320000000000005</c:v>
                </c:pt>
                <c:pt idx="2917">
                  <c:v>0.58340000000000003</c:v>
                </c:pt>
                <c:pt idx="2918">
                  <c:v>0.58360000000000001</c:v>
                </c:pt>
                <c:pt idx="2919">
                  <c:v>0.58379999999999999</c:v>
                </c:pt>
                <c:pt idx="2920">
                  <c:v>0.58400000000000007</c:v>
                </c:pt>
                <c:pt idx="2921">
                  <c:v>0.58420000000000005</c:v>
                </c:pt>
                <c:pt idx="2922">
                  <c:v>0.58440000000000003</c:v>
                </c:pt>
                <c:pt idx="2923">
                  <c:v>0.58460000000000001</c:v>
                </c:pt>
                <c:pt idx="2924">
                  <c:v>0.58479999999999999</c:v>
                </c:pt>
                <c:pt idx="2925">
                  <c:v>0.58500000000000008</c:v>
                </c:pt>
                <c:pt idx="2926">
                  <c:v>0.58520000000000005</c:v>
                </c:pt>
                <c:pt idx="2927">
                  <c:v>0.58540000000000003</c:v>
                </c:pt>
                <c:pt idx="2928">
                  <c:v>0.58560000000000001</c:v>
                </c:pt>
                <c:pt idx="2929">
                  <c:v>0.58579999999999999</c:v>
                </c:pt>
                <c:pt idx="2930">
                  <c:v>0.58600000000000008</c:v>
                </c:pt>
                <c:pt idx="2931">
                  <c:v>0.58620000000000005</c:v>
                </c:pt>
                <c:pt idx="2932">
                  <c:v>0.58640000000000003</c:v>
                </c:pt>
                <c:pt idx="2933">
                  <c:v>0.58660000000000001</c:v>
                </c:pt>
                <c:pt idx="2934">
                  <c:v>0.58679999999999999</c:v>
                </c:pt>
                <c:pt idx="2935">
                  <c:v>0.58700000000000008</c:v>
                </c:pt>
                <c:pt idx="2936">
                  <c:v>0.58720000000000006</c:v>
                </c:pt>
                <c:pt idx="2937">
                  <c:v>0.58740000000000003</c:v>
                </c:pt>
                <c:pt idx="2938">
                  <c:v>0.58760000000000001</c:v>
                </c:pt>
                <c:pt idx="2939">
                  <c:v>0.58779999999999999</c:v>
                </c:pt>
                <c:pt idx="2940">
                  <c:v>0.58800000000000008</c:v>
                </c:pt>
                <c:pt idx="2941">
                  <c:v>0.58820000000000006</c:v>
                </c:pt>
                <c:pt idx="2942">
                  <c:v>0.58840000000000003</c:v>
                </c:pt>
                <c:pt idx="2943">
                  <c:v>0.58860000000000001</c:v>
                </c:pt>
                <c:pt idx="2944">
                  <c:v>0.58879999999999999</c:v>
                </c:pt>
                <c:pt idx="2945">
                  <c:v>0.58900000000000008</c:v>
                </c:pt>
                <c:pt idx="2946">
                  <c:v>0.58920000000000006</c:v>
                </c:pt>
                <c:pt idx="2947">
                  <c:v>0.58940000000000003</c:v>
                </c:pt>
                <c:pt idx="2948">
                  <c:v>0.58960000000000001</c:v>
                </c:pt>
                <c:pt idx="2949">
                  <c:v>0.58979999999999999</c:v>
                </c:pt>
                <c:pt idx="2950">
                  <c:v>0.59000000000000008</c:v>
                </c:pt>
                <c:pt idx="2951">
                  <c:v>0.59020000000000006</c:v>
                </c:pt>
                <c:pt idx="2952">
                  <c:v>0.59040000000000004</c:v>
                </c:pt>
                <c:pt idx="2953">
                  <c:v>0.59060000000000001</c:v>
                </c:pt>
                <c:pt idx="2954">
                  <c:v>0.59079999999999999</c:v>
                </c:pt>
                <c:pt idx="2955">
                  <c:v>0.59100000000000008</c:v>
                </c:pt>
                <c:pt idx="2956">
                  <c:v>0.59120000000000006</c:v>
                </c:pt>
                <c:pt idx="2957">
                  <c:v>0.59140000000000004</c:v>
                </c:pt>
                <c:pt idx="2958">
                  <c:v>0.59160000000000001</c:v>
                </c:pt>
                <c:pt idx="2959">
                  <c:v>0.59179999999999999</c:v>
                </c:pt>
                <c:pt idx="2960">
                  <c:v>0.59200000000000008</c:v>
                </c:pt>
                <c:pt idx="2961">
                  <c:v>0.59220000000000006</c:v>
                </c:pt>
                <c:pt idx="2962">
                  <c:v>0.59240000000000004</c:v>
                </c:pt>
                <c:pt idx="2963">
                  <c:v>0.59260000000000002</c:v>
                </c:pt>
                <c:pt idx="2964">
                  <c:v>0.59279999999999999</c:v>
                </c:pt>
                <c:pt idx="2965">
                  <c:v>0.59300000000000008</c:v>
                </c:pt>
                <c:pt idx="2966">
                  <c:v>0.59320000000000006</c:v>
                </c:pt>
                <c:pt idx="2967">
                  <c:v>0.59340000000000004</c:v>
                </c:pt>
                <c:pt idx="2968">
                  <c:v>0.59360000000000002</c:v>
                </c:pt>
                <c:pt idx="2969">
                  <c:v>0.59379999999999999</c:v>
                </c:pt>
                <c:pt idx="2970">
                  <c:v>0.59400000000000008</c:v>
                </c:pt>
                <c:pt idx="2971">
                  <c:v>0.59420000000000006</c:v>
                </c:pt>
                <c:pt idx="2972">
                  <c:v>0.59440000000000004</c:v>
                </c:pt>
                <c:pt idx="2973">
                  <c:v>0.59460000000000002</c:v>
                </c:pt>
                <c:pt idx="2974">
                  <c:v>0.5948</c:v>
                </c:pt>
                <c:pt idx="2975">
                  <c:v>0.59499999999999997</c:v>
                </c:pt>
                <c:pt idx="2976">
                  <c:v>0.59520000000000006</c:v>
                </c:pt>
                <c:pt idx="2977">
                  <c:v>0.59540000000000004</c:v>
                </c:pt>
                <c:pt idx="2978">
                  <c:v>0.59560000000000002</c:v>
                </c:pt>
                <c:pt idx="2979">
                  <c:v>0.5958</c:v>
                </c:pt>
                <c:pt idx="2980">
                  <c:v>0.59599999999999997</c:v>
                </c:pt>
                <c:pt idx="2981">
                  <c:v>0.59620000000000006</c:v>
                </c:pt>
                <c:pt idx="2982">
                  <c:v>0.59640000000000004</c:v>
                </c:pt>
                <c:pt idx="2983">
                  <c:v>0.59660000000000002</c:v>
                </c:pt>
                <c:pt idx="2984">
                  <c:v>0.5968</c:v>
                </c:pt>
                <c:pt idx="2985">
                  <c:v>0.59699999999999998</c:v>
                </c:pt>
                <c:pt idx="2986">
                  <c:v>0.59720000000000006</c:v>
                </c:pt>
                <c:pt idx="2987">
                  <c:v>0.59740000000000004</c:v>
                </c:pt>
                <c:pt idx="2988">
                  <c:v>0.59760000000000002</c:v>
                </c:pt>
                <c:pt idx="2989">
                  <c:v>0.5978</c:v>
                </c:pt>
                <c:pt idx="2990">
                  <c:v>0.59799999999999998</c:v>
                </c:pt>
                <c:pt idx="2991">
                  <c:v>0.59820000000000007</c:v>
                </c:pt>
                <c:pt idx="2992">
                  <c:v>0.59840000000000004</c:v>
                </c:pt>
                <c:pt idx="2993">
                  <c:v>0.59860000000000002</c:v>
                </c:pt>
                <c:pt idx="2994">
                  <c:v>0.5988</c:v>
                </c:pt>
                <c:pt idx="2995">
                  <c:v>0.59899999999999998</c:v>
                </c:pt>
                <c:pt idx="2996">
                  <c:v>0.59920000000000007</c:v>
                </c:pt>
                <c:pt idx="2997">
                  <c:v>0.59940000000000004</c:v>
                </c:pt>
                <c:pt idx="2998">
                  <c:v>0.59960000000000002</c:v>
                </c:pt>
                <c:pt idx="2999">
                  <c:v>0.5998</c:v>
                </c:pt>
              </c:numCache>
            </c:numRef>
          </c:xVal>
          <c:yVal>
            <c:numRef>
              <c:f>velTest_3.0!$B$2:$B$3001</c:f>
              <c:numCache>
                <c:formatCode>General</c:formatCode>
                <c:ptCount val="3000"/>
                <c:pt idx="0">
                  <c:v>0</c:v>
                </c:pt>
                <c:pt idx="1">
                  <c:v>-5846.63</c:v>
                </c:pt>
                <c:pt idx="2">
                  <c:v>-5296.06</c:v>
                </c:pt>
                <c:pt idx="3">
                  <c:v>-4636.4799999999996</c:v>
                </c:pt>
                <c:pt idx="4">
                  <c:v>-4051.37</c:v>
                </c:pt>
                <c:pt idx="5">
                  <c:v>-3512.76</c:v>
                </c:pt>
                <c:pt idx="6">
                  <c:v>-3036.78</c:v>
                </c:pt>
                <c:pt idx="7">
                  <c:v>-2666.05</c:v>
                </c:pt>
                <c:pt idx="8">
                  <c:v>-2343.67</c:v>
                </c:pt>
                <c:pt idx="9">
                  <c:v>-2279.14</c:v>
                </c:pt>
                <c:pt idx="10">
                  <c:v>-1987.88</c:v>
                </c:pt>
                <c:pt idx="11">
                  <c:v>-1611.89</c:v>
                </c:pt>
                <c:pt idx="12">
                  <c:v>-1371.78</c:v>
                </c:pt>
                <c:pt idx="13">
                  <c:v>-1220.2</c:v>
                </c:pt>
                <c:pt idx="14">
                  <c:v>-1048.74</c:v>
                </c:pt>
                <c:pt idx="15">
                  <c:v>-939.82600000000002</c:v>
                </c:pt>
                <c:pt idx="16">
                  <c:v>-853.49900000000002</c:v>
                </c:pt>
                <c:pt idx="17">
                  <c:v>-711.28200000000004</c:v>
                </c:pt>
                <c:pt idx="18">
                  <c:v>-473.94499999999999</c:v>
                </c:pt>
                <c:pt idx="19">
                  <c:v>-463.46100000000001</c:v>
                </c:pt>
                <c:pt idx="20">
                  <c:v>-509.87599999999998</c:v>
                </c:pt>
                <c:pt idx="21">
                  <c:v>-493.62400000000002</c:v>
                </c:pt>
                <c:pt idx="22">
                  <c:v>-457.15499999999997</c:v>
                </c:pt>
                <c:pt idx="23">
                  <c:v>-423.44</c:v>
                </c:pt>
                <c:pt idx="24">
                  <c:v>-398.02199999999999</c:v>
                </c:pt>
                <c:pt idx="25">
                  <c:v>-374.11700000000002</c:v>
                </c:pt>
                <c:pt idx="26">
                  <c:v>-386.98099999999999</c:v>
                </c:pt>
                <c:pt idx="27">
                  <c:v>-435.70600000000002</c:v>
                </c:pt>
                <c:pt idx="28">
                  <c:v>-379.04300000000001</c:v>
                </c:pt>
                <c:pt idx="29">
                  <c:v>-293.49799999999999</c:v>
                </c:pt>
                <c:pt idx="30">
                  <c:v>-235.417</c:v>
                </c:pt>
                <c:pt idx="31">
                  <c:v>-200.571</c:v>
                </c:pt>
                <c:pt idx="32">
                  <c:v>-183.489</c:v>
                </c:pt>
                <c:pt idx="33">
                  <c:v>-167.61500000000001</c:v>
                </c:pt>
                <c:pt idx="34">
                  <c:v>-149.11000000000001</c:v>
                </c:pt>
                <c:pt idx="35">
                  <c:v>-94.106200000000001</c:v>
                </c:pt>
                <c:pt idx="36">
                  <c:v>-28.628</c:v>
                </c:pt>
                <c:pt idx="37">
                  <c:v>-32.881100000000004</c:v>
                </c:pt>
                <c:pt idx="38">
                  <c:v>-70.759500000000003</c:v>
                </c:pt>
                <c:pt idx="39">
                  <c:v>-102.45</c:v>
                </c:pt>
                <c:pt idx="40">
                  <c:v>-111.858</c:v>
                </c:pt>
                <c:pt idx="41">
                  <c:v>-113.158</c:v>
                </c:pt>
                <c:pt idx="42">
                  <c:v>-111.526</c:v>
                </c:pt>
                <c:pt idx="43">
                  <c:v>-116.91</c:v>
                </c:pt>
                <c:pt idx="44">
                  <c:v>-144.435</c:v>
                </c:pt>
                <c:pt idx="45">
                  <c:v>-175.148</c:v>
                </c:pt>
                <c:pt idx="46">
                  <c:v>-159.11699999999999</c:v>
                </c:pt>
                <c:pt idx="47">
                  <c:v>-121.79</c:v>
                </c:pt>
                <c:pt idx="48">
                  <c:v>-88.757300000000001</c:v>
                </c:pt>
                <c:pt idx="49">
                  <c:v>-69.310599999999994</c:v>
                </c:pt>
                <c:pt idx="50">
                  <c:v>-58.338299999999997</c:v>
                </c:pt>
                <c:pt idx="51">
                  <c:v>-49.941000000000003</c:v>
                </c:pt>
                <c:pt idx="52">
                  <c:v>-35.381399999999999</c:v>
                </c:pt>
                <c:pt idx="53">
                  <c:v>-5.1685400000000001</c:v>
                </c:pt>
                <c:pt idx="54">
                  <c:v>24.1846</c:v>
                </c:pt>
                <c:pt idx="55">
                  <c:v>18.6525</c:v>
                </c:pt>
                <c:pt idx="56">
                  <c:v>-3.8113999999999999</c:v>
                </c:pt>
                <c:pt idx="57">
                  <c:v>-28.1128</c:v>
                </c:pt>
                <c:pt idx="58">
                  <c:v>-44.825200000000002</c:v>
                </c:pt>
                <c:pt idx="59">
                  <c:v>-52.146700000000003</c:v>
                </c:pt>
                <c:pt idx="60">
                  <c:v>-54.396700000000003</c:v>
                </c:pt>
                <c:pt idx="61">
                  <c:v>-65.002899999999997</c:v>
                </c:pt>
                <c:pt idx="62">
                  <c:v>-84.116399999999999</c:v>
                </c:pt>
                <c:pt idx="63">
                  <c:v>-100.598</c:v>
                </c:pt>
                <c:pt idx="64">
                  <c:v>-96.368700000000004</c:v>
                </c:pt>
                <c:pt idx="65">
                  <c:v>-76.619799999999998</c:v>
                </c:pt>
                <c:pt idx="66">
                  <c:v>-54.204700000000003</c:v>
                </c:pt>
                <c:pt idx="67">
                  <c:v>-38.614400000000003</c:v>
                </c:pt>
                <c:pt idx="68">
                  <c:v>-26.491499999999998</c:v>
                </c:pt>
                <c:pt idx="69">
                  <c:v>-21.515999999999998</c:v>
                </c:pt>
                <c:pt idx="70">
                  <c:v>-7.2915799999999997</c:v>
                </c:pt>
                <c:pt idx="71">
                  <c:v>9.3096800000000002</c:v>
                </c:pt>
                <c:pt idx="72">
                  <c:v>25.636600000000001</c:v>
                </c:pt>
                <c:pt idx="73">
                  <c:v>25.0837</c:v>
                </c:pt>
                <c:pt idx="74">
                  <c:v>10.723000000000001</c:v>
                </c:pt>
                <c:pt idx="75">
                  <c:v>-5.3514400000000002</c:v>
                </c:pt>
                <c:pt idx="76">
                  <c:v>-19.742799999999999</c:v>
                </c:pt>
                <c:pt idx="77">
                  <c:v>-27.1632</c:v>
                </c:pt>
                <c:pt idx="78">
                  <c:v>-33.010599999999997</c:v>
                </c:pt>
                <c:pt idx="79">
                  <c:v>-44.328299999999999</c:v>
                </c:pt>
                <c:pt idx="80">
                  <c:v>-56.044800000000002</c:v>
                </c:pt>
                <c:pt idx="81">
                  <c:v>-66.139700000000005</c:v>
                </c:pt>
                <c:pt idx="82">
                  <c:v>-64.8155</c:v>
                </c:pt>
                <c:pt idx="83">
                  <c:v>-54.132899999999999</c:v>
                </c:pt>
                <c:pt idx="84">
                  <c:v>-40.105899999999998</c:v>
                </c:pt>
                <c:pt idx="85">
                  <c:v>-27.026599999999998</c:v>
                </c:pt>
                <c:pt idx="86">
                  <c:v>-17.0946</c:v>
                </c:pt>
                <c:pt idx="87">
                  <c:v>-11.5207</c:v>
                </c:pt>
                <c:pt idx="88">
                  <c:v>0.62566600000000006</c:v>
                </c:pt>
                <c:pt idx="89">
                  <c:v>12.5596</c:v>
                </c:pt>
                <c:pt idx="90">
                  <c:v>22.404599999999999</c:v>
                </c:pt>
                <c:pt idx="91">
                  <c:v>22.148499999999999</c:v>
                </c:pt>
                <c:pt idx="92">
                  <c:v>13.563599999999999</c:v>
                </c:pt>
                <c:pt idx="93">
                  <c:v>3.4228000000000001</c:v>
                </c:pt>
                <c:pt idx="94">
                  <c:v>-7.9497900000000001</c:v>
                </c:pt>
                <c:pt idx="95">
                  <c:v>-16.413599999999999</c:v>
                </c:pt>
                <c:pt idx="96">
                  <c:v>-21.611499999999999</c:v>
                </c:pt>
                <c:pt idx="97">
                  <c:v>-30.618600000000001</c:v>
                </c:pt>
                <c:pt idx="98">
                  <c:v>-40.279800000000002</c:v>
                </c:pt>
                <c:pt idx="99">
                  <c:v>-46.4816</c:v>
                </c:pt>
                <c:pt idx="100">
                  <c:v>-47.582099999999997</c:v>
                </c:pt>
                <c:pt idx="101">
                  <c:v>-41.126600000000003</c:v>
                </c:pt>
                <c:pt idx="102">
                  <c:v>-30.995000000000001</c:v>
                </c:pt>
                <c:pt idx="103">
                  <c:v>-21.022099999999998</c:v>
                </c:pt>
                <c:pt idx="104">
                  <c:v>-12.988</c:v>
                </c:pt>
                <c:pt idx="105">
                  <c:v>-5.4081000000000001</c:v>
                </c:pt>
                <c:pt idx="106">
                  <c:v>2.3449599999999999</c:v>
                </c:pt>
                <c:pt idx="107">
                  <c:v>12.3032</c:v>
                </c:pt>
                <c:pt idx="108">
                  <c:v>17.278700000000001</c:v>
                </c:pt>
                <c:pt idx="109">
                  <c:v>18.403099999999998</c:v>
                </c:pt>
                <c:pt idx="110">
                  <c:v>14.806800000000001</c:v>
                </c:pt>
                <c:pt idx="111">
                  <c:v>5.3373400000000002</c:v>
                </c:pt>
                <c:pt idx="112">
                  <c:v>-1.9310799999999999</c:v>
                </c:pt>
                <c:pt idx="113">
                  <c:v>-9.4723799999999994</c:v>
                </c:pt>
                <c:pt idx="114">
                  <c:v>-15.986000000000001</c:v>
                </c:pt>
                <c:pt idx="115">
                  <c:v>-21.964300000000001</c:v>
                </c:pt>
                <c:pt idx="116">
                  <c:v>-29.6662</c:v>
                </c:pt>
                <c:pt idx="117">
                  <c:v>-33.473999999999997</c:v>
                </c:pt>
                <c:pt idx="118">
                  <c:v>-34.831800000000001</c:v>
                </c:pt>
                <c:pt idx="119">
                  <c:v>-31.498200000000001</c:v>
                </c:pt>
                <c:pt idx="120">
                  <c:v>-24.167300000000001</c:v>
                </c:pt>
                <c:pt idx="121">
                  <c:v>-15.8368</c:v>
                </c:pt>
                <c:pt idx="122">
                  <c:v>-9.4676799999999997</c:v>
                </c:pt>
                <c:pt idx="123">
                  <c:v>-3.9866799999999998</c:v>
                </c:pt>
                <c:pt idx="124">
                  <c:v>2.7245499999999998</c:v>
                </c:pt>
                <c:pt idx="125">
                  <c:v>8.7899600000000007</c:v>
                </c:pt>
                <c:pt idx="126">
                  <c:v>13.8194</c:v>
                </c:pt>
                <c:pt idx="127">
                  <c:v>15.3202</c:v>
                </c:pt>
                <c:pt idx="128">
                  <c:v>12.607200000000001</c:v>
                </c:pt>
                <c:pt idx="129">
                  <c:v>6.5282799999999996</c:v>
                </c:pt>
                <c:pt idx="130">
                  <c:v>0.62247799999999998</c:v>
                </c:pt>
                <c:pt idx="131">
                  <c:v>-3.9172500000000001</c:v>
                </c:pt>
                <c:pt idx="132">
                  <c:v>-11.239100000000001</c:v>
                </c:pt>
                <c:pt idx="133">
                  <c:v>-16.123999999999999</c:v>
                </c:pt>
                <c:pt idx="134">
                  <c:v>-21.540199999999999</c:v>
                </c:pt>
                <c:pt idx="135">
                  <c:v>-25.073699999999999</c:v>
                </c:pt>
                <c:pt idx="136">
                  <c:v>-26.3749</c:v>
                </c:pt>
                <c:pt idx="137">
                  <c:v>-24.648800000000001</c:v>
                </c:pt>
                <c:pt idx="138">
                  <c:v>-19.237300000000001</c:v>
                </c:pt>
                <c:pt idx="139">
                  <c:v>-13.126200000000001</c:v>
                </c:pt>
                <c:pt idx="140">
                  <c:v>-8.1652100000000001</c:v>
                </c:pt>
                <c:pt idx="141">
                  <c:v>-2.1791399999999999</c:v>
                </c:pt>
                <c:pt idx="142">
                  <c:v>2.7047400000000001</c:v>
                </c:pt>
                <c:pt idx="143">
                  <c:v>8.6575299999999995</c:v>
                </c:pt>
                <c:pt idx="144">
                  <c:v>11.4711</c:v>
                </c:pt>
                <c:pt idx="145">
                  <c:v>13.0044</c:v>
                </c:pt>
                <c:pt idx="146">
                  <c:v>11.283200000000001</c:v>
                </c:pt>
                <c:pt idx="147">
                  <c:v>8.5510800000000007</c:v>
                </c:pt>
                <c:pt idx="148">
                  <c:v>3.3557999999999999</c:v>
                </c:pt>
                <c:pt idx="149">
                  <c:v>-1.6782699999999999</c:v>
                </c:pt>
                <c:pt idx="150">
                  <c:v>-7.13347</c:v>
                </c:pt>
                <c:pt idx="151">
                  <c:v>-11.196899999999999</c:v>
                </c:pt>
                <c:pt idx="152">
                  <c:v>-16.0242</c:v>
                </c:pt>
                <c:pt idx="153">
                  <c:v>-18.745000000000001</c:v>
                </c:pt>
                <c:pt idx="154">
                  <c:v>-19.861000000000001</c:v>
                </c:pt>
                <c:pt idx="155">
                  <c:v>-18.494700000000002</c:v>
                </c:pt>
                <c:pt idx="156">
                  <c:v>-15.2279</c:v>
                </c:pt>
                <c:pt idx="157">
                  <c:v>-10.565200000000001</c:v>
                </c:pt>
                <c:pt idx="158">
                  <c:v>-6.1269400000000003</c:v>
                </c:pt>
                <c:pt idx="159">
                  <c:v>-1.84921</c:v>
                </c:pt>
                <c:pt idx="160">
                  <c:v>2.39385</c:v>
                </c:pt>
                <c:pt idx="161">
                  <c:v>7.0099900000000002</c:v>
                </c:pt>
                <c:pt idx="162">
                  <c:v>9.8502799999999997</c:v>
                </c:pt>
                <c:pt idx="163">
                  <c:v>11.0159</c:v>
                </c:pt>
                <c:pt idx="164">
                  <c:v>10.601800000000001</c:v>
                </c:pt>
                <c:pt idx="165">
                  <c:v>8.1866900000000005</c:v>
                </c:pt>
                <c:pt idx="166">
                  <c:v>4.12148</c:v>
                </c:pt>
                <c:pt idx="167">
                  <c:v>0.36257</c:v>
                </c:pt>
                <c:pt idx="168">
                  <c:v>-3.0925199999999999</c:v>
                </c:pt>
                <c:pt idx="169">
                  <c:v>-7.2589600000000001</c:v>
                </c:pt>
                <c:pt idx="170">
                  <c:v>-9.8014100000000006</c:v>
                </c:pt>
                <c:pt idx="171">
                  <c:v>-12.617000000000001</c:v>
                </c:pt>
                <c:pt idx="172">
                  <c:v>-13.543100000000001</c:v>
                </c:pt>
                <c:pt idx="173">
                  <c:v>-13.3499</c:v>
                </c:pt>
                <c:pt idx="174">
                  <c:v>-12.070600000000001</c:v>
                </c:pt>
                <c:pt idx="175">
                  <c:v>-6.9033300000000004</c:v>
                </c:pt>
                <c:pt idx="176">
                  <c:v>-4.4011800000000001</c:v>
                </c:pt>
                <c:pt idx="177">
                  <c:v>-0.36727799999999999</c:v>
                </c:pt>
                <c:pt idx="178">
                  <c:v>3.6864599999999998</c:v>
                </c:pt>
                <c:pt idx="179">
                  <c:v>6.6246900000000002</c:v>
                </c:pt>
                <c:pt idx="180">
                  <c:v>9.8360699999999994</c:v>
                </c:pt>
                <c:pt idx="181">
                  <c:v>9.8409999999999993</c:v>
                </c:pt>
                <c:pt idx="182">
                  <c:v>10.7926</c:v>
                </c:pt>
                <c:pt idx="183">
                  <c:v>8.9096100000000007</c:v>
                </c:pt>
                <c:pt idx="184">
                  <c:v>6.32273</c:v>
                </c:pt>
                <c:pt idx="185">
                  <c:v>3.6852499999999999</c:v>
                </c:pt>
                <c:pt idx="186">
                  <c:v>-0.32891399999999998</c:v>
                </c:pt>
                <c:pt idx="187">
                  <c:v>-3.0402200000000001</c:v>
                </c:pt>
                <c:pt idx="188">
                  <c:v>-6.4037699999999997</c:v>
                </c:pt>
                <c:pt idx="189">
                  <c:v>-8.0205500000000001</c:v>
                </c:pt>
                <c:pt idx="190">
                  <c:v>-9.2437900000000006</c:v>
                </c:pt>
                <c:pt idx="191">
                  <c:v>-8.95031</c:v>
                </c:pt>
                <c:pt idx="192">
                  <c:v>-7.2200600000000001</c:v>
                </c:pt>
                <c:pt idx="193">
                  <c:v>-4.7172499999999999</c:v>
                </c:pt>
                <c:pt idx="194">
                  <c:v>-1.6008599999999999</c:v>
                </c:pt>
                <c:pt idx="195">
                  <c:v>1.2086399999999999</c:v>
                </c:pt>
                <c:pt idx="196">
                  <c:v>4.2660200000000001</c:v>
                </c:pt>
                <c:pt idx="197">
                  <c:v>7.2459199999999999</c:v>
                </c:pt>
                <c:pt idx="198">
                  <c:v>9.5966699999999996</c:v>
                </c:pt>
                <c:pt idx="199">
                  <c:v>9.6012199999999996</c:v>
                </c:pt>
                <c:pt idx="200">
                  <c:v>11.166700000000001</c:v>
                </c:pt>
                <c:pt idx="201">
                  <c:v>9.4701500000000003</c:v>
                </c:pt>
                <c:pt idx="202">
                  <c:v>7.6532</c:v>
                </c:pt>
                <c:pt idx="203">
                  <c:v>5.0587400000000002</c:v>
                </c:pt>
                <c:pt idx="204">
                  <c:v>2.6251500000000001</c:v>
                </c:pt>
                <c:pt idx="205">
                  <c:v>0.429533</c:v>
                </c:pt>
                <c:pt idx="206">
                  <c:v>-3.0113099999999999</c:v>
                </c:pt>
                <c:pt idx="207">
                  <c:v>-3.4081100000000002</c:v>
                </c:pt>
                <c:pt idx="208">
                  <c:v>-4.3785499999999997</c:v>
                </c:pt>
                <c:pt idx="209">
                  <c:v>-4.5495200000000002</c:v>
                </c:pt>
                <c:pt idx="210">
                  <c:v>-3.4131100000000001</c:v>
                </c:pt>
                <c:pt idx="211">
                  <c:v>-2.3220299999999998</c:v>
                </c:pt>
                <c:pt idx="212">
                  <c:v>0.36624099999999998</c:v>
                </c:pt>
                <c:pt idx="213">
                  <c:v>2.8409399999999998</c:v>
                </c:pt>
                <c:pt idx="214">
                  <c:v>5.6459799999999998</c:v>
                </c:pt>
                <c:pt idx="215">
                  <c:v>7.49125</c:v>
                </c:pt>
                <c:pt idx="216">
                  <c:v>9.0579900000000002</c:v>
                </c:pt>
                <c:pt idx="217">
                  <c:v>10.445</c:v>
                </c:pt>
                <c:pt idx="218">
                  <c:v>10.378299999999999</c:v>
                </c:pt>
                <c:pt idx="219">
                  <c:v>9.7928800000000003</c:v>
                </c:pt>
                <c:pt idx="220">
                  <c:v>9.2700300000000002</c:v>
                </c:pt>
                <c:pt idx="221">
                  <c:v>6.6106299999999996</c:v>
                </c:pt>
                <c:pt idx="222">
                  <c:v>4.82803</c:v>
                </c:pt>
                <c:pt idx="223">
                  <c:v>2.32958</c:v>
                </c:pt>
                <c:pt idx="224">
                  <c:v>0.81100399999999995</c:v>
                </c:pt>
                <c:pt idx="225">
                  <c:v>-0.97418000000000005</c:v>
                </c:pt>
                <c:pt idx="226">
                  <c:v>-1.5402400000000001</c:v>
                </c:pt>
                <c:pt idx="227">
                  <c:v>-1.4760200000000001</c:v>
                </c:pt>
                <c:pt idx="228">
                  <c:v>-1.0871</c:v>
                </c:pt>
                <c:pt idx="229">
                  <c:v>2.20915E-2</c:v>
                </c:pt>
                <c:pt idx="230">
                  <c:v>2.0345300000000002</c:v>
                </c:pt>
                <c:pt idx="231">
                  <c:v>3.8662299999999998</c:v>
                </c:pt>
                <c:pt idx="232">
                  <c:v>5.7166300000000003</c:v>
                </c:pt>
                <c:pt idx="233">
                  <c:v>7.4305300000000001</c:v>
                </c:pt>
                <c:pt idx="234">
                  <c:v>9.20181</c:v>
                </c:pt>
                <c:pt idx="235">
                  <c:v>10.2836</c:v>
                </c:pt>
                <c:pt idx="236">
                  <c:v>10.022600000000001</c:v>
                </c:pt>
                <c:pt idx="237">
                  <c:v>10.4587</c:v>
                </c:pt>
                <c:pt idx="238">
                  <c:v>8.9579599999999999</c:v>
                </c:pt>
                <c:pt idx="239">
                  <c:v>7.5277099999999999</c:v>
                </c:pt>
                <c:pt idx="240">
                  <c:v>5.8561800000000002</c:v>
                </c:pt>
                <c:pt idx="241">
                  <c:v>4.1597400000000002</c:v>
                </c:pt>
                <c:pt idx="242">
                  <c:v>2.7170200000000002</c:v>
                </c:pt>
                <c:pt idx="243">
                  <c:v>1.0273600000000001</c:v>
                </c:pt>
                <c:pt idx="244">
                  <c:v>1.06464</c:v>
                </c:pt>
                <c:pt idx="245">
                  <c:v>0.55706100000000003</c:v>
                </c:pt>
                <c:pt idx="246">
                  <c:v>0.530949</c:v>
                </c:pt>
                <c:pt idx="247">
                  <c:v>1.8678900000000001</c:v>
                </c:pt>
                <c:pt idx="248">
                  <c:v>3.64255</c:v>
                </c:pt>
                <c:pt idx="249">
                  <c:v>4.5450400000000002</c:v>
                </c:pt>
                <c:pt idx="250">
                  <c:v>6.73081</c:v>
                </c:pt>
                <c:pt idx="251">
                  <c:v>8.5438399999999994</c:v>
                </c:pt>
                <c:pt idx="252">
                  <c:v>9.1962200000000003</c:v>
                </c:pt>
                <c:pt idx="253">
                  <c:v>10.1744</c:v>
                </c:pt>
                <c:pt idx="254">
                  <c:v>10.116400000000001</c:v>
                </c:pt>
                <c:pt idx="255">
                  <c:v>10.518800000000001</c:v>
                </c:pt>
                <c:pt idx="256">
                  <c:v>9.6095900000000007</c:v>
                </c:pt>
                <c:pt idx="257">
                  <c:v>8.8918800000000005</c:v>
                </c:pt>
                <c:pt idx="258">
                  <c:v>7.8591499999999996</c:v>
                </c:pt>
                <c:pt idx="259">
                  <c:v>5.6760299999999999</c:v>
                </c:pt>
                <c:pt idx="260">
                  <c:v>4.4714499999999999</c:v>
                </c:pt>
                <c:pt idx="261">
                  <c:v>4.2981999999999996</c:v>
                </c:pt>
                <c:pt idx="262">
                  <c:v>2.7324600000000001</c:v>
                </c:pt>
                <c:pt idx="263">
                  <c:v>3.07063</c:v>
                </c:pt>
                <c:pt idx="264">
                  <c:v>2.9253</c:v>
                </c:pt>
                <c:pt idx="265">
                  <c:v>3.6597900000000001</c:v>
                </c:pt>
                <c:pt idx="266">
                  <c:v>4.7051699999999999</c:v>
                </c:pt>
                <c:pt idx="267">
                  <c:v>5.7654500000000004</c:v>
                </c:pt>
                <c:pt idx="268">
                  <c:v>8.0087899999999994</c:v>
                </c:pt>
                <c:pt idx="269">
                  <c:v>8.6355900000000005</c:v>
                </c:pt>
                <c:pt idx="270">
                  <c:v>9.6169700000000002</c:v>
                </c:pt>
                <c:pt idx="271">
                  <c:v>10.4358</c:v>
                </c:pt>
                <c:pt idx="272">
                  <c:v>10.3192</c:v>
                </c:pt>
                <c:pt idx="273">
                  <c:v>10.253</c:v>
                </c:pt>
                <c:pt idx="274">
                  <c:v>9.9497900000000001</c:v>
                </c:pt>
                <c:pt idx="275">
                  <c:v>9.1735399999999991</c:v>
                </c:pt>
                <c:pt idx="276">
                  <c:v>8.4276300000000006</c:v>
                </c:pt>
                <c:pt idx="277">
                  <c:v>7.1264200000000004</c:v>
                </c:pt>
                <c:pt idx="278">
                  <c:v>5.8789300000000004</c:v>
                </c:pt>
                <c:pt idx="279">
                  <c:v>5.0065099999999996</c:v>
                </c:pt>
                <c:pt idx="280">
                  <c:v>4.3420800000000002</c:v>
                </c:pt>
                <c:pt idx="281">
                  <c:v>4.20458</c:v>
                </c:pt>
                <c:pt idx="282">
                  <c:v>4.3513299999999999</c:v>
                </c:pt>
                <c:pt idx="283">
                  <c:v>4.8542699999999996</c:v>
                </c:pt>
                <c:pt idx="284">
                  <c:v>5.3456900000000003</c:v>
                </c:pt>
                <c:pt idx="285">
                  <c:v>6.3057400000000001</c:v>
                </c:pt>
                <c:pt idx="286">
                  <c:v>7.48529</c:v>
                </c:pt>
                <c:pt idx="287">
                  <c:v>8.47119</c:v>
                </c:pt>
                <c:pt idx="288">
                  <c:v>9.1745199999999993</c:v>
                </c:pt>
                <c:pt idx="289">
                  <c:v>9.7361400000000007</c:v>
                </c:pt>
                <c:pt idx="290">
                  <c:v>10.1717</c:v>
                </c:pt>
                <c:pt idx="291">
                  <c:v>10.092000000000001</c:v>
                </c:pt>
                <c:pt idx="292">
                  <c:v>9.35684</c:v>
                </c:pt>
                <c:pt idx="293">
                  <c:v>8.9007199999999997</c:v>
                </c:pt>
                <c:pt idx="294">
                  <c:v>8.6879100000000005</c:v>
                </c:pt>
                <c:pt idx="295">
                  <c:v>7.3137600000000003</c:v>
                </c:pt>
                <c:pt idx="296">
                  <c:v>6.52982</c:v>
                </c:pt>
                <c:pt idx="297">
                  <c:v>5.79542</c:v>
                </c:pt>
                <c:pt idx="298">
                  <c:v>4.9782999999999999</c:v>
                </c:pt>
                <c:pt idx="299">
                  <c:v>4.6026199999999999</c:v>
                </c:pt>
                <c:pt idx="300">
                  <c:v>5.3263400000000001</c:v>
                </c:pt>
                <c:pt idx="301">
                  <c:v>5.2881099999999996</c:v>
                </c:pt>
                <c:pt idx="302">
                  <c:v>5.7437199999999997</c:v>
                </c:pt>
                <c:pt idx="303">
                  <c:v>6.8602299999999996</c:v>
                </c:pt>
                <c:pt idx="304">
                  <c:v>7.3948</c:v>
                </c:pt>
                <c:pt idx="305">
                  <c:v>8.1508400000000005</c:v>
                </c:pt>
                <c:pt idx="306">
                  <c:v>8.6635299999999997</c:v>
                </c:pt>
                <c:pt idx="307">
                  <c:v>9.6192499999999992</c:v>
                </c:pt>
                <c:pt idx="308">
                  <c:v>9.3933300000000006</c:v>
                </c:pt>
                <c:pt idx="309">
                  <c:v>9.4048300000000005</c:v>
                </c:pt>
                <c:pt idx="310">
                  <c:v>9.3513300000000008</c:v>
                </c:pt>
                <c:pt idx="311">
                  <c:v>9.0016300000000005</c:v>
                </c:pt>
                <c:pt idx="312">
                  <c:v>8.2968499999999992</c:v>
                </c:pt>
                <c:pt idx="313">
                  <c:v>7.4803699999999997</c:v>
                </c:pt>
                <c:pt idx="314">
                  <c:v>7.1492899999999997</c:v>
                </c:pt>
                <c:pt idx="315">
                  <c:v>6.0767300000000004</c:v>
                </c:pt>
                <c:pt idx="316">
                  <c:v>5.6209800000000003</c:v>
                </c:pt>
                <c:pt idx="317">
                  <c:v>5.8539099999999999</c:v>
                </c:pt>
                <c:pt idx="318">
                  <c:v>5.5271699999999999</c:v>
                </c:pt>
                <c:pt idx="319">
                  <c:v>5.4817099999999996</c:v>
                </c:pt>
                <c:pt idx="320">
                  <c:v>6.0742599999999998</c:v>
                </c:pt>
                <c:pt idx="321">
                  <c:v>6.6560699999999997</c:v>
                </c:pt>
                <c:pt idx="322">
                  <c:v>7.0616000000000003</c:v>
                </c:pt>
                <c:pt idx="323">
                  <c:v>8.0252199999999991</c:v>
                </c:pt>
                <c:pt idx="324">
                  <c:v>8.6915999999999993</c:v>
                </c:pt>
                <c:pt idx="325">
                  <c:v>9.1534600000000008</c:v>
                </c:pt>
                <c:pt idx="326">
                  <c:v>9.4592500000000008</c:v>
                </c:pt>
                <c:pt idx="327">
                  <c:v>8.9626099999999997</c:v>
                </c:pt>
                <c:pt idx="328">
                  <c:v>9.3073099999999993</c:v>
                </c:pt>
                <c:pt idx="329">
                  <c:v>8.9422300000000003</c:v>
                </c:pt>
                <c:pt idx="330">
                  <c:v>8.5816700000000008</c:v>
                </c:pt>
                <c:pt idx="331">
                  <c:v>8.0456099999999999</c:v>
                </c:pt>
                <c:pt idx="332">
                  <c:v>7.2543199999999999</c:v>
                </c:pt>
                <c:pt idx="333">
                  <c:v>6.6143999999999998</c:v>
                </c:pt>
                <c:pt idx="334">
                  <c:v>6.2378299999999998</c:v>
                </c:pt>
                <c:pt idx="335">
                  <c:v>6.4832999999999998</c:v>
                </c:pt>
                <c:pt idx="336">
                  <c:v>6.3449099999999996</c:v>
                </c:pt>
                <c:pt idx="337">
                  <c:v>6.1708999999999996</c:v>
                </c:pt>
                <c:pt idx="338">
                  <c:v>6.5554399999999999</c:v>
                </c:pt>
                <c:pt idx="339">
                  <c:v>6.9898800000000003</c:v>
                </c:pt>
                <c:pt idx="340">
                  <c:v>7.5278099999999997</c:v>
                </c:pt>
                <c:pt idx="341">
                  <c:v>8.1173400000000004</c:v>
                </c:pt>
                <c:pt idx="342">
                  <c:v>9.0468100000000007</c:v>
                </c:pt>
                <c:pt idx="343">
                  <c:v>9.19224</c:v>
                </c:pt>
                <c:pt idx="344">
                  <c:v>9.3446700000000007</c:v>
                </c:pt>
                <c:pt idx="345">
                  <c:v>9.3709500000000006</c:v>
                </c:pt>
                <c:pt idx="346">
                  <c:v>9.8475599999999996</c:v>
                </c:pt>
                <c:pt idx="347">
                  <c:v>9.3778600000000001</c:v>
                </c:pt>
                <c:pt idx="348">
                  <c:v>9.2557500000000008</c:v>
                </c:pt>
                <c:pt idx="349">
                  <c:v>8.37988</c:v>
                </c:pt>
                <c:pt idx="350">
                  <c:v>8.6814099999999996</c:v>
                </c:pt>
                <c:pt idx="351">
                  <c:v>8.7288800000000002</c:v>
                </c:pt>
                <c:pt idx="352">
                  <c:v>7.9313700000000003</c:v>
                </c:pt>
                <c:pt idx="353">
                  <c:v>8.0826700000000002</c:v>
                </c:pt>
                <c:pt idx="354">
                  <c:v>8.1287699999999994</c:v>
                </c:pt>
                <c:pt idx="355">
                  <c:v>8.2247699999999995</c:v>
                </c:pt>
                <c:pt idx="356">
                  <c:v>8.9739100000000001</c:v>
                </c:pt>
                <c:pt idx="357">
                  <c:v>9.6029800000000005</c:v>
                </c:pt>
                <c:pt idx="358">
                  <c:v>9.7929700000000004</c:v>
                </c:pt>
                <c:pt idx="359">
                  <c:v>10.369300000000001</c:v>
                </c:pt>
                <c:pt idx="360">
                  <c:v>11.130100000000001</c:v>
                </c:pt>
                <c:pt idx="361">
                  <c:v>11.411899999999999</c:v>
                </c:pt>
                <c:pt idx="362">
                  <c:v>12.0008</c:v>
                </c:pt>
                <c:pt idx="363">
                  <c:v>12.2446</c:v>
                </c:pt>
                <c:pt idx="364">
                  <c:v>12.231</c:v>
                </c:pt>
                <c:pt idx="365">
                  <c:v>11.506600000000001</c:v>
                </c:pt>
                <c:pt idx="366">
                  <c:v>10.9277</c:v>
                </c:pt>
                <c:pt idx="367">
                  <c:v>10.6134</c:v>
                </c:pt>
                <c:pt idx="368">
                  <c:v>10.179399999999999</c:v>
                </c:pt>
                <c:pt idx="369">
                  <c:v>9.4412000000000003</c:v>
                </c:pt>
                <c:pt idx="370">
                  <c:v>8.8442299999999996</c:v>
                </c:pt>
                <c:pt idx="371">
                  <c:v>8.1635100000000005</c:v>
                </c:pt>
                <c:pt idx="372">
                  <c:v>7.8760000000000003</c:v>
                </c:pt>
                <c:pt idx="373">
                  <c:v>7.6844400000000004</c:v>
                </c:pt>
                <c:pt idx="374">
                  <c:v>7.1674300000000004</c:v>
                </c:pt>
                <c:pt idx="375">
                  <c:v>7.8077100000000002</c:v>
                </c:pt>
                <c:pt idx="376">
                  <c:v>8.1548300000000005</c:v>
                </c:pt>
                <c:pt idx="377">
                  <c:v>7.9990100000000002</c:v>
                </c:pt>
                <c:pt idx="378">
                  <c:v>8.0752600000000001</c:v>
                </c:pt>
                <c:pt idx="379">
                  <c:v>8.7050599999999996</c:v>
                </c:pt>
                <c:pt idx="380">
                  <c:v>8.5183400000000002</c:v>
                </c:pt>
                <c:pt idx="381">
                  <c:v>9.0536600000000007</c:v>
                </c:pt>
                <c:pt idx="382">
                  <c:v>9.3128700000000002</c:v>
                </c:pt>
                <c:pt idx="383">
                  <c:v>9.0807900000000004</c:v>
                </c:pt>
                <c:pt idx="384">
                  <c:v>8.9181899999999992</c:v>
                </c:pt>
                <c:pt idx="385">
                  <c:v>8.5405999999999995</c:v>
                </c:pt>
                <c:pt idx="386">
                  <c:v>8.1815499999999997</c:v>
                </c:pt>
                <c:pt idx="387">
                  <c:v>7.7770799999999998</c:v>
                </c:pt>
                <c:pt idx="388">
                  <c:v>7.4869700000000003</c:v>
                </c:pt>
                <c:pt idx="389">
                  <c:v>7.2458299999999998</c:v>
                </c:pt>
                <c:pt idx="390">
                  <c:v>7.0758200000000002</c:v>
                </c:pt>
                <c:pt idx="391">
                  <c:v>6.88931</c:v>
                </c:pt>
                <c:pt idx="392">
                  <c:v>7.0424899999999999</c:v>
                </c:pt>
                <c:pt idx="393">
                  <c:v>7.6498299999999997</c:v>
                </c:pt>
                <c:pt idx="394">
                  <c:v>7.7461799999999998</c:v>
                </c:pt>
                <c:pt idx="395">
                  <c:v>8.0120799999999992</c:v>
                </c:pt>
                <c:pt idx="396">
                  <c:v>8.2371499999999997</c:v>
                </c:pt>
                <c:pt idx="397">
                  <c:v>8.2575099999999999</c:v>
                </c:pt>
                <c:pt idx="398">
                  <c:v>8.63687</c:v>
                </c:pt>
                <c:pt idx="399">
                  <c:v>8.38626</c:v>
                </c:pt>
                <c:pt idx="400">
                  <c:v>8.7245500000000007</c:v>
                </c:pt>
                <c:pt idx="401">
                  <c:v>8.7277500000000003</c:v>
                </c:pt>
                <c:pt idx="402">
                  <c:v>8.4353899999999999</c:v>
                </c:pt>
                <c:pt idx="403">
                  <c:v>8.3311499999999992</c:v>
                </c:pt>
                <c:pt idx="404">
                  <c:v>8.3550000000000004</c:v>
                </c:pt>
                <c:pt idx="405">
                  <c:v>8.0580300000000005</c:v>
                </c:pt>
                <c:pt idx="406">
                  <c:v>7.6951499999999999</c:v>
                </c:pt>
                <c:pt idx="407">
                  <c:v>7.4574999999999996</c:v>
                </c:pt>
                <c:pt idx="408">
                  <c:v>7.5882100000000001</c:v>
                </c:pt>
                <c:pt idx="409">
                  <c:v>7.1851900000000004</c:v>
                </c:pt>
                <c:pt idx="410">
                  <c:v>7.0981500000000004</c:v>
                </c:pt>
                <c:pt idx="411">
                  <c:v>7.1181799999999997</c:v>
                </c:pt>
                <c:pt idx="412">
                  <c:v>7.4893900000000002</c:v>
                </c:pt>
                <c:pt idx="413">
                  <c:v>7.7124199999999998</c:v>
                </c:pt>
                <c:pt idx="414">
                  <c:v>7.5186500000000001</c:v>
                </c:pt>
                <c:pt idx="415">
                  <c:v>7.5617700000000001</c:v>
                </c:pt>
                <c:pt idx="416">
                  <c:v>7.7969900000000001</c:v>
                </c:pt>
                <c:pt idx="417">
                  <c:v>7.9587000000000003</c:v>
                </c:pt>
                <c:pt idx="418">
                  <c:v>7.8510499999999999</c:v>
                </c:pt>
                <c:pt idx="419">
                  <c:v>7.8223099999999999</c:v>
                </c:pt>
                <c:pt idx="420">
                  <c:v>8.1544699999999999</c:v>
                </c:pt>
                <c:pt idx="421">
                  <c:v>7.6637899999999997</c:v>
                </c:pt>
                <c:pt idx="422">
                  <c:v>7.9126700000000003</c:v>
                </c:pt>
                <c:pt idx="423">
                  <c:v>7.3969100000000001</c:v>
                </c:pt>
                <c:pt idx="424">
                  <c:v>7.0107799999999996</c:v>
                </c:pt>
                <c:pt idx="425">
                  <c:v>6.8628400000000003</c:v>
                </c:pt>
                <c:pt idx="426">
                  <c:v>6.1604400000000004</c:v>
                </c:pt>
                <c:pt idx="427">
                  <c:v>6.1274199999999999</c:v>
                </c:pt>
                <c:pt idx="428">
                  <c:v>6.0724799999999997</c:v>
                </c:pt>
                <c:pt idx="429">
                  <c:v>6.2713099999999997</c:v>
                </c:pt>
                <c:pt idx="430">
                  <c:v>6.4602500000000003</c:v>
                </c:pt>
                <c:pt idx="431">
                  <c:v>6.4030699999999996</c:v>
                </c:pt>
                <c:pt idx="432">
                  <c:v>6.5766499999999999</c:v>
                </c:pt>
                <c:pt idx="433">
                  <c:v>6.7939999999999996</c:v>
                </c:pt>
                <c:pt idx="434">
                  <c:v>6.7564599999999997</c:v>
                </c:pt>
                <c:pt idx="435">
                  <c:v>6.7577100000000003</c:v>
                </c:pt>
                <c:pt idx="436">
                  <c:v>6.8980899999999998</c:v>
                </c:pt>
                <c:pt idx="437">
                  <c:v>6.5735400000000004</c:v>
                </c:pt>
                <c:pt idx="438">
                  <c:v>6.3681000000000001</c:v>
                </c:pt>
                <c:pt idx="439">
                  <c:v>6.4634</c:v>
                </c:pt>
                <c:pt idx="440">
                  <c:v>6.75441</c:v>
                </c:pt>
                <c:pt idx="441">
                  <c:v>6.2087399999999997</c:v>
                </c:pt>
                <c:pt idx="442">
                  <c:v>6.3426999999999998</c:v>
                </c:pt>
                <c:pt idx="443">
                  <c:v>6.2991999999999999</c:v>
                </c:pt>
                <c:pt idx="444">
                  <c:v>5.67577</c:v>
                </c:pt>
                <c:pt idx="445">
                  <c:v>5.6264399999999997</c:v>
                </c:pt>
                <c:pt idx="446">
                  <c:v>6.2512499999999998</c:v>
                </c:pt>
                <c:pt idx="447">
                  <c:v>6.0730599999999999</c:v>
                </c:pt>
                <c:pt idx="448">
                  <c:v>6.9025400000000001</c:v>
                </c:pt>
                <c:pt idx="449">
                  <c:v>6.9126899999999996</c:v>
                </c:pt>
                <c:pt idx="450">
                  <c:v>7.0836600000000001</c:v>
                </c:pt>
                <c:pt idx="451">
                  <c:v>7.3044700000000002</c:v>
                </c:pt>
                <c:pt idx="452">
                  <c:v>7.2761199999999997</c:v>
                </c:pt>
                <c:pt idx="453">
                  <c:v>7.2313499999999999</c:v>
                </c:pt>
                <c:pt idx="454">
                  <c:v>6.9368499999999997</c:v>
                </c:pt>
                <c:pt idx="455">
                  <c:v>7.3576899999999998</c:v>
                </c:pt>
                <c:pt idx="456">
                  <c:v>7.4423000000000004</c:v>
                </c:pt>
                <c:pt idx="457">
                  <c:v>7.20878</c:v>
                </c:pt>
                <c:pt idx="458">
                  <c:v>7.08908</c:v>
                </c:pt>
                <c:pt idx="459">
                  <c:v>7.2053099999999999</c:v>
                </c:pt>
                <c:pt idx="460">
                  <c:v>6.7229599999999996</c:v>
                </c:pt>
                <c:pt idx="461">
                  <c:v>6.7495900000000004</c:v>
                </c:pt>
                <c:pt idx="462">
                  <c:v>6.6284299999999998</c:v>
                </c:pt>
                <c:pt idx="463">
                  <c:v>6.91052</c:v>
                </c:pt>
                <c:pt idx="464">
                  <c:v>7.0251999999999999</c:v>
                </c:pt>
                <c:pt idx="465">
                  <c:v>6.9173299999999998</c:v>
                </c:pt>
                <c:pt idx="466">
                  <c:v>7.1873199999999997</c:v>
                </c:pt>
                <c:pt idx="467">
                  <c:v>7.3488199999999999</c:v>
                </c:pt>
                <c:pt idx="468">
                  <c:v>7.5981500000000004</c:v>
                </c:pt>
                <c:pt idx="469">
                  <c:v>7.5551899999999996</c:v>
                </c:pt>
                <c:pt idx="470">
                  <c:v>7.4427599999999998</c:v>
                </c:pt>
                <c:pt idx="471">
                  <c:v>7.5564900000000002</c:v>
                </c:pt>
                <c:pt idx="472">
                  <c:v>7.5731099999999998</c:v>
                </c:pt>
                <c:pt idx="473">
                  <c:v>7.2312399999999997</c:v>
                </c:pt>
                <c:pt idx="474">
                  <c:v>7.4404199999999996</c:v>
                </c:pt>
                <c:pt idx="475">
                  <c:v>7.5105599999999999</c:v>
                </c:pt>
                <c:pt idx="476">
                  <c:v>7.6754499999999997</c:v>
                </c:pt>
                <c:pt idx="477">
                  <c:v>7.2537599999999998</c:v>
                </c:pt>
                <c:pt idx="478">
                  <c:v>7.5297400000000003</c:v>
                </c:pt>
                <c:pt idx="479">
                  <c:v>7.7398999999999996</c:v>
                </c:pt>
                <c:pt idx="480">
                  <c:v>7.8550500000000003</c:v>
                </c:pt>
                <c:pt idx="481">
                  <c:v>7.8024199999999997</c:v>
                </c:pt>
                <c:pt idx="482">
                  <c:v>7.6914999999999996</c:v>
                </c:pt>
                <c:pt idx="483">
                  <c:v>7.5858299999999996</c:v>
                </c:pt>
                <c:pt idx="484">
                  <c:v>7.5999699999999999</c:v>
                </c:pt>
                <c:pt idx="485">
                  <c:v>7.5293200000000002</c:v>
                </c:pt>
                <c:pt idx="486">
                  <c:v>7.8015299999999996</c:v>
                </c:pt>
                <c:pt idx="487">
                  <c:v>8.0925799999999999</c:v>
                </c:pt>
                <c:pt idx="488">
                  <c:v>7.8343400000000001</c:v>
                </c:pt>
                <c:pt idx="489">
                  <c:v>8.1420300000000001</c:v>
                </c:pt>
                <c:pt idx="490">
                  <c:v>8.4607200000000002</c:v>
                </c:pt>
                <c:pt idx="491">
                  <c:v>7.91127</c:v>
                </c:pt>
                <c:pt idx="492">
                  <c:v>7.56168</c:v>
                </c:pt>
                <c:pt idx="493">
                  <c:v>7.4196200000000001</c:v>
                </c:pt>
                <c:pt idx="494">
                  <c:v>7.0878699999999997</c:v>
                </c:pt>
                <c:pt idx="495">
                  <c:v>7.26675</c:v>
                </c:pt>
                <c:pt idx="496">
                  <c:v>7.3807200000000002</c:v>
                </c:pt>
                <c:pt idx="497">
                  <c:v>7.2924499999999997</c:v>
                </c:pt>
                <c:pt idx="498">
                  <c:v>7.3253599999999999</c:v>
                </c:pt>
                <c:pt idx="499">
                  <c:v>7.8261900000000004</c:v>
                </c:pt>
                <c:pt idx="500">
                  <c:v>8.3240499999999997</c:v>
                </c:pt>
                <c:pt idx="501">
                  <c:v>8.3399800000000006</c:v>
                </c:pt>
                <c:pt idx="502">
                  <c:v>8.8384300000000007</c:v>
                </c:pt>
                <c:pt idx="503">
                  <c:v>8.5899400000000004</c:v>
                </c:pt>
                <c:pt idx="504">
                  <c:v>8.44468</c:v>
                </c:pt>
                <c:pt idx="505">
                  <c:v>8.8842199999999991</c:v>
                </c:pt>
                <c:pt idx="506">
                  <c:v>8.6820599999999999</c:v>
                </c:pt>
                <c:pt idx="507">
                  <c:v>8.8813800000000001</c:v>
                </c:pt>
                <c:pt idx="508">
                  <c:v>8.9548500000000004</c:v>
                </c:pt>
                <c:pt idx="509">
                  <c:v>9.2117599999999999</c:v>
                </c:pt>
                <c:pt idx="510">
                  <c:v>8.9764800000000005</c:v>
                </c:pt>
                <c:pt idx="511">
                  <c:v>8.9965200000000003</c:v>
                </c:pt>
                <c:pt idx="512">
                  <c:v>8.8754200000000001</c:v>
                </c:pt>
                <c:pt idx="513">
                  <c:v>8.5183900000000001</c:v>
                </c:pt>
                <c:pt idx="514">
                  <c:v>8.6052300000000006</c:v>
                </c:pt>
                <c:pt idx="515">
                  <c:v>8.4667600000000007</c:v>
                </c:pt>
                <c:pt idx="516">
                  <c:v>8.4018899999999999</c:v>
                </c:pt>
                <c:pt idx="517">
                  <c:v>8.6956799999999994</c:v>
                </c:pt>
                <c:pt idx="518">
                  <c:v>8.6720799999999993</c:v>
                </c:pt>
                <c:pt idx="519">
                  <c:v>8.9655799999999992</c:v>
                </c:pt>
                <c:pt idx="520">
                  <c:v>8.8025099999999998</c:v>
                </c:pt>
                <c:pt idx="521">
                  <c:v>8.7183100000000007</c:v>
                </c:pt>
                <c:pt idx="522">
                  <c:v>9.0103600000000004</c:v>
                </c:pt>
                <c:pt idx="523">
                  <c:v>8.9357900000000008</c:v>
                </c:pt>
                <c:pt idx="524">
                  <c:v>8.8958600000000008</c:v>
                </c:pt>
                <c:pt idx="525">
                  <c:v>8.9520499999999998</c:v>
                </c:pt>
                <c:pt idx="526">
                  <c:v>8.8935600000000008</c:v>
                </c:pt>
                <c:pt idx="527">
                  <c:v>8.9841300000000004</c:v>
                </c:pt>
                <c:pt idx="528">
                  <c:v>8.9978599999999993</c:v>
                </c:pt>
                <c:pt idx="529">
                  <c:v>9.1694099999999992</c:v>
                </c:pt>
                <c:pt idx="530">
                  <c:v>9.1694099999999992</c:v>
                </c:pt>
                <c:pt idx="531">
                  <c:v>8.5386699999999998</c:v>
                </c:pt>
                <c:pt idx="532">
                  <c:v>8.5791799999999991</c:v>
                </c:pt>
                <c:pt idx="533">
                  <c:v>8.5097100000000001</c:v>
                </c:pt>
                <c:pt idx="534">
                  <c:v>8.6012199999999996</c:v>
                </c:pt>
                <c:pt idx="535">
                  <c:v>9.2535600000000002</c:v>
                </c:pt>
                <c:pt idx="536">
                  <c:v>9.2816100000000006</c:v>
                </c:pt>
                <c:pt idx="537">
                  <c:v>9.4291499999999999</c:v>
                </c:pt>
                <c:pt idx="538">
                  <c:v>9.5890900000000006</c:v>
                </c:pt>
                <c:pt idx="539">
                  <c:v>9.4056800000000003</c:v>
                </c:pt>
                <c:pt idx="540">
                  <c:v>9.1522299999999994</c:v>
                </c:pt>
                <c:pt idx="541">
                  <c:v>9.0344999999999995</c:v>
                </c:pt>
                <c:pt idx="542">
                  <c:v>8.5026299999999999</c:v>
                </c:pt>
                <c:pt idx="543">
                  <c:v>9.0070099999999993</c:v>
                </c:pt>
                <c:pt idx="544">
                  <c:v>8.8763100000000001</c:v>
                </c:pt>
                <c:pt idx="545">
                  <c:v>9.2691800000000004</c:v>
                </c:pt>
                <c:pt idx="546">
                  <c:v>9.5112799999999993</c:v>
                </c:pt>
                <c:pt idx="547">
                  <c:v>9.59131</c:v>
                </c:pt>
                <c:pt idx="548">
                  <c:v>9.6560000000000006</c:v>
                </c:pt>
                <c:pt idx="549">
                  <c:v>9.7108899999999991</c:v>
                </c:pt>
                <c:pt idx="550">
                  <c:v>9.2692800000000002</c:v>
                </c:pt>
                <c:pt idx="551">
                  <c:v>9.0294899999999991</c:v>
                </c:pt>
                <c:pt idx="552">
                  <c:v>8.7734000000000005</c:v>
                </c:pt>
                <c:pt idx="553">
                  <c:v>9.1594200000000008</c:v>
                </c:pt>
                <c:pt idx="554">
                  <c:v>9.3351799999999994</c:v>
                </c:pt>
                <c:pt idx="555">
                  <c:v>9.3196700000000003</c:v>
                </c:pt>
                <c:pt idx="556">
                  <c:v>9.3997600000000006</c:v>
                </c:pt>
                <c:pt idx="557">
                  <c:v>9.28721</c:v>
                </c:pt>
                <c:pt idx="558">
                  <c:v>9.3589099999999998</c:v>
                </c:pt>
                <c:pt idx="559">
                  <c:v>9.6236499999999996</c:v>
                </c:pt>
                <c:pt idx="560">
                  <c:v>9.8280100000000008</c:v>
                </c:pt>
                <c:pt idx="561">
                  <c:v>9.6742799999999995</c:v>
                </c:pt>
                <c:pt idx="562">
                  <c:v>9.4416899999999995</c:v>
                </c:pt>
                <c:pt idx="563">
                  <c:v>9.3315900000000003</c:v>
                </c:pt>
                <c:pt idx="564">
                  <c:v>9.2635699999999996</c:v>
                </c:pt>
                <c:pt idx="565">
                  <c:v>9.4869699999999995</c:v>
                </c:pt>
                <c:pt idx="566">
                  <c:v>9.3353800000000007</c:v>
                </c:pt>
                <c:pt idx="567">
                  <c:v>9.0525599999999997</c:v>
                </c:pt>
                <c:pt idx="568">
                  <c:v>9.1405700000000003</c:v>
                </c:pt>
                <c:pt idx="569">
                  <c:v>9.0575200000000002</c:v>
                </c:pt>
                <c:pt idx="570">
                  <c:v>9.15001</c:v>
                </c:pt>
                <c:pt idx="571">
                  <c:v>9.2120300000000004</c:v>
                </c:pt>
                <c:pt idx="572">
                  <c:v>9.54922</c:v>
                </c:pt>
                <c:pt idx="573">
                  <c:v>9.3651</c:v>
                </c:pt>
                <c:pt idx="574">
                  <c:v>9.4364000000000008</c:v>
                </c:pt>
                <c:pt idx="575">
                  <c:v>9.86538</c:v>
                </c:pt>
                <c:pt idx="576">
                  <c:v>9.9458300000000008</c:v>
                </c:pt>
                <c:pt idx="577">
                  <c:v>9.9994499999999995</c:v>
                </c:pt>
                <c:pt idx="578">
                  <c:v>9.9152500000000003</c:v>
                </c:pt>
                <c:pt idx="579">
                  <c:v>10.2081</c:v>
                </c:pt>
                <c:pt idx="580">
                  <c:v>10.251200000000001</c:v>
                </c:pt>
                <c:pt idx="581">
                  <c:v>10.1511</c:v>
                </c:pt>
                <c:pt idx="582">
                  <c:v>9.9571500000000004</c:v>
                </c:pt>
                <c:pt idx="583">
                  <c:v>9.7254799999999992</c:v>
                </c:pt>
                <c:pt idx="584">
                  <c:v>9.2310700000000008</c:v>
                </c:pt>
                <c:pt idx="585">
                  <c:v>9.1786399999999997</c:v>
                </c:pt>
                <c:pt idx="586">
                  <c:v>9.4678799999999992</c:v>
                </c:pt>
                <c:pt idx="587">
                  <c:v>9.5975300000000008</c:v>
                </c:pt>
                <c:pt idx="588">
                  <c:v>9.8622300000000003</c:v>
                </c:pt>
                <c:pt idx="589">
                  <c:v>9.3883700000000001</c:v>
                </c:pt>
                <c:pt idx="590">
                  <c:v>9.8144200000000001</c:v>
                </c:pt>
                <c:pt idx="591">
                  <c:v>10.127000000000001</c:v>
                </c:pt>
                <c:pt idx="592">
                  <c:v>9.8479399999999995</c:v>
                </c:pt>
                <c:pt idx="593">
                  <c:v>9.9621399999999998</c:v>
                </c:pt>
                <c:pt idx="594">
                  <c:v>10.2241</c:v>
                </c:pt>
                <c:pt idx="595">
                  <c:v>10.046799999999999</c:v>
                </c:pt>
                <c:pt idx="596">
                  <c:v>9.7362400000000004</c:v>
                </c:pt>
                <c:pt idx="597">
                  <c:v>9.6539900000000003</c:v>
                </c:pt>
                <c:pt idx="598">
                  <c:v>10.066000000000001</c:v>
                </c:pt>
                <c:pt idx="599">
                  <c:v>9.7504200000000001</c:v>
                </c:pt>
                <c:pt idx="600">
                  <c:v>9.8906700000000001</c:v>
                </c:pt>
                <c:pt idx="601">
                  <c:v>10.2944</c:v>
                </c:pt>
                <c:pt idx="602">
                  <c:v>10.301</c:v>
                </c:pt>
                <c:pt idx="603">
                  <c:v>10.2987</c:v>
                </c:pt>
                <c:pt idx="604">
                  <c:v>9.8795000000000002</c:v>
                </c:pt>
                <c:pt idx="605">
                  <c:v>9.9121199999999998</c:v>
                </c:pt>
                <c:pt idx="606">
                  <c:v>10.317299999999999</c:v>
                </c:pt>
                <c:pt idx="607">
                  <c:v>10.462899999999999</c:v>
                </c:pt>
                <c:pt idx="608">
                  <c:v>10.9209</c:v>
                </c:pt>
                <c:pt idx="609">
                  <c:v>10.523400000000001</c:v>
                </c:pt>
                <c:pt idx="610">
                  <c:v>9.9114400000000007</c:v>
                </c:pt>
                <c:pt idx="611">
                  <c:v>9.8413799999999991</c:v>
                </c:pt>
                <c:pt idx="612">
                  <c:v>9.8058800000000002</c:v>
                </c:pt>
                <c:pt idx="613">
                  <c:v>10.4282</c:v>
                </c:pt>
                <c:pt idx="614">
                  <c:v>10.2974</c:v>
                </c:pt>
                <c:pt idx="615">
                  <c:v>10.3949</c:v>
                </c:pt>
                <c:pt idx="616">
                  <c:v>10.682</c:v>
                </c:pt>
                <c:pt idx="617">
                  <c:v>10.4032</c:v>
                </c:pt>
                <c:pt idx="618">
                  <c:v>9.7869700000000002</c:v>
                </c:pt>
                <c:pt idx="619">
                  <c:v>10.6485</c:v>
                </c:pt>
                <c:pt idx="620">
                  <c:v>10.9663</c:v>
                </c:pt>
                <c:pt idx="621">
                  <c:v>10.9666</c:v>
                </c:pt>
                <c:pt idx="622">
                  <c:v>10.653</c:v>
                </c:pt>
                <c:pt idx="623">
                  <c:v>10.3492</c:v>
                </c:pt>
                <c:pt idx="624">
                  <c:v>10.0745</c:v>
                </c:pt>
                <c:pt idx="625">
                  <c:v>9.9976199999999995</c:v>
                </c:pt>
                <c:pt idx="626">
                  <c:v>10.1562</c:v>
                </c:pt>
                <c:pt idx="627">
                  <c:v>10.522399999999999</c:v>
                </c:pt>
                <c:pt idx="628">
                  <c:v>10.071099999999999</c:v>
                </c:pt>
                <c:pt idx="629">
                  <c:v>9.6351399999999998</c:v>
                </c:pt>
                <c:pt idx="630">
                  <c:v>9.4855499999999999</c:v>
                </c:pt>
                <c:pt idx="631">
                  <c:v>9.5680999999999994</c:v>
                </c:pt>
                <c:pt idx="632">
                  <c:v>10.2464</c:v>
                </c:pt>
                <c:pt idx="633">
                  <c:v>10.715</c:v>
                </c:pt>
                <c:pt idx="634">
                  <c:v>10.7925</c:v>
                </c:pt>
                <c:pt idx="635">
                  <c:v>10.779400000000001</c:v>
                </c:pt>
                <c:pt idx="636">
                  <c:v>10.5608</c:v>
                </c:pt>
                <c:pt idx="637">
                  <c:v>10.6225</c:v>
                </c:pt>
                <c:pt idx="638">
                  <c:v>10.550700000000001</c:v>
                </c:pt>
                <c:pt idx="639">
                  <c:v>10.616099999999999</c:v>
                </c:pt>
                <c:pt idx="640">
                  <c:v>10.652200000000001</c:v>
                </c:pt>
                <c:pt idx="641">
                  <c:v>9.9442799999999991</c:v>
                </c:pt>
                <c:pt idx="642">
                  <c:v>9.9771099999999997</c:v>
                </c:pt>
                <c:pt idx="643">
                  <c:v>10.1805</c:v>
                </c:pt>
                <c:pt idx="644">
                  <c:v>10.5273</c:v>
                </c:pt>
                <c:pt idx="645">
                  <c:v>10.773199999999999</c:v>
                </c:pt>
                <c:pt idx="646">
                  <c:v>10.394500000000001</c:v>
                </c:pt>
                <c:pt idx="647">
                  <c:v>10.1092</c:v>
                </c:pt>
                <c:pt idx="648">
                  <c:v>9.9333100000000005</c:v>
                </c:pt>
                <c:pt idx="649">
                  <c:v>10.085599999999999</c:v>
                </c:pt>
                <c:pt idx="650">
                  <c:v>10.1904</c:v>
                </c:pt>
                <c:pt idx="651">
                  <c:v>10.6501</c:v>
                </c:pt>
                <c:pt idx="652">
                  <c:v>10.7035</c:v>
                </c:pt>
                <c:pt idx="653">
                  <c:v>11.1168</c:v>
                </c:pt>
                <c:pt idx="654">
                  <c:v>11.1068</c:v>
                </c:pt>
                <c:pt idx="655">
                  <c:v>11.4712</c:v>
                </c:pt>
                <c:pt idx="656">
                  <c:v>11.3025</c:v>
                </c:pt>
                <c:pt idx="657">
                  <c:v>11.084300000000001</c:v>
                </c:pt>
                <c:pt idx="658">
                  <c:v>10.6623</c:v>
                </c:pt>
                <c:pt idx="659">
                  <c:v>10.434100000000001</c:v>
                </c:pt>
                <c:pt idx="660">
                  <c:v>10.504</c:v>
                </c:pt>
                <c:pt idx="661">
                  <c:v>10.2356</c:v>
                </c:pt>
                <c:pt idx="662">
                  <c:v>10.6744</c:v>
                </c:pt>
                <c:pt idx="663">
                  <c:v>10.876099999999999</c:v>
                </c:pt>
                <c:pt idx="664">
                  <c:v>10.758800000000001</c:v>
                </c:pt>
                <c:pt idx="665">
                  <c:v>10.2494</c:v>
                </c:pt>
                <c:pt idx="666">
                  <c:v>10.420400000000001</c:v>
                </c:pt>
                <c:pt idx="667">
                  <c:v>10.489000000000001</c:v>
                </c:pt>
                <c:pt idx="668">
                  <c:v>10.526400000000001</c:v>
                </c:pt>
                <c:pt idx="669">
                  <c:v>10.684200000000001</c:v>
                </c:pt>
                <c:pt idx="670">
                  <c:v>10.961</c:v>
                </c:pt>
                <c:pt idx="671">
                  <c:v>10.9709</c:v>
                </c:pt>
                <c:pt idx="672">
                  <c:v>10.9861</c:v>
                </c:pt>
                <c:pt idx="673">
                  <c:v>10.805999999999999</c:v>
                </c:pt>
                <c:pt idx="674">
                  <c:v>10.311400000000001</c:v>
                </c:pt>
                <c:pt idx="675">
                  <c:v>10.283899999999999</c:v>
                </c:pt>
                <c:pt idx="676">
                  <c:v>10.7544</c:v>
                </c:pt>
                <c:pt idx="677">
                  <c:v>11.106</c:v>
                </c:pt>
                <c:pt idx="678">
                  <c:v>10.969200000000001</c:v>
                </c:pt>
                <c:pt idx="679">
                  <c:v>11.113799999999999</c:v>
                </c:pt>
                <c:pt idx="680">
                  <c:v>11.2277</c:v>
                </c:pt>
                <c:pt idx="681">
                  <c:v>10.5456</c:v>
                </c:pt>
                <c:pt idx="682">
                  <c:v>10.5943</c:v>
                </c:pt>
                <c:pt idx="683">
                  <c:v>10.774800000000001</c:v>
                </c:pt>
                <c:pt idx="684">
                  <c:v>10.688599999999999</c:v>
                </c:pt>
                <c:pt idx="685">
                  <c:v>10.228400000000001</c:v>
                </c:pt>
                <c:pt idx="686">
                  <c:v>10.7745</c:v>
                </c:pt>
                <c:pt idx="687">
                  <c:v>11.197800000000001</c:v>
                </c:pt>
                <c:pt idx="688">
                  <c:v>11.235200000000001</c:v>
                </c:pt>
                <c:pt idx="689">
                  <c:v>10.9194</c:v>
                </c:pt>
                <c:pt idx="690">
                  <c:v>10.6844</c:v>
                </c:pt>
                <c:pt idx="691">
                  <c:v>10.794499999999999</c:v>
                </c:pt>
                <c:pt idx="692">
                  <c:v>10.99</c:v>
                </c:pt>
                <c:pt idx="693">
                  <c:v>11.252599999999999</c:v>
                </c:pt>
                <c:pt idx="694">
                  <c:v>10.9834</c:v>
                </c:pt>
                <c:pt idx="695">
                  <c:v>10.7911</c:v>
                </c:pt>
                <c:pt idx="696">
                  <c:v>10.877599999999999</c:v>
                </c:pt>
                <c:pt idx="697">
                  <c:v>11.4445</c:v>
                </c:pt>
                <c:pt idx="698">
                  <c:v>11.9955</c:v>
                </c:pt>
                <c:pt idx="699">
                  <c:v>12.208399999999999</c:v>
                </c:pt>
                <c:pt idx="700">
                  <c:v>11.7865</c:v>
                </c:pt>
                <c:pt idx="701">
                  <c:v>11.612299999999999</c:v>
                </c:pt>
                <c:pt idx="702">
                  <c:v>11.523899999999999</c:v>
                </c:pt>
                <c:pt idx="703">
                  <c:v>11.2766</c:v>
                </c:pt>
                <c:pt idx="704">
                  <c:v>11.2326</c:v>
                </c:pt>
                <c:pt idx="705">
                  <c:v>11.018800000000001</c:v>
                </c:pt>
                <c:pt idx="706">
                  <c:v>11.024699999999999</c:v>
                </c:pt>
                <c:pt idx="707">
                  <c:v>10.9079</c:v>
                </c:pt>
                <c:pt idx="708">
                  <c:v>10.9061</c:v>
                </c:pt>
                <c:pt idx="709">
                  <c:v>11.001899999999999</c:v>
                </c:pt>
                <c:pt idx="710">
                  <c:v>10.7553</c:v>
                </c:pt>
                <c:pt idx="711">
                  <c:v>11.1999</c:v>
                </c:pt>
                <c:pt idx="712">
                  <c:v>11.067299999999999</c:v>
                </c:pt>
                <c:pt idx="713">
                  <c:v>10.6988</c:v>
                </c:pt>
                <c:pt idx="714">
                  <c:v>10.6869</c:v>
                </c:pt>
                <c:pt idx="715">
                  <c:v>10.485300000000001</c:v>
                </c:pt>
                <c:pt idx="716">
                  <c:v>10.841900000000001</c:v>
                </c:pt>
                <c:pt idx="717">
                  <c:v>11.0837</c:v>
                </c:pt>
                <c:pt idx="718">
                  <c:v>11.409700000000001</c:v>
                </c:pt>
                <c:pt idx="719">
                  <c:v>11.761200000000001</c:v>
                </c:pt>
                <c:pt idx="720">
                  <c:v>11.6578</c:v>
                </c:pt>
                <c:pt idx="721">
                  <c:v>11.4406</c:v>
                </c:pt>
                <c:pt idx="722">
                  <c:v>11.3085</c:v>
                </c:pt>
                <c:pt idx="723">
                  <c:v>10.956899999999999</c:v>
                </c:pt>
                <c:pt idx="724">
                  <c:v>11.241400000000001</c:v>
                </c:pt>
                <c:pt idx="725">
                  <c:v>11.416499999999999</c:v>
                </c:pt>
                <c:pt idx="726">
                  <c:v>11.3515</c:v>
                </c:pt>
                <c:pt idx="727">
                  <c:v>11.53</c:v>
                </c:pt>
                <c:pt idx="728">
                  <c:v>11.6774</c:v>
                </c:pt>
                <c:pt idx="729">
                  <c:v>11.658300000000001</c:v>
                </c:pt>
                <c:pt idx="730">
                  <c:v>12.0665</c:v>
                </c:pt>
                <c:pt idx="731">
                  <c:v>11.3865</c:v>
                </c:pt>
                <c:pt idx="732">
                  <c:v>11.181100000000001</c:v>
                </c:pt>
                <c:pt idx="733">
                  <c:v>11.2791</c:v>
                </c:pt>
                <c:pt idx="734">
                  <c:v>11.644299999999999</c:v>
                </c:pt>
                <c:pt idx="735">
                  <c:v>11.861800000000001</c:v>
                </c:pt>
                <c:pt idx="736">
                  <c:v>11.945499999999999</c:v>
                </c:pt>
                <c:pt idx="737">
                  <c:v>11.3581</c:v>
                </c:pt>
                <c:pt idx="738">
                  <c:v>10.8819</c:v>
                </c:pt>
                <c:pt idx="739">
                  <c:v>10.430099999999999</c:v>
                </c:pt>
                <c:pt idx="740">
                  <c:v>10.688499999999999</c:v>
                </c:pt>
                <c:pt idx="741">
                  <c:v>11.1496</c:v>
                </c:pt>
                <c:pt idx="742">
                  <c:v>11.619300000000001</c:v>
                </c:pt>
                <c:pt idx="743">
                  <c:v>11.9373</c:v>
                </c:pt>
                <c:pt idx="744">
                  <c:v>12.0427</c:v>
                </c:pt>
                <c:pt idx="745">
                  <c:v>11.865500000000001</c:v>
                </c:pt>
                <c:pt idx="746">
                  <c:v>11.1343</c:v>
                </c:pt>
                <c:pt idx="747">
                  <c:v>10.923999999999999</c:v>
                </c:pt>
                <c:pt idx="748">
                  <c:v>10.523199999999999</c:v>
                </c:pt>
                <c:pt idx="749">
                  <c:v>10.5106</c:v>
                </c:pt>
                <c:pt idx="750">
                  <c:v>10.657299999999999</c:v>
                </c:pt>
                <c:pt idx="751">
                  <c:v>10.9993</c:v>
                </c:pt>
                <c:pt idx="752">
                  <c:v>11.827400000000001</c:v>
                </c:pt>
                <c:pt idx="753">
                  <c:v>11.5898</c:v>
                </c:pt>
                <c:pt idx="754">
                  <c:v>11.4291</c:v>
                </c:pt>
                <c:pt idx="755">
                  <c:v>11.561299999999999</c:v>
                </c:pt>
                <c:pt idx="756">
                  <c:v>11.1892</c:v>
                </c:pt>
                <c:pt idx="757">
                  <c:v>10.882</c:v>
                </c:pt>
                <c:pt idx="758">
                  <c:v>10.729699999999999</c:v>
                </c:pt>
                <c:pt idx="759">
                  <c:v>10.265499999999999</c:v>
                </c:pt>
                <c:pt idx="760">
                  <c:v>10.579599999999999</c:v>
                </c:pt>
                <c:pt idx="761">
                  <c:v>10.7797</c:v>
                </c:pt>
                <c:pt idx="762">
                  <c:v>11.0444</c:v>
                </c:pt>
                <c:pt idx="763">
                  <c:v>11.179</c:v>
                </c:pt>
                <c:pt idx="764">
                  <c:v>10.7674</c:v>
                </c:pt>
                <c:pt idx="765">
                  <c:v>10.913</c:v>
                </c:pt>
                <c:pt idx="766">
                  <c:v>11.5219</c:v>
                </c:pt>
                <c:pt idx="767">
                  <c:v>11.540900000000001</c:v>
                </c:pt>
                <c:pt idx="768">
                  <c:v>11.078900000000001</c:v>
                </c:pt>
                <c:pt idx="769">
                  <c:v>10.8003</c:v>
                </c:pt>
                <c:pt idx="770">
                  <c:v>10.6996</c:v>
                </c:pt>
                <c:pt idx="771">
                  <c:v>11.4468</c:v>
                </c:pt>
                <c:pt idx="772">
                  <c:v>11.5749</c:v>
                </c:pt>
                <c:pt idx="773">
                  <c:v>11.692299999999999</c:v>
                </c:pt>
                <c:pt idx="774">
                  <c:v>11.6967</c:v>
                </c:pt>
                <c:pt idx="775">
                  <c:v>11.1172</c:v>
                </c:pt>
                <c:pt idx="776">
                  <c:v>11.2281</c:v>
                </c:pt>
                <c:pt idx="777">
                  <c:v>11.0006</c:v>
                </c:pt>
                <c:pt idx="778">
                  <c:v>10.9718</c:v>
                </c:pt>
                <c:pt idx="779">
                  <c:v>11.24</c:v>
                </c:pt>
                <c:pt idx="780">
                  <c:v>11.0596</c:v>
                </c:pt>
                <c:pt idx="781">
                  <c:v>10.9275</c:v>
                </c:pt>
                <c:pt idx="782">
                  <c:v>10.9857</c:v>
                </c:pt>
                <c:pt idx="783">
                  <c:v>10.864800000000001</c:v>
                </c:pt>
                <c:pt idx="784">
                  <c:v>11.206099999999999</c:v>
                </c:pt>
                <c:pt idx="785">
                  <c:v>11.348100000000001</c:v>
                </c:pt>
                <c:pt idx="786">
                  <c:v>11.452199999999999</c:v>
                </c:pt>
                <c:pt idx="787">
                  <c:v>11.8249</c:v>
                </c:pt>
                <c:pt idx="788">
                  <c:v>12.0161</c:v>
                </c:pt>
                <c:pt idx="789">
                  <c:v>11.7211</c:v>
                </c:pt>
                <c:pt idx="790">
                  <c:v>11.803699999999999</c:v>
                </c:pt>
                <c:pt idx="791">
                  <c:v>11.4566</c:v>
                </c:pt>
                <c:pt idx="792">
                  <c:v>11.489800000000001</c:v>
                </c:pt>
                <c:pt idx="793">
                  <c:v>11.197900000000001</c:v>
                </c:pt>
                <c:pt idx="794">
                  <c:v>11.3964</c:v>
                </c:pt>
                <c:pt idx="795">
                  <c:v>11.6646</c:v>
                </c:pt>
                <c:pt idx="796">
                  <c:v>11.9078</c:v>
                </c:pt>
                <c:pt idx="797">
                  <c:v>11.960900000000001</c:v>
                </c:pt>
                <c:pt idx="798">
                  <c:v>11.4442</c:v>
                </c:pt>
                <c:pt idx="799">
                  <c:v>11.2803</c:v>
                </c:pt>
                <c:pt idx="800">
                  <c:v>11.0098</c:v>
                </c:pt>
                <c:pt idx="801">
                  <c:v>10.8704</c:v>
                </c:pt>
                <c:pt idx="802">
                  <c:v>11.229900000000001</c:v>
                </c:pt>
                <c:pt idx="803">
                  <c:v>10.930300000000001</c:v>
                </c:pt>
                <c:pt idx="804">
                  <c:v>11.722099999999999</c:v>
                </c:pt>
                <c:pt idx="805">
                  <c:v>11.4032</c:v>
                </c:pt>
                <c:pt idx="806">
                  <c:v>11.1075</c:v>
                </c:pt>
                <c:pt idx="807">
                  <c:v>11.4099</c:v>
                </c:pt>
                <c:pt idx="808">
                  <c:v>11.5404</c:v>
                </c:pt>
                <c:pt idx="809">
                  <c:v>11.7318</c:v>
                </c:pt>
                <c:pt idx="810">
                  <c:v>11.4107</c:v>
                </c:pt>
                <c:pt idx="811">
                  <c:v>11.2209</c:v>
                </c:pt>
                <c:pt idx="812">
                  <c:v>10.8825</c:v>
                </c:pt>
                <c:pt idx="813">
                  <c:v>11.125400000000001</c:v>
                </c:pt>
                <c:pt idx="814">
                  <c:v>11.1731</c:v>
                </c:pt>
                <c:pt idx="815">
                  <c:v>11.444100000000001</c:v>
                </c:pt>
                <c:pt idx="816">
                  <c:v>11.299799999999999</c:v>
                </c:pt>
                <c:pt idx="817">
                  <c:v>11.317500000000001</c:v>
                </c:pt>
                <c:pt idx="818">
                  <c:v>11.186400000000001</c:v>
                </c:pt>
                <c:pt idx="819">
                  <c:v>11.2438</c:v>
                </c:pt>
                <c:pt idx="820">
                  <c:v>11.6633</c:v>
                </c:pt>
                <c:pt idx="821">
                  <c:v>12.2018</c:v>
                </c:pt>
                <c:pt idx="822">
                  <c:v>12.4384</c:v>
                </c:pt>
                <c:pt idx="823">
                  <c:v>12.082000000000001</c:v>
                </c:pt>
                <c:pt idx="824">
                  <c:v>11.878</c:v>
                </c:pt>
                <c:pt idx="825">
                  <c:v>11.4686</c:v>
                </c:pt>
                <c:pt idx="826">
                  <c:v>11.646800000000001</c:v>
                </c:pt>
                <c:pt idx="827">
                  <c:v>11.6724</c:v>
                </c:pt>
                <c:pt idx="828">
                  <c:v>11.8803</c:v>
                </c:pt>
                <c:pt idx="829">
                  <c:v>11.604900000000001</c:v>
                </c:pt>
                <c:pt idx="830">
                  <c:v>11.190200000000001</c:v>
                </c:pt>
                <c:pt idx="831">
                  <c:v>11.0608</c:v>
                </c:pt>
                <c:pt idx="832">
                  <c:v>10.7561</c:v>
                </c:pt>
                <c:pt idx="833">
                  <c:v>11.2012</c:v>
                </c:pt>
                <c:pt idx="834">
                  <c:v>11.411199999999999</c:v>
                </c:pt>
                <c:pt idx="835">
                  <c:v>11.0563</c:v>
                </c:pt>
                <c:pt idx="836">
                  <c:v>10.757300000000001</c:v>
                </c:pt>
                <c:pt idx="837">
                  <c:v>11.204700000000001</c:v>
                </c:pt>
                <c:pt idx="838">
                  <c:v>11.570399999999999</c:v>
                </c:pt>
                <c:pt idx="839">
                  <c:v>12.223699999999999</c:v>
                </c:pt>
                <c:pt idx="840">
                  <c:v>12.1012</c:v>
                </c:pt>
                <c:pt idx="841">
                  <c:v>12.275</c:v>
                </c:pt>
                <c:pt idx="842">
                  <c:v>11.819900000000001</c:v>
                </c:pt>
                <c:pt idx="843">
                  <c:v>11.838200000000001</c:v>
                </c:pt>
                <c:pt idx="844">
                  <c:v>11.4383</c:v>
                </c:pt>
                <c:pt idx="845">
                  <c:v>11.485200000000001</c:v>
                </c:pt>
                <c:pt idx="846">
                  <c:v>12.3134</c:v>
                </c:pt>
                <c:pt idx="847">
                  <c:v>11.9077</c:v>
                </c:pt>
                <c:pt idx="848">
                  <c:v>12.150700000000001</c:v>
                </c:pt>
                <c:pt idx="849">
                  <c:v>12.1381</c:v>
                </c:pt>
                <c:pt idx="850">
                  <c:v>11.931900000000001</c:v>
                </c:pt>
                <c:pt idx="851">
                  <c:v>12.034599999999999</c:v>
                </c:pt>
                <c:pt idx="852">
                  <c:v>11.2554</c:v>
                </c:pt>
                <c:pt idx="853">
                  <c:v>11.1349</c:v>
                </c:pt>
                <c:pt idx="854">
                  <c:v>11.0784</c:v>
                </c:pt>
                <c:pt idx="855">
                  <c:v>11.1005</c:v>
                </c:pt>
                <c:pt idx="856">
                  <c:v>11.3789</c:v>
                </c:pt>
                <c:pt idx="857">
                  <c:v>11.563700000000001</c:v>
                </c:pt>
                <c:pt idx="858">
                  <c:v>12.071300000000001</c:v>
                </c:pt>
                <c:pt idx="859">
                  <c:v>12.269399999999999</c:v>
                </c:pt>
                <c:pt idx="860">
                  <c:v>11.7479</c:v>
                </c:pt>
                <c:pt idx="861">
                  <c:v>11.784800000000001</c:v>
                </c:pt>
                <c:pt idx="862">
                  <c:v>11.645</c:v>
                </c:pt>
                <c:pt idx="863">
                  <c:v>11.630800000000001</c:v>
                </c:pt>
                <c:pt idx="864">
                  <c:v>11.180300000000001</c:v>
                </c:pt>
                <c:pt idx="865">
                  <c:v>10.826700000000001</c:v>
                </c:pt>
                <c:pt idx="866">
                  <c:v>11.0101</c:v>
                </c:pt>
                <c:pt idx="867">
                  <c:v>10.7134</c:v>
                </c:pt>
                <c:pt idx="868">
                  <c:v>10.991899999999999</c:v>
                </c:pt>
                <c:pt idx="869">
                  <c:v>11.230399999999999</c:v>
                </c:pt>
                <c:pt idx="870">
                  <c:v>11.743</c:v>
                </c:pt>
                <c:pt idx="871">
                  <c:v>11.9437</c:v>
                </c:pt>
                <c:pt idx="872">
                  <c:v>11.944599999999999</c:v>
                </c:pt>
                <c:pt idx="873">
                  <c:v>11.708500000000001</c:v>
                </c:pt>
                <c:pt idx="874">
                  <c:v>11.488</c:v>
                </c:pt>
                <c:pt idx="875">
                  <c:v>11.217599999999999</c:v>
                </c:pt>
                <c:pt idx="876">
                  <c:v>11.206</c:v>
                </c:pt>
                <c:pt idx="877">
                  <c:v>10.8119</c:v>
                </c:pt>
                <c:pt idx="878">
                  <c:v>10.587899999999999</c:v>
                </c:pt>
                <c:pt idx="879">
                  <c:v>10.451499999999999</c:v>
                </c:pt>
                <c:pt idx="880">
                  <c:v>10.6564</c:v>
                </c:pt>
                <c:pt idx="881">
                  <c:v>11.2082</c:v>
                </c:pt>
                <c:pt idx="882">
                  <c:v>11.708299999999999</c:v>
                </c:pt>
                <c:pt idx="883">
                  <c:v>11.6135</c:v>
                </c:pt>
                <c:pt idx="884">
                  <c:v>11.271000000000001</c:v>
                </c:pt>
                <c:pt idx="885">
                  <c:v>11.027799999999999</c:v>
                </c:pt>
                <c:pt idx="886">
                  <c:v>10.988200000000001</c:v>
                </c:pt>
                <c:pt idx="887">
                  <c:v>10.8468</c:v>
                </c:pt>
                <c:pt idx="888">
                  <c:v>10.854699999999999</c:v>
                </c:pt>
                <c:pt idx="889">
                  <c:v>11.406700000000001</c:v>
                </c:pt>
                <c:pt idx="890">
                  <c:v>11.454800000000001</c:v>
                </c:pt>
                <c:pt idx="891">
                  <c:v>11.406000000000001</c:v>
                </c:pt>
                <c:pt idx="892">
                  <c:v>11.284000000000001</c:v>
                </c:pt>
                <c:pt idx="893">
                  <c:v>11.8344</c:v>
                </c:pt>
                <c:pt idx="894">
                  <c:v>11.3697</c:v>
                </c:pt>
                <c:pt idx="895">
                  <c:v>11.119400000000001</c:v>
                </c:pt>
                <c:pt idx="896">
                  <c:v>10.6488</c:v>
                </c:pt>
                <c:pt idx="897">
                  <c:v>11.123100000000001</c:v>
                </c:pt>
                <c:pt idx="898">
                  <c:v>10.766299999999999</c:v>
                </c:pt>
                <c:pt idx="899">
                  <c:v>10.939</c:v>
                </c:pt>
                <c:pt idx="900">
                  <c:v>11.1584</c:v>
                </c:pt>
                <c:pt idx="901">
                  <c:v>11.2181</c:v>
                </c:pt>
                <c:pt idx="902">
                  <c:v>11.136900000000001</c:v>
                </c:pt>
                <c:pt idx="903">
                  <c:v>11.1929</c:v>
                </c:pt>
                <c:pt idx="904">
                  <c:v>11.0366</c:v>
                </c:pt>
                <c:pt idx="905">
                  <c:v>11.749000000000001</c:v>
                </c:pt>
                <c:pt idx="906">
                  <c:v>11.6264</c:v>
                </c:pt>
                <c:pt idx="907">
                  <c:v>11.7735</c:v>
                </c:pt>
                <c:pt idx="908">
                  <c:v>11.392300000000001</c:v>
                </c:pt>
                <c:pt idx="909">
                  <c:v>11.2172</c:v>
                </c:pt>
                <c:pt idx="910">
                  <c:v>10.771800000000001</c:v>
                </c:pt>
                <c:pt idx="911">
                  <c:v>10.519299999999999</c:v>
                </c:pt>
                <c:pt idx="912">
                  <c:v>10.707800000000001</c:v>
                </c:pt>
                <c:pt idx="913">
                  <c:v>10.887499999999999</c:v>
                </c:pt>
                <c:pt idx="914">
                  <c:v>10.5847</c:v>
                </c:pt>
                <c:pt idx="915">
                  <c:v>10.496499999999999</c:v>
                </c:pt>
                <c:pt idx="916">
                  <c:v>10.7552</c:v>
                </c:pt>
                <c:pt idx="917">
                  <c:v>11.402799999999999</c:v>
                </c:pt>
                <c:pt idx="918">
                  <c:v>11.0337</c:v>
                </c:pt>
                <c:pt idx="919">
                  <c:v>11.2087</c:v>
                </c:pt>
                <c:pt idx="920">
                  <c:v>11.2021</c:v>
                </c:pt>
                <c:pt idx="921">
                  <c:v>11.7796</c:v>
                </c:pt>
                <c:pt idx="922">
                  <c:v>11.462999999999999</c:v>
                </c:pt>
                <c:pt idx="923">
                  <c:v>11.2803</c:v>
                </c:pt>
                <c:pt idx="924">
                  <c:v>11.884</c:v>
                </c:pt>
                <c:pt idx="925">
                  <c:v>12.027100000000001</c:v>
                </c:pt>
                <c:pt idx="926">
                  <c:v>11.725099999999999</c:v>
                </c:pt>
                <c:pt idx="927">
                  <c:v>11.467499999999999</c:v>
                </c:pt>
                <c:pt idx="928">
                  <c:v>11.3405</c:v>
                </c:pt>
                <c:pt idx="929">
                  <c:v>11.6372</c:v>
                </c:pt>
                <c:pt idx="930">
                  <c:v>11.143000000000001</c:v>
                </c:pt>
                <c:pt idx="931">
                  <c:v>11.0608</c:v>
                </c:pt>
                <c:pt idx="932">
                  <c:v>11.407500000000001</c:v>
                </c:pt>
                <c:pt idx="933">
                  <c:v>11.782400000000001</c:v>
                </c:pt>
                <c:pt idx="934">
                  <c:v>10.9444</c:v>
                </c:pt>
                <c:pt idx="935">
                  <c:v>10.683</c:v>
                </c:pt>
                <c:pt idx="936">
                  <c:v>10.803599999999999</c:v>
                </c:pt>
                <c:pt idx="937">
                  <c:v>11.5123</c:v>
                </c:pt>
                <c:pt idx="938">
                  <c:v>11.0555</c:v>
                </c:pt>
                <c:pt idx="939">
                  <c:v>11.813000000000001</c:v>
                </c:pt>
                <c:pt idx="940">
                  <c:v>11.8893</c:v>
                </c:pt>
                <c:pt idx="941">
                  <c:v>11.8371</c:v>
                </c:pt>
                <c:pt idx="942">
                  <c:v>11.2418</c:v>
                </c:pt>
                <c:pt idx="943">
                  <c:v>11.324199999999999</c:v>
                </c:pt>
                <c:pt idx="944">
                  <c:v>11.193300000000001</c:v>
                </c:pt>
                <c:pt idx="945">
                  <c:v>11.5548</c:v>
                </c:pt>
                <c:pt idx="946">
                  <c:v>11.1089</c:v>
                </c:pt>
                <c:pt idx="947">
                  <c:v>11.8302</c:v>
                </c:pt>
                <c:pt idx="948">
                  <c:v>11.3584</c:v>
                </c:pt>
                <c:pt idx="949">
                  <c:v>11.116099999999999</c:v>
                </c:pt>
                <c:pt idx="950">
                  <c:v>10.013500000000001</c:v>
                </c:pt>
                <c:pt idx="951">
                  <c:v>10.395799999999999</c:v>
                </c:pt>
                <c:pt idx="952">
                  <c:v>10.5878</c:v>
                </c:pt>
                <c:pt idx="953">
                  <c:v>10.695399999999999</c:v>
                </c:pt>
                <c:pt idx="954">
                  <c:v>10.6493</c:v>
                </c:pt>
                <c:pt idx="955">
                  <c:v>10.7818</c:v>
                </c:pt>
                <c:pt idx="956">
                  <c:v>10.8307</c:v>
                </c:pt>
                <c:pt idx="957">
                  <c:v>10.722799999999999</c:v>
                </c:pt>
                <c:pt idx="958">
                  <c:v>10.714399999999999</c:v>
                </c:pt>
                <c:pt idx="959">
                  <c:v>10.769299999999999</c:v>
                </c:pt>
                <c:pt idx="960">
                  <c:v>11.0357</c:v>
                </c:pt>
                <c:pt idx="961">
                  <c:v>11.087999999999999</c:v>
                </c:pt>
                <c:pt idx="962">
                  <c:v>11.4091</c:v>
                </c:pt>
                <c:pt idx="963">
                  <c:v>11.6427</c:v>
                </c:pt>
                <c:pt idx="964">
                  <c:v>11.7652</c:v>
                </c:pt>
                <c:pt idx="965">
                  <c:v>11.6957</c:v>
                </c:pt>
                <c:pt idx="966">
                  <c:v>10.981999999999999</c:v>
                </c:pt>
                <c:pt idx="967">
                  <c:v>11.1241</c:v>
                </c:pt>
                <c:pt idx="968">
                  <c:v>10.067299999999999</c:v>
                </c:pt>
                <c:pt idx="969">
                  <c:v>10.279500000000001</c:v>
                </c:pt>
                <c:pt idx="970">
                  <c:v>10.230700000000001</c:v>
                </c:pt>
                <c:pt idx="971">
                  <c:v>10.592499999999999</c:v>
                </c:pt>
                <c:pt idx="972">
                  <c:v>11.252800000000001</c:v>
                </c:pt>
                <c:pt idx="973">
                  <c:v>11.694599999999999</c:v>
                </c:pt>
                <c:pt idx="974">
                  <c:v>11.084199999999999</c:v>
                </c:pt>
                <c:pt idx="975">
                  <c:v>11.0275</c:v>
                </c:pt>
                <c:pt idx="976">
                  <c:v>10.693300000000001</c:v>
                </c:pt>
                <c:pt idx="977">
                  <c:v>10.2492</c:v>
                </c:pt>
                <c:pt idx="978">
                  <c:v>10.416600000000001</c:v>
                </c:pt>
                <c:pt idx="979">
                  <c:v>10.1168</c:v>
                </c:pt>
                <c:pt idx="980">
                  <c:v>9.7831399999999995</c:v>
                </c:pt>
                <c:pt idx="981">
                  <c:v>9.9611499999999999</c:v>
                </c:pt>
                <c:pt idx="982">
                  <c:v>10.3371</c:v>
                </c:pt>
                <c:pt idx="983">
                  <c:v>10.9305</c:v>
                </c:pt>
                <c:pt idx="984">
                  <c:v>11.3055</c:v>
                </c:pt>
                <c:pt idx="985">
                  <c:v>11.888500000000001</c:v>
                </c:pt>
                <c:pt idx="986">
                  <c:v>11.7864</c:v>
                </c:pt>
                <c:pt idx="987">
                  <c:v>11.652900000000001</c:v>
                </c:pt>
                <c:pt idx="988">
                  <c:v>10.7911</c:v>
                </c:pt>
                <c:pt idx="989">
                  <c:v>10.335800000000001</c:v>
                </c:pt>
                <c:pt idx="990">
                  <c:v>9.9172999999999991</c:v>
                </c:pt>
                <c:pt idx="991">
                  <c:v>9.9226899999999993</c:v>
                </c:pt>
                <c:pt idx="992">
                  <c:v>9.3180800000000001</c:v>
                </c:pt>
                <c:pt idx="993">
                  <c:v>10.25</c:v>
                </c:pt>
                <c:pt idx="994">
                  <c:v>10.005100000000001</c:v>
                </c:pt>
                <c:pt idx="995">
                  <c:v>10.4274</c:v>
                </c:pt>
                <c:pt idx="996">
                  <c:v>9.92042</c:v>
                </c:pt>
                <c:pt idx="997">
                  <c:v>10.715400000000001</c:v>
                </c:pt>
                <c:pt idx="998">
                  <c:v>10.6267</c:v>
                </c:pt>
                <c:pt idx="999">
                  <c:v>10.745799999999999</c:v>
                </c:pt>
                <c:pt idx="1000">
                  <c:v>10.647</c:v>
                </c:pt>
                <c:pt idx="1001">
                  <c:v>11.2065</c:v>
                </c:pt>
                <c:pt idx="1002">
                  <c:v>11.1426</c:v>
                </c:pt>
                <c:pt idx="1003">
                  <c:v>10.8521</c:v>
                </c:pt>
                <c:pt idx="1004">
                  <c:v>10.425700000000001</c:v>
                </c:pt>
                <c:pt idx="1005">
                  <c:v>10.3119</c:v>
                </c:pt>
                <c:pt idx="1006">
                  <c:v>9.7027699999999992</c:v>
                </c:pt>
                <c:pt idx="1007">
                  <c:v>9.4563900000000007</c:v>
                </c:pt>
                <c:pt idx="1008">
                  <c:v>9.9908999999999999</c:v>
                </c:pt>
                <c:pt idx="1009">
                  <c:v>10.3201</c:v>
                </c:pt>
                <c:pt idx="1010">
                  <c:v>10.408799999999999</c:v>
                </c:pt>
                <c:pt idx="1011">
                  <c:v>10.436500000000001</c:v>
                </c:pt>
                <c:pt idx="1012">
                  <c:v>11.0748</c:v>
                </c:pt>
                <c:pt idx="1013">
                  <c:v>11.627800000000001</c:v>
                </c:pt>
                <c:pt idx="1014">
                  <c:v>11.0215</c:v>
                </c:pt>
                <c:pt idx="1015">
                  <c:v>10.1709</c:v>
                </c:pt>
                <c:pt idx="1016">
                  <c:v>10.113799999999999</c:v>
                </c:pt>
                <c:pt idx="1017">
                  <c:v>9.7385599999999997</c:v>
                </c:pt>
                <c:pt idx="1018">
                  <c:v>9.3849400000000003</c:v>
                </c:pt>
                <c:pt idx="1019">
                  <c:v>9.4644600000000008</c:v>
                </c:pt>
                <c:pt idx="1020">
                  <c:v>10.469200000000001</c:v>
                </c:pt>
                <c:pt idx="1021">
                  <c:v>10.489699999999999</c:v>
                </c:pt>
                <c:pt idx="1022">
                  <c:v>10.2746</c:v>
                </c:pt>
                <c:pt idx="1023">
                  <c:v>10.484</c:v>
                </c:pt>
                <c:pt idx="1024">
                  <c:v>10.472</c:v>
                </c:pt>
                <c:pt idx="1025">
                  <c:v>9.9239499999999996</c:v>
                </c:pt>
                <c:pt idx="1026">
                  <c:v>10.021699999999999</c:v>
                </c:pt>
                <c:pt idx="1027">
                  <c:v>10.3497</c:v>
                </c:pt>
                <c:pt idx="1028">
                  <c:v>11.2224</c:v>
                </c:pt>
                <c:pt idx="1029">
                  <c:v>10.4549</c:v>
                </c:pt>
                <c:pt idx="1030">
                  <c:v>10.2197</c:v>
                </c:pt>
                <c:pt idx="1031">
                  <c:v>9.9223599999999994</c:v>
                </c:pt>
                <c:pt idx="1032">
                  <c:v>10.1625</c:v>
                </c:pt>
                <c:pt idx="1033">
                  <c:v>9.77651</c:v>
                </c:pt>
                <c:pt idx="1034">
                  <c:v>10.1655</c:v>
                </c:pt>
                <c:pt idx="1035">
                  <c:v>10.7361</c:v>
                </c:pt>
                <c:pt idx="1036">
                  <c:v>10.755000000000001</c:v>
                </c:pt>
                <c:pt idx="1037">
                  <c:v>10.675800000000001</c:v>
                </c:pt>
                <c:pt idx="1038">
                  <c:v>10.136100000000001</c:v>
                </c:pt>
                <c:pt idx="1039">
                  <c:v>10.298299999999999</c:v>
                </c:pt>
                <c:pt idx="1040">
                  <c:v>10.0204</c:v>
                </c:pt>
                <c:pt idx="1041">
                  <c:v>10.0182</c:v>
                </c:pt>
                <c:pt idx="1042">
                  <c:v>10.025700000000001</c:v>
                </c:pt>
                <c:pt idx="1043">
                  <c:v>10.162000000000001</c:v>
                </c:pt>
                <c:pt idx="1044">
                  <c:v>10.290900000000001</c:v>
                </c:pt>
                <c:pt idx="1045">
                  <c:v>10.2163</c:v>
                </c:pt>
                <c:pt idx="1046">
                  <c:v>10.401400000000001</c:v>
                </c:pt>
                <c:pt idx="1047">
                  <c:v>10.4976</c:v>
                </c:pt>
                <c:pt idx="1048">
                  <c:v>10.5549</c:v>
                </c:pt>
                <c:pt idx="1049">
                  <c:v>10.607200000000001</c:v>
                </c:pt>
                <c:pt idx="1050">
                  <c:v>10.5565</c:v>
                </c:pt>
                <c:pt idx="1051">
                  <c:v>10.5633</c:v>
                </c:pt>
                <c:pt idx="1052">
                  <c:v>10.2926</c:v>
                </c:pt>
                <c:pt idx="1053">
                  <c:v>10.0793</c:v>
                </c:pt>
                <c:pt idx="1054">
                  <c:v>10.1501</c:v>
                </c:pt>
                <c:pt idx="1055">
                  <c:v>10.3026</c:v>
                </c:pt>
                <c:pt idx="1056">
                  <c:v>10.1492</c:v>
                </c:pt>
                <c:pt idx="1057">
                  <c:v>9.9951799999999995</c:v>
                </c:pt>
                <c:pt idx="1058">
                  <c:v>10.0289</c:v>
                </c:pt>
                <c:pt idx="1059">
                  <c:v>9.7333300000000005</c:v>
                </c:pt>
                <c:pt idx="1060">
                  <c:v>9.3273600000000005</c:v>
                </c:pt>
                <c:pt idx="1061">
                  <c:v>9.6706800000000008</c:v>
                </c:pt>
                <c:pt idx="1062">
                  <c:v>9.8487799999999996</c:v>
                </c:pt>
                <c:pt idx="1063">
                  <c:v>9.6418999999999997</c:v>
                </c:pt>
                <c:pt idx="1064">
                  <c:v>9.79087</c:v>
                </c:pt>
                <c:pt idx="1065">
                  <c:v>9.8705099999999995</c:v>
                </c:pt>
                <c:pt idx="1066">
                  <c:v>10.1061</c:v>
                </c:pt>
                <c:pt idx="1067">
                  <c:v>9.4734999999999996</c:v>
                </c:pt>
                <c:pt idx="1068">
                  <c:v>9.8100100000000001</c:v>
                </c:pt>
                <c:pt idx="1069">
                  <c:v>9.9886999999999997</c:v>
                </c:pt>
                <c:pt idx="1070">
                  <c:v>10.003500000000001</c:v>
                </c:pt>
                <c:pt idx="1071">
                  <c:v>9.3673800000000007</c:v>
                </c:pt>
                <c:pt idx="1072">
                  <c:v>9.7252299999999998</c:v>
                </c:pt>
                <c:pt idx="1073">
                  <c:v>10.411899999999999</c:v>
                </c:pt>
                <c:pt idx="1074">
                  <c:v>10.087999999999999</c:v>
                </c:pt>
                <c:pt idx="1075">
                  <c:v>9.6078399999999995</c:v>
                </c:pt>
                <c:pt idx="1076">
                  <c:v>9.8736800000000002</c:v>
                </c:pt>
                <c:pt idx="1077">
                  <c:v>10.4594</c:v>
                </c:pt>
                <c:pt idx="1078">
                  <c:v>10.121</c:v>
                </c:pt>
                <c:pt idx="1079">
                  <c:v>10.049799999999999</c:v>
                </c:pt>
                <c:pt idx="1080">
                  <c:v>10.745699999999999</c:v>
                </c:pt>
                <c:pt idx="1081">
                  <c:v>10.6242</c:v>
                </c:pt>
                <c:pt idx="1082">
                  <c:v>9.8175799999999995</c:v>
                </c:pt>
                <c:pt idx="1083">
                  <c:v>9.4129699999999996</c:v>
                </c:pt>
                <c:pt idx="1084">
                  <c:v>9.6551200000000001</c:v>
                </c:pt>
                <c:pt idx="1085">
                  <c:v>9.5712799999999998</c:v>
                </c:pt>
                <c:pt idx="1086">
                  <c:v>8.9268400000000003</c:v>
                </c:pt>
                <c:pt idx="1087">
                  <c:v>9.6882300000000008</c:v>
                </c:pt>
                <c:pt idx="1088">
                  <c:v>9.9611300000000007</c:v>
                </c:pt>
                <c:pt idx="1089">
                  <c:v>9.8189399999999996</c:v>
                </c:pt>
                <c:pt idx="1090">
                  <c:v>9.2453699999999994</c:v>
                </c:pt>
                <c:pt idx="1091">
                  <c:v>9.7518499999999992</c:v>
                </c:pt>
                <c:pt idx="1092">
                  <c:v>9.8027200000000008</c:v>
                </c:pt>
                <c:pt idx="1093">
                  <c:v>9.2953499999999991</c:v>
                </c:pt>
                <c:pt idx="1094">
                  <c:v>9.2785499999999992</c:v>
                </c:pt>
                <c:pt idx="1095">
                  <c:v>10.0725</c:v>
                </c:pt>
                <c:pt idx="1096">
                  <c:v>9.4575399999999998</c:v>
                </c:pt>
                <c:pt idx="1097">
                  <c:v>9.0271399999999993</c:v>
                </c:pt>
                <c:pt idx="1098">
                  <c:v>8.8100699999999996</c:v>
                </c:pt>
                <c:pt idx="1099">
                  <c:v>9.0497999999999994</c:v>
                </c:pt>
                <c:pt idx="1100">
                  <c:v>8.5215300000000003</c:v>
                </c:pt>
                <c:pt idx="1101">
                  <c:v>8.8858499999999996</c:v>
                </c:pt>
                <c:pt idx="1102">
                  <c:v>9.7419100000000007</c:v>
                </c:pt>
                <c:pt idx="1103">
                  <c:v>9.77041</c:v>
                </c:pt>
                <c:pt idx="1104">
                  <c:v>9.2809899999999992</c:v>
                </c:pt>
                <c:pt idx="1105">
                  <c:v>9.4856400000000001</c:v>
                </c:pt>
                <c:pt idx="1106">
                  <c:v>9.6736400000000007</c:v>
                </c:pt>
                <c:pt idx="1107">
                  <c:v>9.4153699999999994</c:v>
                </c:pt>
                <c:pt idx="1108">
                  <c:v>9.1538400000000006</c:v>
                </c:pt>
                <c:pt idx="1109">
                  <c:v>9.4087200000000006</c:v>
                </c:pt>
                <c:pt idx="1110">
                  <c:v>9.3337000000000003</c:v>
                </c:pt>
                <c:pt idx="1111">
                  <c:v>8.8747100000000003</c:v>
                </c:pt>
                <c:pt idx="1112">
                  <c:v>9.2643599999999999</c:v>
                </c:pt>
                <c:pt idx="1113">
                  <c:v>9.5623400000000007</c:v>
                </c:pt>
                <c:pt idx="1114">
                  <c:v>9.0217700000000001</c:v>
                </c:pt>
                <c:pt idx="1115">
                  <c:v>8.2608200000000007</c:v>
                </c:pt>
                <c:pt idx="1116">
                  <c:v>9.0752199999999998</c:v>
                </c:pt>
                <c:pt idx="1117">
                  <c:v>9.5564999999999998</c:v>
                </c:pt>
                <c:pt idx="1118">
                  <c:v>9.6810399999999994</c:v>
                </c:pt>
                <c:pt idx="1119">
                  <c:v>9.8233300000000003</c:v>
                </c:pt>
                <c:pt idx="1120">
                  <c:v>10.8391</c:v>
                </c:pt>
                <c:pt idx="1121">
                  <c:v>10.437799999999999</c:v>
                </c:pt>
                <c:pt idx="1122">
                  <c:v>9.2185299999999994</c:v>
                </c:pt>
                <c:pt idx="1123">
                  <c:v>9.4747599999999998</c:v>
                </c:pt>
                <c:pt idx="1124">
                  <c:v>9.7994299999999992</c:v>
                </c:pt>
                <c:pt idx="1125">
                  <c:v>9.4932400000000001</c:v>
                </c:pt>
                <c:pt idx="1126">
                  <c:v>8.9681800000000003</c:v>
                </c:pt>
                <c:pt idx="1127">
                  <c:v>9.0174299999999992</c:v>
                </c:pt>
                <c:pt idx="1128">
                  <c:v>9.0378600000000002</c:v>
                </c:pt>
                <c:pt idx="1129">
                  <c:v>8.5014000000000003</c:v>
                </c:pt>
                <c:pt idx="1130">
                  <c:v>8.4646100000000004</c:v>
                </c:pt>
                <c:pt idx="1131">
                  <c:v>9.5198099999999997</c:v>
                </c:pt>
                <c:pt idx="1132">
                  <c:v>9.5212000000000003</c:v>
                </c:pt>
                <c:pt idx="1133">
                  <c:v>9.0816999999999997</c:v>
                </c:pt>
                <c:pt idx="1134">
                  <c:v>8.6889500000000002</c:v>
                </c:pt>
                <c:pt idx="1135">
                  <c:v>8.8381500000000006</c:v>
                </c:pt>
                <c:pt idx="1136">
                  <c:v>8.5663300000000007</c:v>
                </c:pt>
                <c:pt idx="1137">
                  <c:v>8.1877899999999997</c:v>
                </c:pt>
                <c:pt idx="1138">
                  <c:v>8.5819100000000006</c:v>
                </c:pt>
                <c:pt idx="1139">
                  <c:v>8.8175100000000004</c:v>
                </c:pt>
                <c:pt idx="1140">
                  <c:v>9.0497800000000002</c:v>
                </c:pt>
                <c:pt idx="1141">
                  <c:v>9.1243599999999994</c:v>
                </c:pt>
                <c:pt idx="1142">
                  <c:v>9.1466700000000003</c:v>
                </c:pt>
                <c:pt idx="1143">
                  <c:v>9.8776700000000002</c:v>
                </c:pt>
                <c:pt idx="1144">
                  <c:v>9.57456</c:v>
                </c:pt>
                <c:pt idx="1145">
                  <c:v>10.1175</c:v>
                </c:pt>
                <c:pt idx="1146">
                  <c:v>9.9559899999999999</c:v>
                </c:pt>
                <c:pt idx="1147">
                  <c:v>9.8132300000000008</c:v>
                </c:pt>
                <c:pt idx="1148">
                  <c:v>8.8881300000000003</c:v>
                </c:pt>
                <c:pt idx="1149">
                  <c:v>8.7995400000000004</c:v>
                </c:pt>
                <c:pt idx="1150">
                  <c:v>8.8660999999999994</c:v>
                </c:pt>
                <c:pt idx="1151">
                  <c:v>9.0145999999999997</c:v>
                </c:pt>
                <c:pt idx="1152">
                  <c:v>9.0906099999999999</c:v>
                </c:pt>
                <c:pt idx="1153">
                  <c:v>8.8592300000000002</c:v>
                </c:pt>
                <c:pt idx="1154">
                  <c:v>8.9203799999999998</c:v>
                </c:pt>
                <c:pt idx="1155">
                  <c:v>9.1892800000000001</c:v>
                </c:pt>
                <c:pt idx="1156">
                  <c:v>9.4945500000000003</c:v>
                </c:pt>
                <c:pt idx="1157">
                  <c:v>9.8444699999999994</c:v>
                </c:pt>
                <c:pt idx="1158">
                  <c:v>9.4342799999999993</c:v>
                </c:pt>
                <c:pt idx="1159">
                  <c:v>9.75746</c:v>
                </c:pt>
                <c:pt idx="1160">
                  <c:v>9.2800399999999996</c:v>
                </c:pt>
                <c:pt idx="1161">
                  <c:v>8.9687900000000003</c:v>
                </c:pt>
                <c:pt idx="1162">
                  <c:v>8.4232899999999997</c:v>
                </c:pt>
                <c:pt idx="1163">
                  <c:v>8.8970000000000002</c:v>
                </c:pt>
                <c:pt idx="1164">
                  <c:v>8.6085600000000007</c:v>
                </c:pt>
                <c:pt idx="1165">
                  <c:v>8.1693800000000003</c:v>
                </c:pt>
                <c:pt idx="1166">
                  <c:v>8.4155499999999996</c:v>
                </c:pt>
                <c:pt idx="1167">
                  <c:v>8.3726699999999994</c:v>
                </c:pt>
                <c:pt idx="1168">
                  <c:v>8.2801100000000005</c:v>
                </c:pt>
                <c:pt idx="1169">
                  <c:v>7.9963300000000004</c:v>
                </c:pt>
                <c:pt idx="1170">
                  <c:v>8.4628499999999995</c:v>
                </c:pt>
                <c:pt idx="1171">
                  <c:v>8.4965100000000007</c:v>
                </c:pt>
                <c:pt idx="1172">
                  <c:v>8.28369</c:v>
                </c:pt>
                <c:pt idx="1173">
                  <c:v>8.2161500000000007</c:v>
                </c:pt>
                <c:pt idx="1174">
                  <c:v>9.4597099999999994</c:v>
                </c:pt>
                <c:pt idx="1175">
                  <c:v>10.1557</c:v>
                </c:pt>
                <c:pt idx="1176">
                  <c:v>9.7708399999999997</c:v>
                </c:pt>
                <c:pt idx="1177">
                  <c:v>9.2465299999999999</c:v>
                </c:pt>
                <c:pt idx="1178">
                  <c:v>9.2543399999999991</c:v>
                </c:pt>
                <c:pt idx="1179">
                  <c:v>8.5593299999999992</c:v>
                </c:pt>
                <c:pt idx="1180">
                  <c:v>7.9191099999999999</c:v>
                </c:pt>
                <c:pt idx="1181">
                  <c:v>8.2985199999999999</c:v>
                </c:pt>
                <c:pt idx="1182">
                  <c:v>8.4570699999999999</c:v>
                </c:pt>
                <c:pt idx="1183">
                  <c:v>8.8730700000000002</c:v>
                </c:pt>
                <c:pt idx="1184">
                  <c:v>8.9006399999999992</c:v>
                </c:pt>
                <c:pt idx="1185">
                  <c:v>9.0628100000000007</c:v>
                </c:pt>
                <c:pt idx="1186">
                  <c:v>9.05823</c:v>
                </c:pt>
                <c:pt idx="1187">
                  <c:v>8.8446999999999996</c:v>
                </c:pt>
                <c:pt idx="1188">
                  <c:v>8.5910799999999998</c:v>
                </c:pt>
                <c:pt idx="1189">
                  <c:v>8.1704500000000007</c:v>
                </c:pt>
                <c:pt idx="1190">
                  <c:v>8.4925599999999992</c:v>
                </c:pt>
                <c:pt idx="1191">
                  <c:v>8.0836900000000007</c:v>
                </c:pt>
                <c:pt idx="1192">
                  <c:v>7.6908599999999998</c:v>
                </c:pt>
                <c:pt idx="1193">
                  <c:v>8.5521399999999996</c:v>
                </c:pt>
                <c:pt idx="1194">
                  <c:v>8.9617699999999996</c:v>
                </c:pt>
                <c:pt idx="1195">
                  <c:v>8.7979900000000004</c:v>
                </c:pt>
                <c:pt idx="1196">
                  <c:v>8.2976100000000006</c:v>
                </c:pt>
                <c:pt idx="1197">
                  <c:v>8.8046699999999998</c:v>
                </c:pt>
                <c:pt idx="1198">
                  <c:v>8.9560399999999998</c:v>
                </c:pt>
                <c:pt idx="1199">
                  <c:v>8.4668500000000009</c:v>
                </c:pt>
                <c:pt idx="1200">
                  <c:v>8.2826599999999999</c:v>
                </c:pt>
                <c:pt idx="1201">
                  <c:v>8.2981400000000001</c:v>
                </c:pt>
                <c:pt idx="1202">
                  <c:v>7.8117299999999998</c:v>
                </c:pt>
                <c:pt idx="1203">
                  <c:v>7.82653</c:v>
                </c:pt>
                <c:pt idx="1204">
                  <c:v>8.1281199999999991</c:v>
                </c:pt>
                <c:pt idx="1205">
                  <c:v>8.7807200000000005</c:v>
                </c:pt>
                <c:pt idx="1206">
                  <c:v>8.6676099999999998</c:v>
                </c:pt>
                <c:pt idx="1207">
                  <c:v>8.9827200000000005</c:v>
                </c:pt>
                <c:pt idx="1208">
                  <c:v>9.1581499999999991</c:v>
                </c:pt>
                <c:pt idx="1209">
                  <c:v>8.8670500000000008</c:v>
                </c:pt>
                <c:pt idx="1210">
                  <c:v>8.7322600000000001</c:v>
                </c:pt>
                <c:pt idx="1211">
                  <c:v>8.5866399999999992</c:v>
                </c:pt>
                <c:pt idx="1212">
                  <c:v>8.4355399999999996</c:v>
                </c:pt>
                <c:pt idx="1213">
                  <c:v>8.4434000000000005</c:v>
                </c:pt>
                <c:pt idx="1214">
                  <c:v>8.3617799999999995</c:v>
                </c:pt>
                <c:pt idx="1215">
                  <c:v>8.7928899999999999</c:v>
                </c:pt>
                <c:pt idx="1216">
                  <c:v>8.6588799999999999</c:v>
                </c:pt>
                <c:pt idx="1217">
                  <c:v>8.82043</c:v>
                </c:pt>
                <c:pt idx="1218">
                  <c:v>9.0283599999999993</c:v>
                </c:pt>
                <c:pt idx="1219">
                  <c:v>8.1560699999999997</c:v>
                </c:pt>
                <c:pt idx="1220">
                  <c:v>8.1899700000000006</c:v>
                </c:pt>
                <c:pt idx="1221">
                  <c:v>8.4017900000000001</c:v>
                </c:pt>
                <c:pt idx="1222">
                  <c:v>8.6847100000000008</c:v>
                </c:pt>
                <c:pt idx="1223">
                  <c:v>8.1921900000000001</c:v>
                </c:pt>
                <c:pt idx="1224">
                  <c:v>8.2400699999999993</c:v>
                </c:pt>
                <c:pt idx="1225">
                  <c:v>8.3020600000000009</c:v>
                </c:pt>
                <c:pt idx="1226">
                  <c:v>7.6480100000000002</c:v>
                </c:pt>
                <c:pt idx="1227">
                  <c:v>7.55464</c:v>
                </c:pt>
                <c:pt idx="1228">
                  <c:v>7.9467999999999996</c:v>
                </c:pt>
                <c:pt idx="1229">
                  <c:v>8.3932900000000004</c:v>
                </c:pt>
                <c:pt idx="1230">
                  <c:v>8.4832999999999998</c:v>
                </c:pt>
                <c:pt idx="1231">
                  <c:v>9.1519499999999994</c:v>
                </c:pt>
                <c:pt idx="1232">
                  <c:v>9.4648699999999995</c:v>
                </c:pt>
                <c:pt idx="1233">
                  <c:v>8.5168400000000002</c:v>
                </c:pt>
                <c:pt idx="1234">
                  <c:v>7.8766400000000001</c:v>
                </c:pt>
                <c:pt idx="1235">
                  <c:v>8.0064200000000003</c:v>
                </c:pt>
                <c:pt idx="1236">
                  <c:v>7.5749399999999998</c:v>
                </c:pt>
                <c:pt idx="1237">
                  <c:v>6.9068500000000004</c:v>
                </c:pt>
                <c:pt idx="1238">
                  <c:v>7.2580799999999996</c:v>
                </c:pt>
                <c:pt idx="1239">
                  <c:v>8.3225700000000007</c:v>
                </c:pt>
                <c:pt idx="1240">
                  <c:v>8.3082200000000004</c:v>
                </c:pt>
                <c:pt idx="1241">
                  <c:v>8.2059700000000007</c:v>
                </c:pt>
                <c:pt idx="1242">
                  <c:v>8.7913499999999996</c:v>
                </c:pt>
                <c:pt idx="1243">
                  <c:v>8.9300599999999992</c:v>
                </c:pt>
                <c:pt idx="1244">
                  <c:v>7.9754100000000001</c:v>
                </c:pt>
                <c:pt idx="1245">
                  <c:v>7.5047699999999997</c:v>
                </c:pt>
                <c:pt idx="1246">
                  <c:v>8.08263</c:v>
                </c:pt>
                <c:pt idx="1247">
                  <c:v>7.56515</c:v>
                </c:pt>
                <c:pt idx="1248">
                  <c:v>7.36219</c:v>
                </c:pt>
                <c:pt idx="1249">
                  <c:v>7.4321099999999998</c:v>
                </c:pt>
                <c:pt idx="1250">
                  <c:v>7.8395299999999999</c:v>
                </c:pt>
                <c:pt idx="1251">
                  <c:v>7.5125599999999997</c:v>
                </c:pt>
                <c:pt idx="1252">
                  <c:v>8.2187400000000004</c:v>
                </c:pt>
                <c:pt idx="1253">
                  <c:v>9.0572300000000006</c:v>
                </c:pt>
                <c:pt idx="1254">
                  <c:v>8.9112399999999994</c:v>
                </c:pt>
                <c:pt idx="1255">
                  <c:v>8.5733300000000003</c:v>
                </c:pt>
                <c:pt idx="1256">
                  <c:v>8.7530400000000004</c:v>
                </c:pt>
                <c:pt idx="1257">
                  <c:v>8.8163999999999998</c:v>
                </c:pt>
                <c:pt idx="1258">
                  <c:v>8.2525600000000008</c:v>
                </c:pt>
                <c:pt idx="1259">
                  <c:v>7.5944599999999998</c:v>
                </c:pt>
                <c:pt idx="1260">
                  <c:v>7.1930699999999996</c:v>
                </c:pt>
                <c:pt idx="1261">
                  <c:v>7.2219199999999999</c:v>
                </c:pt>
                <c:pt idx="1262">
                  <c:v>6.8898999999999999</c:v>
                </c:pt>
                <c:pt idx="1263">
                  <c:v>7.0579200000000002</c:v>
                </c:pt>
                <c:pt idx="1264">
                  <c:v>7.7672800000000004</c:v>
                </c:pt>
                <c:pt idx="1265">
                  <c:v>7.7972099999999998</c:v>
                </c:pt>
                <c:pt idx="1266">
                  <c:v>7.9139699999999999</c:v>
                </c:pt>
                <c:pt idx="1267">
                  <c:v>7.9474200000000002</c:v>
                </c:pt>
                <c:pt idx="1268">
                  <c:v>7.9862399999999996</c:v>
                </c:pt>
                <c:pt idx="1269">
                  <c:v>7.7809200000000001</c:v>
                </c:pt>
                <c:pt idx="1270">
                  <c:v>7.5604699999999996</c:v>
                </c:pt>
                <c:pt idx="1271">
                  <c:v>7.8155999999999999</c:v>
                </c:pt>
                <c:pt idx="1272">
                  <c:v>8.0516199999999998</c:v>
                </c:pt>
                <c:pt idx="1273">
                  <c:v>7.7836600000000002</c:v>
                </c:pt>
                <c:pt idx="1274">
                  <c:v>7.7263299999999999</c:v>
                </c:pt>
                <c:pt idx="1275">
                  <c:v>8.2444600000000001</c:v>
                </c:pt>
                <c:pt idx="1276">
                  <c:v>7.9609199999999998</c:v>
                </c:pt>
                <c:pt idx="1277">
                  <c:v>7.8761099999999997</c:v>
                </c:pt>
                <c:pt idx="1278">
                  <c:v>7.7061500000000001</c:v>
                </c:pt>
                <c:pt idx="1279">
                  <c:v>7.8266600000000004</c:v>
                </c:pt>
                <c:pt idx="1280">
                  <c:v>7.6437600000000003</c:v>
                </c:pt>
                <c:pt idx="1281">
                  <c:v>6.9079499999999996</c:v>
                </c:pt>
                <c:pt idx="1282">
                  <c:v>6.9866299999999999</c:v>
                </c:pt>
                <c:pt idx="1283">
                  <c:v>7.1213300000000004</c:v>
                </c:pt>
                <c:pt idx="1284">
                  <c:v>7.2097300000000004</c:v>
                </c:pt>
                <c:pt idx="1285">
                  <c:v>7.61578</c:v>
                </c:pt>
                <c:pt idx="1286">
                  <c:v>7.8534699999999997</c:v>
                </c:pt>
                <c:pt idx="1287">
                  <c:v>7.8528799999999999</c:v>
                </c:pt>
                <c:pt idx="1288">
                  <c:v>7.4610799999999999</c:v>
                </c:pt>
                <c:pt idx="1289">
                  <c:v>7.3501500000000002</c:v>
                </c:pt>
                <c:pt idx="1290">
                  <c:v>7.2524899999999999</c:v>
                </c:pt>
                <c:pt idx="1291">
                  <c:v>7.2521000000000004</c:v>
                </c:pt>
                <c:pt idx="1292">
                  <c:v>7.4589800000000004</c:v>
                </c:pt>
                <c:pt idx="1293">
                  <c:v>7.6544299999999996</c:v>
                </c:pt>
                <c:pt idx="1294">
                  <c:v>7.8661300000000001</c:v>
                </c:pt>
                <c:pt idx="1295">
                  <c:v>7.7789200000000003</c:v>
                </c:pt>
                <c:pt idx="1296">
                  <c:v>7.6449699999999998</c:v>
                </c:pt>
                <c:pt idx="1297">
                  <c:v>7.5391000000000004</c:v>
                </c:pt>
                <c:pt idx="1298">
                  <c:v>6.9678899999999997</c:v>
                </c:pt>
                <c:pt idx="1299">
                  <c:v>6.7336099999999997</c:v>
                </c:pt>
                <c:pt idx="1300">
                  <c:v>6.9557900000000004</c:v>
                </c:pt>
                <c:pt idx="1301">
                  <c:v>6.8889500000000004</c:v>
                </c:pt>
                <c:pt idx="1302">
                  <c:v>7.0916499999999996</c:v>
                </c:pt>
                <c:pt idx="1303">
                  <c:v>7.1605699999999999</c:v>
                </c:pt>
                <c:pt idx="1304">
                  <c:v>7.0025199999999996</c:v>
                </c:pt>
                <c:pt idx="1305">
                  <c:v>6.9253</c:v>
                </c:pt>
                <c:pt idx="1306">
                  <c:v>6.7005999999999997</c:v>
                </c:pt>
                <c:pt idx="1307">
                  <c:v>6.8022799999999997</c:v>
                </c:pt>
                <c:pt idx="1308">
                  <c:v>7.0917399999999997</c:v>
                </c:pt>
                <c:pt idx="1309">
                  <c:v>7.5896999999999997</c:v>
                </c:pt>
                <c:pt idx="1310">
                  <c:v>7.5891200000000003</c:v>
                </c:pt>
                <c:pt idx="1311">
                  <c:v>7.7175200000000004</c:v>
                </c:pt>
                <c:pt idx="1312">
                  <c:v>7.8154300000000001</c:v>
                </c:pt>
                <c:pt idx="1313">
                  <c:v>7.0072299999999998</c:v>
                </c:pt>
                <c:pt idx="1314">
                  <c:v>6.5631300000000001</c:v>
                </c:pt>
                <c:pt idx="1315">
                  <c:v>6.6149100000000001</c:v>
                </c:pt>
                <c:pt idx="1316">
                  <c:v>6.9825799999999996</c:v>
                </c:pt>
                <c:pt idx="1317">
                  <c:v>6.8186299999999997</c:v>
                </c:pt>
                <c:pt idx="1318">
                  <c:v>6.85412</c:v>
                </c:pt>
                <c:pt idx="1319">
                  <c:v>7.1536</c:v>
                </c:pt>
                <c:pt idx="1320">
                  <c:v>6.9543100000000004</c:v>
                </c:pt>
                <c:pt idx="1321">
                  <c:v>6.4211999999999998</c:v>
                </c:pt>
                <c:pt idx="1322">
                  <c:v>6.7284600000000001</c:v>
                </c:pt>
                <c:pt idx="1323">
                  <c:v>7.4162400000000002</c:v>
                </c:pt>
                <c:pt idx="1324">
                  <c:v>7.1211599999999997</c:v>
                </c:pt>
                <c:pt idx="1325">
                  <c:v>6.8115899999999998</c:v>
                </c:pt>
                <c:pt idx="1326">
                  <c:v>6.83331</c:v>
                </c:pt>
                <c:pt idx="1327">
                  <c:v>6.3053299999999997</c:v>
                </c:pt>
                <c:pt idx="1328">
                  <c:v>5.6746600000000003</c:v>
                </c:pt>
                <c:pt idx="1329">
                  <c:v>6.2843400000000003</c:v>
                </c:pt>
                <c:pt idx="1330">
                  <c:v>6.9653099999999997</c:v>
                </c:pt>
                <c:pt idx="1331">
                  <c:v>6.8329000000000004</c:v>
                </c:pt>
                <c:pt idx="1332">
                  <c:v>6.7907900000000003</c:v>
                </c:pt>
                <c:pt idx="1333">
                  <c:v>7.1122399999999999</c:v>
                </c:pt>
                <c:pt idx="1334">
                  <c:v>6.8953499999999996</c:v>
                </c:pt>
                <c:pt idx="1335">
                  <c:v>6.2337100000000003</c:v>
                </c:pt>
                <c:pt idx="1336">
                  <c:v>6.46767</c:v>
                </c:pt>
                <c:pt idx="1337">
                  <c:v>7.0414199999999996</c:v>
                </c:pt>
                <c:pt idx="1338">
                  <c:v>6.7001999999999997</c:v>
                </c:pt>
                <c:pt idx="1339">
                  <c:v>6.7644599999999997</c:v>
                </c:pt>
                <c:pt idx="1340">
                  <c:v>7.0190200000000003</c:v>
                </c:pt>
                <c:pt idx="1341">
                  <c:v>7.1125499999999997</c:v>
                </c:pt>
                <c:pt idx="1342">
                  <c:v>6.5728499999999999</c:v>
                </c:pt>
                <c:pt idx="1343">
                  <c:v>6.9091399999999998</c:v>
                </c:pt>
                <c:pt idx="1344">
                  <c:v>7.3827699999999998</c:v>
                </c:pt>
                <c:pt idx="1345">
                  <c:v>7.2480500000000001</c:v>
                </c:pt>
                <c:pt idx="1346">
                  <c:v>6.66812</c:v>
                </c:pt>
                <c:pt idx="1347">
                  <c:v>6.8882899999999996</c:v>
                </c:pt>
                <c:pt idx="1348">
                  <c:v>7.1744000000000003</c:v>
                </c:pt>
                <c:pt idx="1349">
                  <c:v>6.3329800000000001</c:v>
                </c:pt>
                <c:pt idx="1350">
                  <c:v>6.1168399999999998</c:v>
                </c:pt>
                <c:pt idx="1351">
                  <c:v>6.2747200000000003</c:v>
                </c:pt>
                <c:pt idx="1352">
                  <c:v>6.3115899999999998</c:v>
                </c:pt>
                <c:pt idx="1353">
                  <c:v>6.3894799999999998</c:v>
                </c:pt>
                <c:pt idx="1354">
                  <c:v>6.5693999999999999</c:v>
                </c:pt>
                <c:pt idx="1355">
                  <c:v>7.0501100000000001</c:v>
                </c:pt>
                <c:pt idx="1356">
                  <c:v>6.7580799999999996</c:v>
                </c:pt>
                <c:pt idx="1357">
                  <c:v>6.9847400000000004</c:v>
                </c:pt>
                <c:pt idx="1358">
                  <c:v>7.0801999999999996</c:v>
                </c:pt>
                <c:pt idx="1359">
                  <c:v>6.62174</c:v>
                </c:pt>
                <c:pt idx="1360">
                  <c:v>6.3305300000000004</c:v>
                </c:pt>
                <c:pt idx="1361">
                  <c:v>6.16838</c:v>
                </c:pt>
                <c:pt idx="1362">
                  <c:v>6.0978700000000003</c:v>
                </c:pt>
                <c:pt idx="1363">
                  <c:v>6.12256</c:v>
                </c:pt>
                <c:pt idx="1364">
                  <c:v>5.4910600000000001</c:v>
                </c:pt>
                <c:pt idx="1365">
                  <c:v>5.8917400000000004</c:v>
                </c:pt>
                <c:pt idx="1366">
                  <c:v>6.1886299999999999</c:v>
                </c:pt>
                <c:pt idx="1367">
                  <c:v>6.2319699999999996</c:v>
                </c:pt>
                <c:pt idx="1368">
                  <c:v>6.4660200000000003</c:v>
                </c:pt>
                <c:pt idx="1369">
                  <c:v>5.9900799999999998</c:v>
                </c:pt>
                <c:pt idx="1370">
                  <c:v>6.1766699999999997</c:v>
                </c:pt>
                <c:pt idx="1371">
                  <c:v>6.3967599999999996</c:v>
                </c:pt>
                <c:pt idx="1372">
                  <c:v>6.2171000000000003</c:v>
                </c:pt>
                <c:pt idx="1373">
                  <c:v>6.5111699999999999</c:v>
                </c:pt>
                <c:pt idx="1374">
                  <c:v>6.8990600000000004</c:v>
                </c:pt>
                <c:pt idx="1375">
                  <c:v>6.6701300000000003</c:v>
                </c:pt>
                <c:pt idx="1376">
                  <c:v>6.83263</c:v>
                </c:pt>
                <c:pt idx="1377">
                  <c:v>6.4463900000000001</c:v>
                </c:pt>
                <c:pt idx="1378">
                  <c:v>6.22682</c:v>
                </c:pt>
                <c:pt idx="1379">
                  <c:v>6.0477600000000002</c:v>
                </c:pt>
                <c:pt idx="1380">
                  <c:v>6.0350700000000002</c:v>
                </c:pt>
                <c:pt idx="1381">
                  <c:v>6.5288599999999999</c:v>
                </c:pt>
                <c:pt idx="1382">
                  <c:v>6.6091899999999999</c:v>
                </c:pt>
                <c:pt idx="1383">
                  <c:v>6.1745700000000001</c:v>
                </c:pt>
                <c:pt idx="1384">
                  <c:v>6.3289900000000001</c:v>
                </c:pt>
                <c:pt idx="1385">
                  <c:v>5.9089299999999998</c:v>
                </c:pt>
                <c:pt idx="1386">
                  <c:v>5.74397</c:v>
                </c:pt>
                <c:pt idx="1387">
                  <c:v>5.5622699999999998</c:v>
                </c:pt>
                <c:pt idx="1388">
                  <c:v>5.4860100000000003</c:v>
                </c:pt>
                <c:pt idx="1389">
                  <c:v>5.5390300000000003</c:v>
                </c:pt>
                <c:pt idx="1390">
                  <c:v>5.4722600000000003</c:v>
                </c:pt>
                <c:pt idx="1391">
                  <c:v>5.7735000000000003</c:v>
                </c:pt>
                <c:pt idx="1392">
                  <c:v>6.2704899999999997</c:v>
                </c:pt>
                <c:pt idx="1393">
                  <c:v>6.3243200000000002</c:v>
                </c:pt>
                <c:pt idx="1394">
                  <c:v>6.4589100000000004</c:v>
                </c:pt>
                <c:pt idx="1395">
                  <c:v>6.3979499999999998</c:v>
                </c:pt>
                <c:pt idx="1396">
                  <c:v>6.2683499999999999</c:v>
                </c:pt>
                <c:pt idx="1397">
                  <c:v>5.7516699999999998</c:v>
                </c:pt>
                <c:pt idx="1398">
                  <c:v>5.7780800000000001</c:v>
                </c:pt>
                <c:pt idx="1399">
                  <c:v>5.9905999999999997</c:v>
                </c:pt>
                <c:pt idx="1400">
                  <c:v>5.7286999999999999</c:v>
                </c:pt>
                <c:pt idx="1401">
                  <c:v>5.81114</c:v>
                </c:pt>
                <c:pt idx="1402">
                  <c:v>6.2863899999999999</c:v>
                </c:pt>
                <c:pt idx="1403">
                  <c:v>6.2349600000000001</c:v>
                </c:pt>
                <c:pt idx="1404">
                  <c:v>6.2109899999999998</c:v>
                </c:pt>
                <c:pt idx="1405">
                  <c:v>6.4725700000000002</c:v>
                </c:pt>
                <c:pt idx="1406">
                  <c:v>6.2019299999999999</c:v>
                </c:pt>
                <c:pt idx="1407">
                  <c:v>6.6493200000000003</c:v>
                </c:pt>
                <c:pt idx="1408">
                  <c:v>6.7767400000000002</c:v>
                </c:pt>
                <c:pt idx="1409">
                  <c:v>6.4919500000000001</c:v>
                </c:pt>
                <c:pt idx="1410">
                  <c:v>6.0421699999999996</c:v>
                </c:pt>
                <c:pt idx="1411">
                  <c:v>5.4156500000000003</c:v>
                </c:pt>
                <c:pt idx="1412">
                  <c:v>5.8060900000000002</c:v>
                </c:pt>
                <c:pt idx="1413">
                  <c:v>6.1034600000000001</c:v>
                </c:pt>
                <c:pt idx="1414">
                  <c:v>6.1574400000000002</c:v>
                </c:pt>
                <c:pt idx="1415">
                  <c:v>5.9997199999999999</c:v>
                </c:pt>
                <c:pt idx="1416">
                  <c:v>5.8380599999999996</c:v>
                </c:pt>
                <c:pt idx="1417">
                  <c:v>5.3205299999999998</c:v>
                </c:pt>
                <c:pt idx="1418">
                  <c:v>5.1708499999999997</c:v>
                </c:pt>
                <c:pt idx="1419">
                  <c:v>5.8842400000000001</c:v>
                </c:pt>
                <c:pt idx="1420">
                  <c:v>6.1881199999999996</c:v>
                </c:pt>
                <c:pt idx="1421">
                  <c:v>5.77867</c:v>
                </c:pt>
                <c:pt idx="1422">
                  <c:v>6.2095000000000002</c:v>
                </c:pt>
                <c:pt idx="1423">
                  <c:v>6.2931900000000001</c:v>
                </c:pt>
                <c:pt idx="1424">
                  <c:v>5.8636699999999999</c:v>
                </c:pt>
                <c:pt idx="1425">
                  <c:v>6.2474800000000004</c:v>
                </c:pt>
                <c:pt idx="1426">
                  <c:v>6.2221399999999996</c:v>
                </c:pt>
                <c:pt idx="1427">
                  <c:v>5.8934100000000003</c:v>
                </c:pt>
                <c:pt idx="1428">
                  <c:v>5.5334300000000001</c:v>
                </c:pt>
                <c:pt idx="1429">
                  <c:v>5.4144300000000003</c:v>
                </c:pt>
                <c:pt idx="1430">
                  <c:v>5.8482000000000003</c:v>
                </c:pt>
                <c:pt idx="1431">
                  <c:v>5.6834800000000003</c:v>
                </c:pt>
                <c:pt idx="1432">
                  <c:v>5.7987700000000002</c:v>
                </c:pt>
                <c:pt idx="1433">
                  <c:v>5.9647100000000002</c:v>
                </c:pt>
                <c:pt idx="1434">
                  <c:v>5.7443299999999997</c:v>
                </c:pt>
                <c:pt idx="1435">
                  <c:v>5.7113399999999999</c:v>
                </c:pt>
                <c:pt idx="1436">
                  <c:v>5.4631699999999999</c:v>
                </c:pt>
                <c:pt idx="1437">
                  <c:v>5.6308600000000002</c:v>
                </c:pt>
                <c:pt idx="1438">
                  <c:v>5.7162899999999999</c:v>
                </c:pt>
                <c:pt idx="1439">
                  <c:v>5.89168</c:v>
                </c:pt>
                <c:pt idx="1440">
                  <c:v>6.0897800000000002</c:v>
                </c:pt>
                <c:pt idx="1441">
                  <c:v>5.8754400000000002</c:v>
                </c:pt>
                <c:pt idx="1442">
                  <c:v>5.5843400000000001</c:v>
                </c:pt>
                <c:pt idx="1443">
                  <c:v>5.53904</c:v>
                </c:pt>
                <c:pt idx="1444">
                  <c:v>5.8422799999999997</c:v>
                </c:pt>
                <c:pt idx="1445">
                  <c:v>5.9468100000000002</c:v>
                </c:pt>
                <c:pt idx="1446">
                  <c:v>5.7671099999999997</c:v>
                </c:pt>
                <c:pt idx="1447">
                  <c:v>6.0299800000000001</c:v>
                </c:pt>
                <c:pt idx="1448">
                  <c:v>5.7150699999999999</c:v>
                </c:pt>
                <c:pt idx="1449">
                  <c:v>5.8777799999999996</c:v>
                </c:pt>
                <c:pt idx="1450">
                  <c:v>5.83338</c:v>
                </c:pt>
                <c:pt idx="1451">
                  <c:v>5.2854000000000001</c:v>
                </c:pt>
                <c:pt idx="1452">
                  <c:v>4.9678800000000001</c:v>
                </c:pt>
                <c:pt idx="1453">
                  <c:v>4.77034</c:v>
                </c:pt>
                <c:pt idx="1454">
                  <c:v>4.7391300000000003</c:v>
                </c:pt>
                <c:pt idx="1455">
                  <c:v>5.3502799999999997</c:v>
                </c:pt>
                <c:pt idx="1456">
                  <c:v>5.5972400000000002</c:v>
                </c:pt>
                <c:pt idx="1457">
                  <c:v>5.68086</c:v>
                </c:pt>
                <c:pt idx="1458">
                  <c:v>6.0185700000000004</c:v>
                </c:pt>
                <c:pt idx="1459">
                  <c:v>6.0360199999999997</c:v>
                </c:pt>
                <c:pt idx="1460">
                  <c:v>5.8083299999999998</c:v>
                </c:pt>
                <c:pt idx="1461">
                  <c:v>5.7976599999999996</c:v>
                </c:pt>
                <c:pt idx="1462">
                  <c:v>5.4282500000000002</c:v>
                </c:pt>
                <c:pt idx="1463">
                  <c:v>5.1166</c:v>
                </c:pt>
                <c:pt idx="1464">
                  <c:v>5.09009</c:v>
                </c:pt>
                <c:pt idx="1465">
                  <c:v>4.9898499999999997</c:v>
                </c:pt>
                <c:pt idx="1466">
                  <c:v>5.2271400000000003</c:v>
                </c:pt>
                <c:pt idx="1467">
                  <c:v>5.6912900000000004</c:v>
                </c:pt>
                <c:pt idx="1468">
                  <c:v>5.9890299999999996</c:v>
                </c:pt>
                <c:pt idx="1469">
                  <c:v>5.7787199999999999</c:v>
                </c:pt>
                <c:pt idx="1470">
                  <c:v>5.4550200000000002</c:v>
                </c:pt>
                <c:pt idx="1471">
                  <c:v>5.2858400000000003</c:v>
                </c:pt>
                <c:pt idx="1472">
                  <c:v>5.26945</c:v>
                </c:pt>
                <c:pt idx="1473">
                  <c:v>5.3177899999999996</c:v>
                </c:pt>
                <c:pt idx="1474">
                  <c:v>5.2560099999999998</c:v>
                </c:pt>
                <c:pt idx="1475">
                  <c:v>5.0239500000000001</c:v>
                </c:pt>
                <c:pt idx="1476">
                  <c:v>5.0191400000000002</c:v>
                </c:pt>
                <c:pt idx="1477">
                  <c:v>5.2708000000000004</c:v>
                </c:pt>
                <c:pt idx="1478">
                  <c:v>5.2521500000000003</c:v>
                </c:pt>
                <c:pt idx="1479">
                  <c:v>5.4865399999999998</c:v>
                </c:pt>
                <c:pt idx="1480">
                  <c:v>5.5341899999999997</c:v>
                </c:pt>
                <c:pt idx="1481">
                  <c:v>5.3260300000000003</c:v>
                </c:pt>
                <c:pt idx="1482">
                  <c:v>4.88096</c:v>
                </c:pt>
                <c:pt idx="1483">
                  <c:v>4.6399800000000004</c:v>
                </c:pt>
                <c:pt idx="1484">
                  <c:v>4.7074600000000002</c:v>
                </c:pt>
                <c:pt idx="1485">
                  <c:v>4.9550700000000001</c:v>
                </c:pt>
                <c:pt idx="1486">
                  <c:v>5.2147199999999998</c:v>
                </c:pt>
                <c:pt idx="1487">
                  <c:v>5.6544100000000004</c:v>
                </c:pt>
                <c:pt idx="1488">
                  <c:v>5.7815700000000003</c:v>
                </c:pt>
                <c:pt idx="1489">
                  <c:v>5.5068200000000003</c:v>
                </c:pt>
                <c:pt idx="1490">
                  <c:v>5.5342799999999999</c:v>
                </c:pt>
                <c:pt idx="1491">
                  <c:v>5.5064399999999996</c:v>
                </c:pt>
                <c:pt idx="1492">
                  <c:v>5.5007900000000003</c:v>
                </c:pt>
                <c:pt idx="1493">
                  <c:v>5.54643</c:v>
                </c:pt>
                <c:pt idx="1494">
                  <c:v>5.28017</c:v>
                </c:pt>
                <c:pt idx="1495">
                  <c:v>4.7200199999999999</c:v>
                </c:pt>
                <c:pt idx="1496">
                  <c:v>4.4692800000000004</c:v>
                </c:pt>
                <c:pt idx="1497">
                  <c:v>4.54589</c:v>
                </c:pt>
                <c:pt idx="1498">
                  <c:v>4.89527</c:v>
                </c:pt>
                <c:pt idx="1499">
                  <c:v>5.2382999999999997</c:v>
                </c:pt>
                <c:pt idx="1500">
                  <c:v>5.4895699999999996</c:v>
                </c:pt>
                <c:pt idx="1501">
                  <c:v>5.4669499999999998</c:v>
                </c:pt>
                <c:pt idx="1502">
                  <c:v>5.2233700000000001</c:v>
                </c:pt>
                <c:pt idx="1503">
                  <c:v>4.9693399999999999</c:v>
                </c:pt>
                <c:pt idx="1504">
                  <c:v>4.6676299999999999</c:v>
                </c:pt>
                <c:pt idx="1505">
                  <c:v>4.4046500000000002</c:v>
                </c:pt>
                <c:pt idx="1506">
                  <c:v>4.6531200000000004</c:v>
                </c:pt>
                <c:pt idx="1507">
                  <c:v>4.7551399999999999</c:v>
                </c:pt>
                <c:pt idx="1508">
                  <c:v>5.2422700000000004</c:v>
                </c:pt>
                <c:pt idx="1509">
                  <c:v>5.5200800000000001</c:v>
                </c:pt>
                <c:pt idx="1510">
                  <c:v>5.1079800000000004</c:v>
                </c:pt>
                <c:pt idx="1511">
                  <c:v>4.9494699999999998</c:v>
                </c:pt>
                <c:pt idx="1512">
                  <c:v>5.0467500000000003</c:v>
                </c:pt>
                <c:pt idx="1513">
                  <c:v>5.0694100000000004</c:v>
                </c:pt>
                <c:pt idx="1514">
                  <c:v>5.30152</c:v>
                </c:pt>
                <c:pt idx="1515">
                  <c:v>5.2244200000000003</c:v>
                </c:pt>
                <c:pt idx="1516">
                  <c:v>4.6680400000000004</c:v>
                </c:pt>
                <c:pt idx="1517">
                  <c:v>4.3535199999999996</c:v>
                </c:pt>
                <c:pt idx="1518">
                  <c:v>4.6649000000000003</c:v>
                </c:pt>
                <c:pt idx="1519">
                  <c:v>4.9932999999999996</c:v>
                </c:pt>
                <c:pt idx="1520">
                  <c:v>4.99003</c:v>
                </c:pt>
                <c:pt idx="1521">
                  <c:v>4.9860300000000004</c:v>
                </c:pt>
                <c:pt idx="1522">
                  <c:v>4.6949399999999999</c:v>
                </c:pt>
                <c:pt idx="1523">
                  <c:v>4.3011699999999999</c:v>
                </c:pt>
                <c:pt idx="1524">
                  <c:v>4.2081900000000001</c:v>
                </c:pt>
                <c:pt idx="1525">
                  <c:v>4.4236500000000003</c:v>
                </c:pt>
                <c:pt idx="1526">
                  <c:v>4.5262599999999997</c:v>
                </c:pt>
                <c:pt idx="1527">
                  <c:v>4.6537600000000001</c:v>
                </c:pt>
                <c:pt idx="1528">
                  <c:v>4.7744600000000004</c:v>
                </c:pt>
                <c:pt idx="1529">
                  <c:v>4.3814900000000003</c:v>
                </c:pt>
                <c:pt idx="1530">
                  <c:v>4.2654399999999999</c:v>
                </c:pt>
                <c:pt idx="1531">
                  <c:v>4.4384600000000001</c:v>
                </c:pt>
                <c:pt idx="1532">
                  <c:v>4.4976599999999998</c:v>
                </c:pt>
                <c:pt idx="1533">
                  <c:v>4.6707200000000002</c:v>
                </c:pt>
                <c:pt idx="1534">
                  <c:v>4.8680099999999999</c:v>
                </c:pt>
                <c:pt idx="1535">
                  <c:v>4.5571299999999999</c:v>
                </c:pt>
                <c:pt idx="1536">
                  <c:v>4.5388400000000004</c:v>
                </c:pt>
                <c:pt idx="1537">
                  <c:v>4.3519899999999998</c:v>
                </c:pt>
                <c:pt idx="1538">
                  <c:v>4.04087</c:v>
                </c:pt>
                <c:pt idx="1539">
                  <c:v>4.2568299999999999</c:v>
                </c:pt>
                <c:pt idx="1540">
                  <c:v>4.6204000000000001</c:v>
                </c:pt>
                <c:pt idx="1541">
                  <c:v>4.9027500000000002</c:v>
                </c:pt>
                <c:pt idx="1542">
                  <c:v>5.0779800000000002</c:v>
                </c:pt>
                <c:pt idx="1543">
                  <c:v>4.9032799999999996</c:v>
                </c:pt>
                <c:pt idx="1544">
                  <c:v>4.5485100000000003</c:v>
                </c:pt>
                <c:pt idx="1545">
                  <c:v>4.1497599999999997</c:v>
                </c:pt>
                <c:pt idx="1546">
                  <c:v>4.0780700000000003</c:v>
                </c:pt>
                <c:pt idx="1547">
                  <c:v>4.27712</c:v>
                </c:pt>
                <c:pt idx="1548">
                  <c:v>4.4567500000000004</c:v>
                </c:pt>
                <c:pt idx="1549">
                  <c:v>4.4171199999999997</c:v>
                </c:pt>
                <c:pt idx="1550">
                  <c:v>4.2023799999999998</c:v>
                </c:pt>
                <c:pt idx="1551">
                  <c:v>4.0711199999999996</c:v>
                </c:pt>
                <c:pt idx="1552">
                  <c:v>3.8642099999999999</c:v>
                </c:pt>
                <c:pt idx="1553">
                  <c:v>3.90977</c:v>
                </c:pt>
                <c:pt idx="1554">
                  <c:v>4.3411900000000001</c:v>
                </c:pt>
                <c:pt idx="1555">
                  <c:v>4.4448699999999999</c:v>
                </c:pt>
                <c:pt idx="1556">
                  <c:v>4.4867100000000004</c:v>
                </c:pt>
                <c:pt idx="1557">
                  <c:v>4.6757200000000001</c:v>
                </c:pt>
                <c:pt idx="1558">
                  <c:v>4.7009299999999996</c:v>
                </c:pt>
                <c:pt idx="1559">
                  <c:v>4.6582100000000004</c:v>
                </c:pt>
                <c:pt idx="1560">
                  <c:v>4.6003600000000002</c:v>
                </c:pt>
                <c:pt idx="1561">
                  <c:v>4.3680000000000003</c:v>
                </c:pt>
                <c:pt idx="1562">
                  <c:v>4.1625399999999999</c:v>
                </c:pt>
                <c:pt idx="1563">
                  <c:v>4.2962100000000003</c:v>
                </c:pt>
                <c:pt idx="1564">
                  <c:v>4.2428800000000004</c:v>
                </c:pt>
                <c:pt idx="1565">
                  <c:v>4.3358100000000004</c:v>
                </c:pt>
                <c:pt idx="1566">
                  <c:v>4.43154</c:v>
                </c:pt>
                <c:pt idx="1567">
                  <c:v>4.3037400000000003</c:v>
                </c:pt>
                <c:pt idx="1568">
                  <c:v>4.3332899999999999</c:v>
                </c:pt>
                <c:pt idx="1569">
                  <c:v>4.3961499999999996</c:v>
                </c:pt>
                <c:pt idx="1570">
                  <c:v>4.3374499999999996</c:v>
                </c:pt>
                <c:pt idx="1571">
                  <c:v>4.5213299999999998</c:v>
                </c:pt>
                <c:pt idx="1572">
                  <c:v>4.6421299999999999</c:v>
                </c:pt>
                <c:pt idx="1573">
                  <c:v>4.76281</c:v>
                </c:pt>
                <c:pt idx="1574">
                  <c:v>4.4468199999999998</c:v>
                </c:pt>
                <c:pt idx="1575">
                  <c:v>4.0745699999999996</c:v>
                </c:pt>
                <c:pt idx="1576">
                  <c:v>3.83649</c:v>
                </c:pt>
                <c:pt idx="1577">
                  <c:v>3.7741899999999999</c:v>
                </c:pt>
                <c:pt idx="1578">
                  <c:v>4.0709999999999997</c:v>
                </c:pt>
                <c:pt idx="1579">
                  <c:v>4.2206299999999999</c:v>
                </c:pt>
                <c:pt idx="1580">
                  <c:v>4.0422200000000004</c:v>
                </c:pt>
                <c:pt idx="1581">
                  <c:v>4.2305099999999998</c:v>
                </c:pt>
                <c:pt idx="1582">
                  <c:v>4.3416300000000003</c:v>
                </c:pt>
                <c:pt idx="1583">
                  <c:v>4.40815</c:v>
                </c:pt>
                <c:pt idx="1584">
                  <c:v>4.39086</c:v>
                </c:pt>
                <c:pt idx="1585">
                  <c:v>4.1224499999999997</c:v>
                </c:pt>
                <c:pt idx="1586">
                  <c:v>3.75027</c:v>
                </c:pt>
                <c:pt idx="1587">
                  <c:v>3.49668</c:v>
                </c:pt>
                <c:pt idx="1588">
                  <c:v>3.6939199999999999</c:v>
                </c:pt>
                <c:pt idx="1589">
                  <c:v>3.9595500000000001</c:v>
                </c:pt>
                <c:pt idx="1590">
                  <c:v>4.2749300000000003</c:v>
                </c:pt>
                <c:pt idx="1591">
                  <c:v>4.3771699999999996</c:v>
                </c:pt>
                <c:pt idx="1592">
                  <c:v>4.1185299999999998</c:v>
                </c:pt>
                <c:pt idx="1593">
                  <c:v>3.8902899999999998</c:v>
                </c:pt>
                <c:pt idx="1594">
                  <c:v>3.97723</c:v>
                </c:pt>
                <c:pt idx="1595">
                  <c:v>3.8449499999999999</c:v>
                </c:pt>
                <c:pt idx="1596">
                  <c:v>3.8868299999999998</c:v>
                </c:pt>
                <c:pt idx="1597">
                  <c:v>4.11449</c:v>
                </c:pt>
                <c:pt idx="1598">
                  <c:v>4.1880199999999999</c:v>
                </c:pt>
                <c:pt idx="1599">
                  <c:v>4.2367400000000002</c:v>
                </c:pt>
                <c:pt idx="1600">
                  <c:v>4.2035999999999998</c:v>
                </c:pt>
                <c:pt idx="1601">
                  <c:v>4.18079</c:v>
                </c:pt>
                <c:pt idx="1602">
                  <c:v>4.2732999999999999</c:v>
                </c:pt>
                <c:pt idx="1603">
                  <c:v>4.0534400000000002</c:v>
                </c:pt>
                <c:pt idx="1604">
                  <c:v>4.0269899999999996</c:v>
                </c:pt>
                <c:pt idx="1605">
                  <c:v>3.9738199999999999</c:v>
                </c:pt>
                <c:pt idx="1606">
                  <c:v>3.8113299999999999</c:v>
                </c:pt>
                <c:pt idx="1607">
                  <c:v>4.0423799999999996</c:v>
                </c:pt>
                <c:pt idx="1608">
                  <c:v>4.0332999999999997</c:v>
                </c:pt>
                <c:pt idx="1609">
                  <c:v>4.1106100000000003</c:v>
                </c:pt>
                <c:pt idx="1610">
                  <c:v>4.0629499999999998</c:v>
                </c:pt>
                <c:pt idx="1611">
                  <c:v>3.89093</c:v>
                </c:pt>
                <c:pt idx="1612">
                  <c:v>4.0018000000000002</c:v>
                </c:pt>
                <c:pt idx="1613">
                  <c:v>4.13565</c:v>
                </c:pt>
                <c:pt idx="1614">
                  <c:v>4.37249</c:v>
                </c:pt>
                <c:pt idx="1615">
                  <c:v>4.4032</c:v>
                </c:pt>
                <c:pt idx="1616">
                  <c:v>4.2199400000000002</c:v>
                </c:pt>
                <c:pt idx="1617">
                  <c:v>4.1721899999999996</c:v>
                </c:pt>
                <c:pt idx="1618">
                  <c:v>4.0228099999999998</c:v>
                </c:pt>
                <c:pt idx="1619">
                  <c:v>3.8366799999999999</c:v>
                </c:pt>
                <c:pt idx="1620">
                  <c:v>3.7737699999999998</c:v>
                </c:pt>
                <c:pt idx="1621">
                  <c:v>3.7334499999999999</c:v>
                </c:pt>
                <c:pt idx="1622">
                  <c:v>3.7309600000000001</c:v>
                </c:pt>
                <c:pt idx="1623">
                  <c:v>3.76668</c:v>
                </c:pt>
                <c:pt idx="1624">
                  <c:v>3.7320700000000002</c:v>
                </c:pt>
                <c:pt idx="1625">
                  <c:v>3.9107699999999999</c:v>
                </c:pt>
                <c:pt idx="1626">
                  <c:v>4.28348</c:v>
                </c:pt>
                <c:pt idx="1627">
                  <c:v>4.3078399999999997</c:v>
                </c:pt>
                <c:pt idx="1628">
                  <c:v>4.0830200000000003</c:v>
                </c:pt>
                <c:pt idx="1629">
                  <c:v>3.9062000000000001</c:v>
                </c:pt>
                <c:pt idx="1630">
                  <c:v>3.9935900000000002</c:v>
                </c:pt>
                <c:pt idx="1631">
                  <c:v>3.88361</c:v>
                </c:pt>
                <c:pt idx="1632">
                  <c:v>3.8310399999999998</c:v>
                </c:pt>
                <c:pt idx="1633">
                  <c:v>3.7488999999999999</c:v>
                </c:pt>
                <c:pt idx="1634">
                  <c:v>3.4529700000000001</c:v>
                </c:pt>
                <c:pt idx="1635">
                  <c:v>3.4062999999999999</c:v>
                </c:pt>
                <c:pt idx="1636">
                  <c:v>3.5054099999999999</c:v>
                </c:pt>
                <c:pt idx="1637">
                  <c:v>3.7445200000000001</c:v>
                </c:pt>
                <c:pt idx="1638">
                  <c:v>4.04765</c:v>
                </c:pt>
                <c:pt idx="1639">
                  <c:v>4.2550100000000004</c:v>
                </c:pt>
                <c:pt idx="1640">
                  <c:v>4.2425699999999997</c:v>
                </c:pt>
                <c:pt idx="1641">
                  <c:v>4.3403</c:v>
                </c:pt>
                <c:pt idx="1642">
                  <c:v>4.3318399999999997</c:v>
                </c:pt>
                <c:pt idx="1643">
                  <c:v>4.2467800000000002</c:v>
                </c:pt>
                <c:pt idx="1644">
                  <c:v>4.0073299999999996</c:v>
                </c:pt>
                <c:pt idx="1645">
                  <c:v>3.6579700000000002</c:v>
                </c:pt>
                <c:pt idx="1646">
                  <c:v>3.26322</c:v>
                </c:pt>
                <c:pt idx="1647">
                  <c:v>3.11816</c:v>
                </c:pt>
                <c:pt idx="1648">
                  <c:v>3.1682999999999999</c:v>
                </c:pt>
                <c:pt idx="1649">
                  <c:v>3.3351000000000002</c:v>
                </c:pt>
                <c:pt idx="1650">
                  <c:v>3.5497200000000002</c:v>
                </c:pt>
                <c:pt idx="1651">
                  <c:v>3.96834</c:v>
                </c:pt>
                <c:pt idx="1652">
                  <c:v>4.3492600000000001</c:v>
                </c:pt>
                <c:pt idx="1653">
                  <c:v>4.3434200000000001</c:v>
                </c:pt>
                <c:pt idx="1654">
                  <c:v>4.18926</c:v>
                </c:pt>
                <c:pt idx="1655">
                  <c:v>3.8692000000000002</c:v>
                </c:pt>
                <c:pt idx="1656">
                  <c:v>3.49552</c:v>
                </c:pt>
                <c:pt idx="1657">
                  <c:v>3.3586999999999998</c:v>
                </c:pt>
                <c:pt idx="1658">
                  <c:v>3.3159900000000002</c:v>
                </c:pt>
                <c:pt idx="1659">
                  <c:v>3.5149300000000001</c:v>
                </c:pt>
                <c:pt idx="1660">
                  <c:v>3.83216</c:v>
                </c:pt>
                <c:pt idx="1661">
                  <c:v>3.9773499999999999</c:v>
                </c:pt>
                <c:pt idx="1662">
                  <c:v>3.9626199999999998</c:v>
                </c:pt>
                <c:pt idx="1663">
                  <c:v>3.7342399999999998</c:v>
                </c:pt>
                <c:pt idx="1664">
                  <c:v>3.64839</c:v>
                </c:pt>
                <c:pt idx="1665">
                  <c:v>3.6372800000000001</c:v>
                </c:pt>
                <c:pt idx="1666">
                  <c:v>3.7336200000000002</c:v>
                </c:pt>
                <c:pt idx="1667">
                  <c:v>3.7945199999999999</c:v>
                </c:pt>
                <c:pt idx="1668">
                  <c:v>3.7098900000000001</c:v>
                </c:pt>
                <c:pt idx="1669">
                  <c:v>3.7136300000000002</c:v>
                </c:pt>
                <c:pt idx="1670">
                  <c:v>3.7215799999999999</c:v>
                </c:pt>
                <c:pt idx="1671">
                  <c:v>3.7397399999999998</c:v>
                </c:pt>
                <c:pt idx="1672">
                  <c:v>3.84423</c:v>
                </c:pt>
                <c:pt idx="1673">
                  <c:v>3.99716</c:v>
                </c:pt>
                <c:pt idx="1674">
                  <c:v>3.77217</c:v>
                </c:pt>
                <c:pt idx="1675">
                  <c:v>3.6059899999999998</c:v>
                </c:pt>
                <c:pt idx="1676">
                  <c:v>3.6192199999999999</c:v>
                </c:pt>
                <c:pt idx="1677">
                  <c:v>3.5511400000000002</c:v>
                </c:pt>
                <c:pt idx="1678">
                  <c:v>3.4849899999999998</c:v>
                </c:pt>
                <c:pt idx="1679">
                  <c:v>3.5407700000000002</c:v>
                </c:pt>
                <c:pt idx="1680">
                  <c:v>3.6130399999999998</c:v>
                </c:pt>
                <c:pt idx="1681">
                  <c:v>3.7965800000000001</c:v>
                </c:pt>
                <c:pt idx="1682">
                  <c:v>3.9854099999999999</c:v>
                </c:pt>
                <c:pt idx="1683">
                  <c:v>4.0121200000000004</c:v>
                </c:pt>
                <c:pt idx="1684">
                  <c:v>4.1299599999999996</c:v>
                </c:pt>
                <c:pt idx="1685">
                  <c:v>4.1627900000000002</c:v>
                </c:pt>
                <c:pt idx="1686">
                  <c:v>3.8971900000000002</c:v>
                </c:pt>
                <c:pt idx="1687">
                  <c:v>3.5379499999999999</c:v>
                </c:pt>
                <c:pt idx="1688">
                  <c:v>3.4266899999999998</c:v>
                </c:pt>
                <c:pt idx="1689">
                  <c:v>3.36307</c:v>
                </c:pt>
                <c:pt idx="1690">
                  <c:v>3.4165800000000002</c:v>
                </c:pt>
                <c:pt idx="1691">
                  <c:v>3.5244399999999998</c:v>
                </c:pt>
                <c:pt idx="1692">
                  <c:v>3.6872600000000002</c:v>
                </c:pt>
                <c:pt idx="1693">
                  <c:v>3.9470200000000002</c:v>
                </c:pt>
                <c:pt idx="1694">
                  <c:v>4.1492100000000001</c:v>
                </c:pt>
                <c:pt idx="1695">
                  <c:v>4.1286800000000001</c:v>
                </c:pt>
                <c:pt idx="1696">
                  <c:v>3.8669699999999998</c:v>
                </c:pt>
                <c:pt idx="1697">
                  <c:v>3.4618699999999998</c:v>
                </c:pt>
                <c:pt idx="1698">
                  <c:v>3.1562000000000001</c:v>
                </c:pt>
                <c:pt idx="1699">
                  <c:v>3.1924800000000002</c:v>
                </c:pt>
                <c:pt idx="1700">
                  <c:v>3.5706899999999999</c:v>
                </c:pt>
                <c:pt idx="1701">
                  <c:v>3.9366500000000002</c:v>
                </c:pt>
                <c:pt idx="1702">
                  <c:v>3.92781</c:v>
                </c:pt>
                <c:pt idx="1703">
                  <c:v>3.7677399999999999</c:v>
                </c:pt>
                <c:pt idx="1704">
                  <c:v>3.6248100000000001</c:v>
                </c:pt>
                <c:pt idx="1705">
                  <c:v>3.5568499999999998</c:v>
                </c:pt>
                <c:pt idx="1706">
                  <c:v>3.6009699999999998</c:v>
                </c:pt>
                <c:pt idx="1707">
                  <c:v>3.6350699999999998</c:v>
                </c:pt>
                <c:pt idx="1708">
                  <c:v>3.6173500000000001</c:v>
                </c:pt>
                <c:pt idx="1709">
                  <c:v>3.63917</c:v>
                </c:pt>
                <c:pt idx="1710">
                  <c:v>3.7496100000000001</c:v>
                </c:pt>
                <c:pt idx="1711">
                  <c:v>3.8498600000000001</c:v>
                </c:pt>
                <c:pt idx="1712">
                  <c:v>3.8353299999999999</c:v>
                </c:pt>
                <c:pt idx="1713">
                  <c:v>3.7935500000000002</c:v>
                </c:pt>
                <c:pt idx="1714">
                  <c:v>3.8428800000000001</c:v>
                </c:pt>
                <c:pt idx="1715">
                  <c:v>4.0261399999999998</c:v>
                </c:pt>
                <c:pt idx="1716">
                  <c:v>4.2305799999999998</c:v>
                </c:pt>
                <c:pt idx="1717">
                  <c:v>3.9602200000000001</c:v>
                </c:pt>
                <c:pt idx="1718">
                  <c:v>3.57464</c:v>
                </c:pt>
                <c:pt idx="1719">
                  <c:v>3.09796</c:v>
                </c:pt>
                <c:pt idx="1720">
                  <c:v>2.7783500000000001</c:v>
                </c:pt>
                <c:pt idx="1721">
                  <c:v>2.8004799999999999</c:v>
                </c:pt>
                <c:pt idx="1722">
                  <c:v>3.0246400000000002</c:v>
                </c:pt>
                <c:pt idx="1723">
                  <c:v>3.4026299999999998</c:v>
                </c:pt>
                <c:pt idx="1724">
                  <c:v>3.70879</c:v>
                </c:pt>
                <c:pt idx="1725">
                  <c:v>3.8641100000000002</c:v>
                </c:pt>
                <c:pt idx="1726">
                  <c:v>3.91771</c:v>
                </c:pt>
                <c:pt idx="1727">
                  <c:v>3.8759600000000001</c:v>
                </c:pt>
                <c:pt idx="1728">
                  <c:v>3.7859699999999998</c:v>
                </c:pt>
                <c:pt idx="1729">
                  <c:v>3.7330999999999999</c:v>
                </c:pt>
                <c:pt idx="1730">
                  <c:v>3.7186599999999999</c:v>
                </c:pt>
                <c:pt idx="1731">
                  <c:v>3.6686200000000002</c:v>
                </c:pt>
                <c:pt idx="1732">
                  <c:v>3.6544699999999999</c:v>
                </c:pt>
                <c:pt idx="1733">
                  <c:v>3.6429100000000001</c:v>
                </c:pt>
                <c:pt idx="1734">
                  <c:v>3.6255199999999999</c:v>
                </c:pt>
                <c:pt idx="1735">
                  <c:v>3.6938499999999999</c:v>
                </c:pt>
                <c:pt idx="1736">
                  <c:v>3.7949899999999999</c:v>
                </c:pt>
                <c:pt idx="1737">
                  <c:v>3.7859699999999998</c:v>
                </c:pt>
                <c:pt idx="1738">
                  <c:v>3.7275100000000001</c:v>
                </c:pt>
                <c:pt idx="1739">
                  <c:v>3.6910799999999999</c:v>
                </c:pt>
                <c:pt idx="1740">
                  <c:v>3.65408</c:v>
                </c:pt>
                <c:pt idx="1741">
                  <c:v>3.6739000000000002</c:v>
                </c:pt>
                <c:pt idx="1742">
                  <c:v>3.7138800000000001</c:v>
                </c:pt>
                <c:pt idx="1743">
                  <c:v>3.6809599999999998</c:v>
                </c:pt>
                <c:pt idx="1744">
                  <c:v>3.6268400000000001</c:v>
                </c:pt>
                <c:pt idx="1745">
                  <c:v>3.5398999999999998</c:v>
                </c:pt>
                <c:pt idx="1746">
                  <c:v>3.5229200000000001</c:v>
                </c:pt>
                <c:pt idx="1747">
                  <c:v>3.6101800000000002</c:v>
                </c:pt>
                <c:pt idx="1748">
                  <c:v>3.7018599999999999</c:v>
                </c:pt>
                <c:pt idx="1749">
                  <c:v>3.73136</c:v>
                </c:pt>
                <c:pt idx="1750">
                  <c:v>3.7155999999999998</c:v>
                </c:pt>
                <c:pt idx="1751">
                  <c:v>3.6681300000000001</c:v>
                </c:pt>
                <c:pt idx="1752">
                  <c:v>3.6335500000000001</c:v>
                </c:pt>
                <c:pt idx="1753">
                  <c:v>3.64628</c:v>
                </c:pt>
                <c:pt idx="1754">
                  <c:v>3.6509999999999998</c:v>
                </c:pt>
                <c:pt idx="1755">
                  <c:v>3.67658</c:v>
                </c:pt>
                <c:pt idx="1756">
                  <c:v>3.6958799999999998</c:v>
                </c:pt>
                <c:pt idx="1757">
                  <c:v>3.6929699999999999</c:v>
                </c:pt>
                <c:pt idx="1758">
                  <c:v>3.65909</c:v>
                </c:pt>
                <c:pt idx="1759">
                  <c:v>3.6519499999999998</c:v>
                </c:pt>
                <c:pt idx="1760">
                  <c:v>3.6053899999999999</c:v>
                </c:pt>
                <c:pt idx="1761">
                  <c:v>3.5773000000000001</c:v>
                </c:pt>
                <c:pt idx="1762">
                  <c:v>3.5512899999999998</c:v>
                </c:pt>
                <c:pt idx="1763">
                  <c:v>3.5540799999999999</c:v>
                </c:pt>
                <c:pt idx="1764">
                  <c:v>3.5777299999999999</c:v>
                </c:pt>
                <c:pt idx="1765">
                  <c:v>3.6669900000000002</c:v>
                </c:pt>
                <c:pt idx="1766">
                  <c:v>3.7031900000000002</c:v>
                </c:pt>
                <c:pt idx="1767">
                  <c:v>3.6377000000000002</c:v>
                </c:pt>
                <c:pt idx="1768">
                  <c:v>3.6056400000000002</c:v>
                </c:pt>
                <c:pt idx="1769">
                  <c:v>3.7578100000000001</c:v>
                </c:pt>
                <c:pt idx="1770">
                  <c:v>3.7245200000000001</c:v>
                </c:pt>
                <c:pt idx="1771">
                  <c:v>3.51092</c:v>
                </c:pt>
                <c:pt idx="1772">
                  <c:v>3.2757800000000001</c:v>
                </c:pt>
                <c:pt idx="1773">
                  <c:v>3.2120099999999998</c:v>
                </c:pt>
                <c:pt idx="1774">
                  <c:v>3.34659</c:v>
                </c:pt>
                <c:pt idx="1775">
                  <c:v>3.5997300000000001</c:v>
                </c:pt>
                <c:pt idx="1776">
                  <c:v>3.7717399999999999</c:v>
                </c:pt>
                <c:pt idx="1777">
                  <c:v>3.75779</c:v>
                </c:pt>
                <c:pt idx="1778">
                  <c:v>3.6667000000000001</c:v>
                </c:pt>
                <c:pt idx="1779">
                  <c:v>3.6011799999999998</c:v>
                </c:pt>
                <c:pt idx="1780">
                  <c:v>3.5830799999999998</c:v>
                </c:pt>
                <c:pt idx="1781">
                  <c:v>3.5956899999999998</c:v>
                </c:pt>
                <c:pt idx="1782">
                  <c:v>3.5846</c:v>
                </c:pt>
                <c:pt idx="1783">
                  <c:v>3.5494500000000002</c:v>
                </c:pt>
                <c:pt idx="1784">
                  <c:v>3.55531</c:v>
                </c:pt>
                <c:pt idx="1785">
                  <c:v>3.5962999999999998</c:v>
                </c:pt>
                <c:pt idx="1786">
                  <c:v>3.6171700000000002</c:v>
                </c:pt>
                <c:pt idx="1787">
                  <c:v>3.5988699999999998</c:v>
                </c:pt>
                <c:pt idx="1788">
                  <c:v>3.61869</c:v>
                </c:pt>
                <c:pt idx="1789">
                  <c:v>3.6364999999999998</c:v>
                </c:pt>
                <c:pt idx="1790">
                  <c:v>3.6560199999999998</c:v>
                </c:pt>
                <c:pt idx="1791">
                  <c:v>3.6238700000000001</c:v>
                </c:pt>
                <c:pt idx="1792">
                  <c:v>3.5841699999999999</c:v>
                </c:pt>
                <c:pt idx="1793">
                  <c:v>3.5621399999999999</c:v>
                </c:pt>
                <c:pt idx="1794">
                  <c:v>3.53714</c:v>
                </c:pt>
                <c:pt idx="1795">
                  <c:v>3.5536400000000001</c:v>
                </c:pt>
                <c:pt idx="1796">
                  <c:v>3.5961699999999999</c:v>
                </c:pt>
                <c:pt idx="1797">
                  <c:v>3.58386</c:v>
                </c:pt>
                <c:pt idx="1798">
                  <c:v>3.58128</c:v>
                </c:pt>
                <c:pt idx="1799">
                  <c:v>3.6091299999999999</c:v>
                </c:pt>
                <c:pt idx="1800">
                  <c:v>3.6087500000000001</c:v>
                </c:pt>
                <c:pt idx="1801">
                  <c:v>3.5896699999999999</c:v>
                </c:pt>
                <c:pt idx="1802">
                  <c:v>3.5756899999999998</c:v>
                </c:pt>
                <c:pt idx="1803">
                  <c:v>3.5803199999999999</c:v>
                </c:pt>
                <c:pt idx="1804">
                  <c:v>3.5844200000000002</c:v>
                </c:pt>
                <c:pt idx="1805">
                  <c:v>3.5890599999999999</c:v>
                </c:pt>
                <c:pt idx="1806">
                  <c:v>3.5903200000000002</c:v>
                </c:pt>
                <c:pt idx="1807">
                  <c:v>3.5794600000000001</c:v>
                </c:pt>
                <c:pt idx="1808">
                  <c:v>3.5898099999999999</c:v>
                </c:pt>
                <c:pt idx="1809">
                  <c:v>3.6377199999999998</c:v>
                </c:pt>
                <c:pt idx="1810">
                  <c:v>3.6037699999999999</c:v>
                </c:pt>
                <c:pt idx="1811">
                  <c:v>3.5479699999999998</c:v>
                </c:pt>
                <c:pt idx="1812">
                  <c:v>3.5335999999999999</c:v>
                </c:pt>
                <c:pt idx="1813">
                  <c:v>3.5402800000000001</c:v>
                </c:pt>
                <c:pt idx="1814">
                  <c:v>3.5533000000000001</c:v>
                </c:pt>
                <c:pt idx="1815">
                  <c:v>3.5566499999999999</c:v>
                </c:pt>
                <c:pt idx="1816">
                  <c:v>3.5619900000000002</c:v>
                </c:pt>
                <c:pt idx="1817">
                  <c:v>3.5871599999999999</c:v>
                </c:pt>
                <c:pt idx="1818">
                  <c:v>3.6025100000000001</c:v>
                </c:pt>
                <c:pt idx="1819">
                  <c:v>3.5839099999999999</c:v>
                </c:pt>
                <c:pt idx="1820">
                  <c:v>3.5728800000000001</c:v>
                </c:pt>
                <c:pt idx="1821">
                  <c:v>3.55741</c:v>
                </c:pt>
                <c:pt idx="1822">
                  <c:v>3.55606</c:v>
                </c:pt>
                <c:pt idx="1823">
                  <c:v>3.59572</c:v>
                </c:pt>
                <c:pt idx="1824">
                  <c:v>3.6006999999999998</c:v>
                </c:pt>
                <c:pt idx="1825">
                  <c:v>3.5690200000000001</c:v>
                </c:pt>
                <c:pt idx="1826">
                  <c:v>3.5597500000000002</c:v>
                </c:pt>
                <c:pt idx="1827">
                  <c:v>3.5646399999999998</c:v>
                </c:pt>
                <c:pt idx="1828">
                  <c:v>3.5759400000000001</c:v>
                </c:pt>
                <c:pt idx="1829">
                  <c:v>3.5853299999999999</c:v>
                </c:pt>
                <c:pt idx="1830">
                  <c:v>3.5752799999999998</c:v>
                </c:pt>
                <c:pt idx="1831">
                  <c:v>3.5649700000000002</c:v>
                </c:pt>
                <c:pt idx="1832">
                  <c:v>3.5498099999999999</c:v>
                </c:pt>
                <c:pt idx="1833">
                  <c:v>3.5440399999999999</c:v>
                </c:pt>
                <c:pt idx="1834">
                  <c:v>3.5306500000000001</c:v>
                </c:pt>
                <c:pt idx="1835">
                  <c:v>3.5162399999999998</c:v>
                </c:pt>
                <c:pt idx="1836">
                  <c:v>3.5181200000000001</c:v>
                </c:pt>
                <c:pt idx="1837">
                  <c:v>3.5356399999999999</c:v>
                </c:pt>
                <c:pt idx="1838">
                  <c:v>3.56976</c:v>
                </c:pt>
                <c:pt idx="1839">
                  <c:v>3.59449</c:v>
                </c:pt>
                <c:pt idx="1840">
                  <c:v>3.6213700000000002</c:v>
                </c:pt>
                <c:pt idx="1841">
                  <c:v>3.5823499999999999</c:v>
                </c:pt>
                <c:pt idx="1842">
                  <c:v>3.5481099999999999</c:v>
                </c:pt>
                <c:pt idx="1843">
                  <c:v>3.54142</c:v>
                </c:pt>
                <c:pt idx="1844">
                  <c:v>3.5366599999999999</c:v>
                </c:pt>
                <c:pt idx="1845">
                  <c:v>3.5644499999999999</c:v>
                </c:pt>
                <c:pt idx="1846">
                  <c:v>3.5802100000000001</c:v>
                </c:pt>
                <c:pt idx="1847">
                  <c:v>3.57084</c:v>
                </c:pt>
                <c:pt idx="1848">
                  <c:v>3.5545399999999998</c:v>
                </c:pt>
                <c:pt idx="1849">
                  <c:v>3.5458099999999999</c:v>
                </c:pt>
                <c:pt idx="1850">
                  <c:v>3.5459399999999999</c:v>
                </c:pt>
                <c:pt idx="1851">
                  <c:v>3.5451600000000001</c:v>
                </c:pt>
                <c:pt idx="1852">
                  <c:v>3.53993</c:v>
                </c:pt>
                <c:pt idx="1853">
                  <c:v>3.5485500000000001</c:v>
                </c:pt>
                <c:pt idx="1854">
                  <c:v>3.5616699999999999</c:v>
                </c:pt>
                <c:pt idx="1855">
                  <c:v>3.5767899999999999</c:v>
                </c:pt>
                <c:pt idx="1856">
                  <c:v>3.5727099999999998</c:v>
                </c:pt>
                <c:pt idx="1857">
                  <c:v>3.5419499999999999</c:v>
                </c:pt>
                <c:pt idx="1858">
                  <c:v>3.5278999999999998</c:v>
                </c:pt>
                <c:pt idx="1859">
                  <c:v>3.5372400000000002</c:v>
                </c:pt>
                <c:pt idx="1860">
                  <c:v>3.55308</c:v>
                </c:pt>
                <c:pt idx="1861">
                  <c:v>3.5730400000000002</c:v>
                </c:pt>
                <c:pt idx="1862">
                  <c:v>3.569</c:v>
                </c:pt>
                <c:pt idx="1863">
                  <c:v>3.5721699999999998</c:v>
                </c:pt>
                <c:pt idx="1864">
                  <c:v>3.5504799999999999</c:v>
                </c:pt>
                <c:pt idx="1865">
                  <c:v>3.5347499999999998</c:v>
                </c:pt>
                <c:pt idx="1866">
                  <c:v>3.5371299999999999</c:v>
                </c:pt>
                <c:pt idx="1867">
                  <c:v>3.5366300000000002</c:v>
                </c:pt>
                <c:pt idx="1868">
                  <c:v>3.5410400000000002</c:v>
                </c:pt>
                <c:pt idx="1869">
                  <c:v>3.5331199999999998</c:v>
                </c:pt>
                <c:pt idx="1870">
                  <c:v>3.5371100000000002</c:v>
                </c:pt>
                <c:pt idx="1871">
                  <c:v>3.5535199999999998</c:v>
                </c:pt>
                <c:pt idx="1872">
                  <c:v>3.5552999999999999</c:v>
                </c:pt>
                <c:pt idx="1873">
                  <c:v>3.55172</c:v>
                </c:pt>
                <c:pt idx="1874">
                  <c:v>3.5402300000000002</c:v>
                </c:pt>
                <c:pt idx="1875">
                  <c:v>3.5314399999999999</c:v>
                </c:pt>
                <c:pt idx="1876">
                  <c:v>3.5397599999999998</c:v>
                </c:pt>
                <c:pt idx="1877">
                  <c:v>3.5541999999999998</c:v>
                </c:pt>
                <c:pt idx="1878">
                  <c:v>3.5606200000000001</c:v>
                </c:pt>
                <c:pt idx="1879">
                  <c:v>3.5611299999999999</c:v>
                </c:pt>
                <c:pt idx="1880">
                  <c:v>3.5490900000000001</c:v>
                </c:pt>
                <c:pt idx="1881">
                  <c:v>3.5304600000000002</c:v>
                </c:pt>
                <c:pt idx="1882">
                  <c:v>3.5379800000000001</c:v>
                </c:pt>
                <c:pt idx="1883">
                  <c:v>3.5492900000000001</c:v>
                </c:pt>
                <c:pt idx="1884">
                  <c:v>3.5508799999999998</c:v>
                </c:pt>
                <c:pt idx="1885">
                  <c:v>3.5421299999999998</c:v>
                </c:pt>
                <c:pt idx="1886">
                  <c:v>3.5383300000000002</c:v>
                </c:pt>
                <c:pt idx="1887">
                  <c:v>3.5384000000000002</c:v>
                </c:pt>
                <c:pt idx="1888">
                  <c:v>3.5331199999999998</c:v>
                </c:pt>
                <c:pt idx="1889">
                  <c:v>3.5355599999999998</c:v>
                </c:pt>
                <c:pt idx="1890">
                  <c:v>3.5395300000000001</c:v>
                </c:pt>
                <c:pt idx="1891">
                  <c:v>3.5396100000000001</c:v>
                </c:pt>
                <c:pt idx="1892">
                  <c:v>3.5419</c:v>
                </c:pt>
                <c:pt idx="1893">
                  <c:v>3.5461</c:v>
                </c:pt>
                <c:pt idx="1894">
                  <c:v>3.5557699999999999</c:v>
                </c:pt>
                <c:pt idx="1895">
                  <c:v>3.5487600000000001</c:v>
                </c:pt>
                <c:pt idx="1896">
                  <c:v>3.5449099999999998</c:v>
                </c:pt>
                <c:pt idx="1897">
                  <c:v>3.5440299999999998</c:v>
                </c:pt>
                <c:pt idx="1898">
                  <c:v>3.5459499999999999</c:v>
                </c:pt>
                <c:pt idx="1899">
                  <c:v>3.5513599999999999</c:v>
                </c:pt>
                <c:pt idx="1900">
                  <c:v>3.5425399999999998</c:v>
                </c:pt>
                <c:pt idx="1901">
                  <c:v>3.5347599999999999</c:v>
                </c:pt>
                <c:pt idx="1902">
                  <c:v>3.5329600000000001</c:v>
                </c:pt>
                <c:pt idx="1903">
                  <c:v>3.54339</c:v>
                </c:pt>
                <c:pt idx="1904">
                  <c:v>3.5391699999999999</c:v>
                </c:pt>
                <c:pt idx="1905">
                  <c:v>3.5398999999999998</c:v>
                </c:pt>
                <c:pt idx="1906">
                  <c:v>3.5373299999999999</c:v>
                </c:pt>
                <c:pt idx="1907">
                  <c:v>3.5375800000000002</c:v>
                </c:pt>
                <c:pt idx="1908">
                  <c:v>3.5342099999999999</c:v>
                </c:pt>
                <c:pt idx="1909">
                  <c:v>3.53972</c:v>
                </c:pt>
                <c:pt idx="1910">
                  <c:v>3.5406399999999998</c:v>
                </c:pt>
                <c:pt idx="1911">
                  <c:v>3.5366200000000001</c:v>
                </c:pt>
                <c:pt idx="1912">
                  <c:v>3.5356000000000001</c:v>
                </c:pt>
                <c:pt idx="1913">
                  <c:v>3.5436999999999999</c:v>
                </c:pt>
                <c:pt idx="1914">
                  <c:v>3.5537000000000001</c:v>
                </c:pt>
                <c:pt idx="1915">
                  <c:v>3.5545300000000002</c:v>
                </c:pt>
                <c:pt idx="1916">
                  <c:v>3.5450599999999999</c:v>
                </c:pt>
                <c:pt idx="1917">
                  <c:v>3.53877</c:v>
                </c:pt>
                <c:pt idx="1918">
                  <c:v>3.5370900000000001</c:v>
                </c:pt>
                <c:pt idx="1919">
                  <c:v>3.5367199999999999</c:v>
                </c:pt>
                <c:pt idx="1920">
                  <c:v>3.5394399999999999</c:v>
                </c:pt>
                <c:pt idx="1921">
                  <c:v>3.54251</c:v>
                </c:pt>
                <c:pt idx="1922">
                  <c:v>3.5399500000000002</c:v>
                </c:pt>
                <c:pt idx="1923">
                  <c:v>3.5365000000000002</c:v>
                </c:pt>
                <c:pt idx="1924">
                  <c:v>3.53579</c:v>
                </c:pt>
                <c:pt idx="1925">
                  <c:v>3.5364200000000001</c:v>
                </c:pt>
                <c:pt idx="1926">
                  <c:v>3.5352199999999998</c:v>
                </c:pt>
                <c:pt idx="1927">
                  <c:v>3.5371700000000001</c:v>
                </c:pt>
                <c:pt idx="1928">
                  <c:v>3.5401699999999998</c:v>
                </c:pt>
                <c:pt idx="1929">
                  <c:v>3.5428099999999998</c:v>
                </c:pt>
                <c:pt idx="1930">
                  <c:v>3.5424600000000002</c:v>
                </c:pt>
                <c:pt idx="1931">
                  <c:v>3.5409600000000001</c:v>
                </c:pt>
                <c:pt idx="1932">
                  <c:v>3.5458099999999999</c:v>
                </c:pt>
                <c:pt idx="1933">
                  <c:v>3.5470299999999999</c:v>
                </c:pt>
                <c:pt idx="1934">
                  <c:v>3.54454</c:v>
                </c:pt>
                <c:pt idx="1935">
                  <c:v>3.5373199999999998</c:v>
                </c:pt>
                <c:pt idx="1936">
                  <c:v>3.5425300000000002</c:v>
                </c:pt>
                <c:pt idx="1937">
                  <c:v>3.5430799999999998</c:v>
                </c:pt>
                <c:pt idx="1938">
                  <c:v>3.53687</c:v>
                </c:pt>
                <c:pt idx="1939">
                  <c:v>3.53593</c:v>
                </c:pt>
                <c:pt idx="1940">
                  <c:v>3.53491</c:v>
                </c:pt>
                <c:pt idx="1941">
                  <c:v>3.5333299999999999</c:v>
                </c:pt>
                <c:pt idx="1942">
                  <c:v>3.5358999999999998</c:v>
                </c:pt>
                <c:pt idx="1943">
                  <c:v>3.5395300000000001</c:v>
                </c:pt>
                <c:pt idx="1944">
                  <c:v>3.5386799999999998</c:v>
                </c:pt>
                <c:pt idx="1945">
                  <c:v>3.5379999999999998</c:v>
                </c:pt>
                <c:pt idx="1946">
                  <c:v>3.53674</c:v>
                </c:pt>
                <c:pt idx="1947">
                  <c:v>3.53918</c:v>
                </c:pt>
                <c:pt idx="1948">
                  <c:v>3.53992</c:v>
                </c:pt>
                <c:pt idx="1949">
                  <c:v>3.5413399999999999</c:v>
                </c:pt>
                <c:pt idx="1950">
                  <c:v>3.5414599999999998</c:v>
                </c:pt>
                <c:pt idx="1951">
                  <c:v>3.5415299999999998</c:v>
                </c:pt>
                <c:pt idx="1952">
                  <c:v>3.5431900000000001</c:v>
                </c:pt>
                <c:pt idx="1953">
                  <c:v>3.5420699999999998</c:v>
                </c:pt>
                <c:pt idx="1954">
                  <c:v>3.5401600000000002</c:v>
                </c:pt>
                <c:pt idx="1955">
                  <c:v>3.5401899999999999</c:v>
                </c:pt>
                <c:pt idx="1956">
                  <c:v>3.53539</c:v>
                </c:pt>
                <c:pt idx="1957">
                  <c:v>3.53579</c:v>
                </c:pt>
                <c:pt idx="1958">
                  <c:v>3.5368599999999999</c:v>
                </c:pt>
                <c:pt idx="1959">
                  <c:v>3.5369199999999998</c:v>
                </c:pt>
                <c:pt idx="1960">
                  <c:v>3.5361199999999999</c:v>
                </c:pt>
                <c:pt idx="1961">
                  <c:v>3.5346799999999998</c:v>
                </c:pt>
                <c:pt idx="1962">
                  <c:v>3.5358100000000001</c:v>
                </c:pt>
                <c:pt idx="1963">
                  <c:v>3.54034</c:v>
                </c:pt>
                <c:pt idx="1964">
                  <c:v>3.5387200000000001</c:v>
                </c:pt>
                <c:pt idx="1965">
                  <c:v>3.5378799999999999</c:v>
                </c:pt>
                <c:pt idx="1966">
                  <c:v>3.5387499999999998</c:v>
                </c:pt>
                <c:pt idx="1967">
                  <c:v>3.5404100000000001</c:v>
                </c:pt>
                <c:pt idx="1968">
                  <c:v>3.5420099999999999</c:v>
                </c:pt>
                <c:pt idx="1969">
                  <c:v>3.54291</c:v>
                </c:pt>
                <c:pt idx="1970">
                  <c:v>3.5419399999999999</c:v>
                </c:pt>
                <c:pt idx="1971">
                  <c:v>3.53979</c:v>
                </c:pt>
                <c:pt idx="1972">
                  <c:v>3.5384500000000001</c:v>
                </c:pt>
                <c:pt idx="1973">
                  <c:v>3.5382500000000001</c:v>
                </c:pt>
                <c:pt idx="1974">
                  <c:v>3.5410900000000001</c:v>
                </c:pt>
                <c:pt idx="1975">
                  <c:v>3.5422400000000001</c:v>
                </c:pt>
                <c:pt idx="1976">
                  <c:v>3.53891</c:v>
                </c:pt>
                <c:pt idx="1977">
                  <c:v>3.5384600000000002</c:v>
                </c:pt>
                <c:pt idx="1978">
                  <c:v>3.53708</c:v>
                </c:pt>
                <c:pt idx="1979">
                  <c:v>3.5351400000000002</c:v>
                </c:pt>
                <c:pt idx="1980">
                  <c:v>3.5361199999999999</c:v>
                </c:pt>
                <c:pt idx="1981">
                  <c:v>3.53898</c:v>
                </c:pt>
                <c:pt idx="1982">
                  <c:v>3.5393300000000001</c:v>
                </c:pt>
                <c:pt idx="1983">
                  <c:v>3.5389300000000001</c:v>
                </c:pt>
                <c:pt idx="1984">
                  <c:v>3.5395799999999999</c:v>
                </c:pt>
                <c:pt idx="1985">
                  <c:v>3.5403899999999999</c:v>
                </c:pt>
                <c:pt idx="1986">
                  <c:v>3.54108</c:v>
                </c:pt>
                <c:pt idx="1987">
                  <c:v>3.5433400000000002</c:v>
                </c:pt>
                <c:pt idx="1988">
                  <c:v>3.54365</c:v>
                </c:pt>
                <c:pt idx="1989">
                  <c:v>3.5411100000000002</c:v>
                </c:pt>
                <c:pt idx="1990">
                  <c:v>3.5382500000000001</c:v>
                </c:pt>
                <c:pt idx="1991">
                  <c:v>3.5373399999999999</c:v>
                </c:pt>
                <c:pt idx="1992">
                  <c:v>3.5369600000000001</c:v>
                </c:pt>
                <c:pt idx="1993">
                  <c:v>3.53844</c:v>
                </c:pt>
                <c:pt idx="1994">
                  <c:v>3.5405000000000002</c:v>
                </c:pt>
                <c:pt idx="1995">
                  <c:v>3.5385300000000002</c:v>
                </c:pt>
                <c:pt idx="1996">
                  <c:v>3.5382600000000002</c:v>
                </c:pt>
                <c:pt idx="1997">
                  <c:v>3.53661</c:v>
                </c:pt>
                <c:pt idx="1998">
                  <c:v>3.5371700000000001</c:v>
                </c:pt>
                <c:pt idx="1999">
                  <c:v>3.53851</c:v>
                </c:pt>
                <c:pt idx="2000">
                  <c:v>3.5406599999999999</c:v>
                </c:pt>
                <c:pt idx="2001">
                  <c:v>3.53973</c:v>
                </c:pt>
                <c:pt idx="2002">
                  <c:v>3.5407600000000001</c:v>
                </c:pt>
                <c:pt idx="2003">
                  <c:v>3.54149</c:v>
                </c:pt>
                <c:pt idx="2004">
                  <c:v>3.54129</c:v>
                </c:pt>
                <c:pt idx="2005">
                  <c:v>3.5421399999999998</c:v>
                </c:pt>
                <c:pt idx="2006">
                  <c:v>3.5419</c:v>
                </c:pt>
                <c:pt idx="2007">
                  <c:v>3.5418799999999999</c:v>
                </c:pt>
                <c:pt idx="2008">
                  <c:v>3.5418500000000002</c:v>
                </c:pt>
                <c:pt idx="2009">
                  <c:v>3.5397500000000002</c:v>
                </c:pt>
                <c:pt idx="2010">
                  <c:v>3.5406200000000001</c:v>
                </c:pt>
                <c:pt idx="2011">
                  <c:v>3.54114</c:v>
                </c:pt>
                <c:pt idx="2012">
                  <c:v>3.53979</c:v>
                </c:pt>
                <c:pt idx="2013">
                  <c:v>3.53809</c:v>
                </c:pt>
                <c:pt idx="2014">
                  <c:v>3.5371299999999999</c:v>
                </c:pt>
                <c:pt idx="2015">
                  <c:v>3.5372699999999999</c:v>
                </c:pt>
                <c:pt idx="2016">
                  <c:v>3.5379700000000001</c:v>
                </c:pt>
                <c:pt idx="2017">
                  <c:v>3.5384799999999998</c:v>
                </c:pt>
                <c:pt idx="2018">
                  <c:v>3.5385499999999999</c:v>
                </c:pt>
                <c:pt idx="2019">
                  <c:v>3.5398499999999999</c:v>
                </c:pt>
                <c:pt idx="2020">
                  <c:v>3.5423300000000002</c:v>
                </c:pt>
                <c:pt idx="2021">
                  <c:v>3.5422600000000002</c:v>
                </c:pt>
                <c:pt idx="2022">
                  <c:v>3.54169</c:v>
                </c:pt>
                <c:pt idx="2023">
                  <c:v>3.5416300000000001</c:v>
                </c:pt>
                <c:pt idx="2024">
                  <c:v>3.54359</c:v>
                </c:pt>
                <c:pt idx="2025">
                  <c:v>3.5420400000000001</c:v>
                </c:pt>
                <c:pt idx="2026">
                  <c:v>3.5410900000000001</c:v>
                </c:pt>
                <c:pt idx="2027">
                  <c:v>3.54087</c:v>
                </c:pt>
                <c:pt idx="2028">
                  <c:v>3.5412499999999998</c:v>
                </c:pt>
                <c:pt idx="2029">
                  <c:v>3.5416400000000001</c:v>
                </c:pt>
                <c:pt idx="2030">
                  <c:v>3.5397699999999999</c:v>
                </c:pt>
                <c:pt idx="2031">
                  <c:v>3.5379200000000002</c:v>
                </c:pt>
                <c:pt idx="2032">
                  <c:v>3.5392100000000002</c:v>
                </c:pt>
                <c:pt idx="2033">
                  <c:v>3.5376799999999999</c:v>
                </c:pt>
                <c:pt idx="2034">
                  <c:v>3.53898</c:v>
                </c:pt>
                <c:pt idx="2035">
                  <c:v>3.5406399999999998</c:v>
                </c:pt>
                <c:pt idx="2036">
                  <c:v>3.5395500000000002</c:v>
                </c:pt>
                <c:pt idx="2037">
                  <c:v>3.5395699999999999</c:v>
                </c:pt>
                <c:pt idx="2038">
                  <c:v>3.53864</c:v>
                </c:pt>
                <c:pt idx="2039">
                  <c:v>3.5397699999999999</c:v>
                </c:pt>
                <c:pt idx="2040">
                  <c:v>3.5416799999999999</c:v>
                </c:pt>
                <c:pt idx="2041">
                  <c:v>3.5427499999999998</c:v>
                </c:pt>
                <c:pt idx="2042">
                  <c:v>3.5431300000000001</c:v>
                </c:pt>
                <c:pt idx="2043">
                  <c:v>3.5435500000000002</c:v>
                </c:pt>
                <c:pt idx="2044">
                  <c:v>3.5409700000000002</c:v>
                </c:pt>
                <c:pt idx="2045">
                  <c:v>3.5398299999999998</c:v>
                </c:pt>
                <c:pt idx="2046">
                  <c:v>3.54</c:v>
                </c:pt>
                <c:pt idx="2047">
                  <c:v>3.5398000000000001</c:v>
                </c:pt>
                <c:pt idx="2048">
                  <c:v>3.53993</c:v>
                </c:pt>
                <c:pt idx="2049">
                  <c:v>3.5407299999999999</c:v>
                </c:pt>
                <c:pt idx="2050">
                  <c:v>3.5405099999999998</c:v>
                </c:pt>
                <c:pt idx="2051">
                  <c:v>3.5397400000000001</c:v>
                </c:pt>
                <c:pt idx="2052">
                  <c:v>3.5394199999999998</c:v>
                </c:pt>
                <c:pt idx="2053">
                  <c:v>3.5385900000000001</c:v>
                </c:pt>
                <c:pt idx="2054">
                  <c:v>3.5395599999999998</c:v>
                </c:pt>
                <c:pt idx="2055">
                  <c:v>3.5393300000000001</c:v>
                </c:pt>
                <c:pt idx="2056">
                  <c:v>3.5397599999999998</c:v>
                </c:pt>
                <c:pt idx="2057">
                  <c:v>3.5394399999999999</c:v>
                </c:pt>
                <c:pt idx="2058">
                  <c:v>3.5396399999999999</c:v>
                </c:pt>
                <c:pt idx="2059">
                  <c:v>3.5401699999999998</c:v>
                </c:pt>
                <c:pt idx="2060">
                  <c:v>3.5390799999999998</c:v>
                </c:pt>
                <c:pt idx="2061">
                  <c:v>3.5397400000000001</c:v>
                </c:pt>
                <c:pt idx="2062">
                  <c:v>3.54013</c:v>
                </c:pt>
                <c:pt idx="2063">
                  <c:v>3.5418599999999998</c:v>
                </c:pt>
                <c:pt idx="2064">
                  <c:v>3.5419100000000001</c:v>
                </c:pt>
                <c:pt idx="2065">
                  <c:v>3.5404</c:v>
                </c:pt>
                <c:pt idx="2066">
                  <c:v>3.5390100000000002</c:v>
                </c:pt>
                <c:pt idx="2067">
                  <c:v>3.5380199999999999</c:v>
                </c:pt>
                <c:pt idx="2068">
                  <c:v>3.5375700000000001</c:v>
                </c:pt>
                <c:pt idx="2069">
                  <c:v>3.5383599999999999</c:v>
                </c:pt>
                <c:pt idx="2070">
                  <c:v>3.5386000000000002</c:v>
                </c:pt>
                <c:pt idx="2071">
                  <c:v>3.5386299999999999</c:v>
                </c:pt>
                <c:pt idx="2072">
                  <c:v>3.5398499999999999</c:v>
                </c:pt>
                <c:pt idx="2073">
                  <c:v>3.5403600000000002</c:v>
                </c:pt>
                <c:pt idx="2074">
                  <c:v>3.5394199999999998</c:v>
                </c:pt>
                <c:pt idx="2075">
                  <c:v>3.5379299999999998</c:v>
                </c:pt>
                <c:pt idx="2076">
                  <c:v>3.5381900000000002</c:v>
                </c:pt>
                <c:pt idx="2077">
                  <c:v>3.5400800000000001</c:v>
                </c:pt>
                <c:pt idx="2078">
                  <c:v>3.5424199999999999</c:v>
                </c:pt>
                <c:pt idx="2079">
                  <c:v>3.5426099999999998</c:v>
                </c:pt>
                <c:pt idx="2080">
                  <c:v>3.54148</c:v>
                </c:pt>
                <c:pt idx="2081">
                  <c:v>3.5411600000000001</c:v>
                </c:pt>
                <c:pt idx="2082">
                  <c:v>3.5403899999999999</c:v>
                </c:pt>
                <c:pt idx="2083">
                  <c:v>3.5399099999999999</c:v>
                </c:pt>
                <c:pt idx="2084">
                  <c:v>3.5398100000000001</c:v>
                </c:pt>
                <c:pt idx="2085">
                  <c:v>3.5394000000000001</c:v>
                </c:pt>
                <c:pt idx="2086">
                  <c:v>3.5397699999999999</c:v>
                </c:pt>
                <c:pt idx="2087">
                  <c:v>3.5396800000000002</c:v>
                </c:pt>
                <c:pt idx="2088">
                  <c:v>3.5403600000000002</c:v>
                </c:pt>
                <c:pt idx="2089">
                  <c:v>3.5392800000000002</c:v>
                </c:pt>
                <c:pt idx="2090">
                  <c:v>3.5390199999999998</c:v>
                </c:pt>
                <c:pt idx="2091">
                  <c:v>3.5400200000000002</c:v>
                </c:pt>
                <c:pt idx="2092">
                  <c:v>3.5406399999999998</c:v>
                </c:pt>
                <c:pt idx="2093">
                  <c:v>3.5421900000000002</c:v>
                </c:pt>
                <c:pt idx="2094">
                  <c:v>3.5406499999999999</c:v>
                </c:pt>
                <c:pt idx="2095">
                  <c:v>3.53851</c:v>
                </c:pt>
                <c:pt idx="2096">
                  <c:v>3.5395799999999999</c:v>
                </c:pt>
                <c:pt idx="2097">
                  <c:v>3.5403099999999998</c:v>
                </c:pt>
                <c:pt idx="2098">
                  <c:v>3.5408200000000001</c:v>
                </c:pt>
                <c:pt idx="2099">
                  <c:v>3.5425</c:v>
                </c:pt>
                <c:pt idx="2100">
                  <c:v>3.5415199999999998</c:v>
                </c:pt>
                <c:pt idx="2101">
                  <c:v>3.54053</c:v>
                </c:pt>
                <c:pt idx="2102">
                  <c:v>3.5397400000000001</c:v>
                </c:pt>
                <c:pt idx="2103">
                  <c:v>3.5401600000000002</c:v>
                </c:pt>
                <c:pt idx="2104">
                  <c:v>3.5393599999999998</c:v>
                </c:pt>
                <c:pt idx="2105">
                  <c:v>3.53782</c:v>
                </c:pt>
                <c:pt idx="2106">
                  <c:v>3.5377100000000001</c:v>
                </c:pt>
                <c:pt idx="2107">
                  <c:v>3.5382799999999999</c:v>
                </c:pt>
                <c:pt idx="2108">
                  <c:v>3.5390700000000002</c:v>
                </c:pt>
                <c:pt idx="2109">
                  <c:v>3.5393400000000002</c:v>
                </c:pt>
                <c:pt idx="2110">
                  <c:v>3.5400499999999999</c:v>
                </c:pt>
                <c:pt idx="2111">
                  <c:v>3.5409799999999998</c:v>
                </c:pt>
                <c:pt idx="2112">
                  <c:v>3.5414099999999999</c:v>
                </c:pt>
                <c:pt idx="2113">
                  <c:v>3.54162</c:v>
                </c:pt>
                <c:pt idx="2114">
                  <c:v>3.5410900000000001</c:v>
                </c:pt>
                <c:pt idx="2115">
                  <c:v>3.54054</c:v>
                </c:pt>
                <c:pt idx="2116">
                  <c:v>3.5402399999999998</c:v>
                </c:pt>
                <c:pt idx="2117">
                  <c:v>3.5387200000000001</c:v>
                </c:pt>
                <c:pt idx="2118">
                  <c:v>3.5400999999999998</c:v>
                </c:pt>
                <c:pt idx="2119">
                  <c:v>3.5407600000000001</c:v>
                </c:pt>
                <c:pt idx="2120">
                  <c:v>3.5402100000000001</c:v>
                </c:pt>
                <c:pt idx="2121">
                  <c:v>3.5396899999999998</c:v>
                </c:pt>
                <c:pt idx="2122">
                  <c:v>3.5395799999999999</c:v>
                </c:pt>
                <c:pt idx="2123">
                  <c:v>3.5395799999999999</c:v>
                </c:pt>
                <c:pt idx="2124">
                  <c:v>3.53979</c:v>
                </c:pt>
                <c:pt idx="2125">
                  <c:v>3.5406599999999999</c:v>
                </c:pt>
                <c:pt idx="2126">
                  <c:v>3.5402999999999998</c:v>
                </c:pt>
                <c:pt idx="2127">
                  <c:v>3.5403500000000001</c:v>
                </c:pt>
                <c:pt idx="2128">
                  <c:v>3.5411299999999999</c:v>
                </c:pt>
                <c:pt idx="2129">
                  <c:v>3.5419299999999998</c:v>
                </c:pt>
                <c:pt idx="2130">
                  <c:v>3.5408300000000001</c:v>
                </c:pt>
                <c:pt idx="2131">
                  <c:v>3.5407099999999998</c:v>
                </c:pt>
                <c:pt idx="2132">
                  <c:v>3.5394199999999998</c:v>
                </c:pt>
                <c:pt idx="2133">
                  <c:v>3.5409600000000001</c:v>
                </c:pt>
                <c:pt idx="2134">
                  <c:v>3.5402</c:v>
                </c:pt>
                <c:pt idx="2135">
                  <c:v>3.5395500000000002</c:v>
                </c:pt>
                <c:pt idx="2136">
                  <c:v>3.5402200000000001</c:v>
                </c:pt>
                <c:pt idx="2137">
                  <c:v>3.53898</c:v>
                </c:pt>
                <c:pt idx="2138">
                  <c:v>3.5382699999999998</c:v>
                </c:pt>
                <c:pt idx="2139">
                  <c:v>3.5385900000000001</c:v>
                </c:pt>
                <c:pt idx="2140">
                  <c:v>3.5388999999999999</c:v>
                </c:pt>
                <c:pt idx="2141">
                  <c:v>3.5402</c:v>
                </c:pt>
                <c:pt idx="2142">
                  <c:v>3.5409000000000002</c:v>
                </c:pt>
                <c:pt idx="2143">
                  <c:v>3.5411800000000002</c:v>
                </c:pt>
                <c:pt idx="2144">
                  <c:v>3.5405799999999998</c:v>
                </c:pt>
                <c:pt idx="2145">
                  <c:v>3.5414099999999999</c:v>
                </c:pt>
                <c:pt idx="2146">
                  <c:v>3.5406200000000001</c:v>
                </c:pt>
                <c:pt idx="2147">
                  <c:v>3.5396999999999998</c:v>
                </c:pt>
                <c:pt idx="2148">
                  <c:v>3.54128</c:v>
                </c:pt>
                <c:pt idx="2149">
                  <c:v>3.5411800000000002</c:v>
                </c:pt>
                <c:pt idx="2150">
                  <c:v>3.54129</c:v>
                </c:pt>
                <c:pt idx="2151">
                  <c:v>3.53945</c:v>
                </c:pt>
                <c:pt idx="2152">
                  <c:v>3.5390799999999998</c:v>
                </c:pt>
                <c:pt idx="2153">
                  <c:v>3.5395099999999999</c:v>
                </c:pt>
                <c:pt idx="2154">
                  <c:v>3.5385200000000001</c:v>
                </c:pt>
                <c:pt idx="2155">
                  <c:v>3.53864</c:v>
                </c:pt>
                <c:pt idx="2156">
                  <c:v>3.53932</c:v>
                </c:pt>
                <c:pt idx="2157">
                  <c:v>3.5395799999999999</c:v>
                </c:pt>
                <c:pt idx="2158">
                  <c:v>3.5397099999999999</c:v>
                </c:pt>
                <c:pt idx="2159">
                  <c:v>3.5398100000000001</c:v>
                </c:pt>
                <c:pt idx="2160">
                  <c:v>3.53864</c:v>
                </c:pt>
                <c:pt idx="2161">
                  <c:v>3.5384500000000001</c:v>
                </c:pt>
                <c:pt idx="2162">
                  <c:v>3.5392199999999998</c:v>
                </c:pt>
                <c:pt idx="2163">
                  <c:v>3.5383300000000002</c:v>
                </c:pt>
                <c:pt idx="2164">
                  <c:v>3.54034</c:v>
                </c:pt>
                <c:pt idx="2165">
                  <c:v>3.54121</c:v>
                </c:pt>
                <c:pt idx="2166">
                  <c:v>3.5405600000000002</c:v>
                </c:pt>
                <c:pt idx="2167">
                  <c:v>3.5411100000000002</c:v>
                </c:pt>
                <c:pt idx="2168">
                  <c:v>3.5427900000000001</c:v>
                </c:pt>
                <c:pt idx="2169">
                  <c:v>3.5410900000000001</c:v>
                </c:pt>
                <c:pt idx="2170">
                  <c:v>3.5405600000000002</c:v>
                </c:pt>
                <c:pt idx="2171">
                  <c:v>3.5417299999999998</c:v>
                </c:pt>
                <c:pt idx="2172">
                  <c:v>3.5445799999999998</c:v>
                </c:pt>
                <c:pt idx="2173">
                  <c:v>3.54094</c:v>
                </c:pt>
                <c:pt idx="2174">
                  <c:v>3.5397099999999999</c:v>
                </c:pt>
                <c:pt idx="2175">
                  <c:v>3.5401199999999999</c:v>
                </c:pt>
                <c:pt idx="2176">
                  <c:v>3.53938</c:v>
                </c:pt>
                <c:pt idx="2177">
                  <c:v>3.5383</c:v>
                </c:pt>
                <c:pt idx="2178">
                  <c:v>3.5402300000000002</c:v>
                </c:pt>
                <c:pt idx="2179">
                  <c:v>3.5406900000000001</c:v>
                </c:pt>
                <c:pt idx="2180">
                  <c:v>3.5398000000000001</c:v>
                </c:pt>
                <c:pt idx="2181">
                  <c:v>3.5388500000000001</c:v>
                </c:pt>
                <c:pt idx="2182">
                  <c:v>3.5381100000000001</c:v>
                </c:pt>
                <c:pt idx="2183">
                  <c:v>3.5392399999999999</c:v>
                </c:pt>
                <c:pt idx="2184">
                  <c:v>3.5403199999999999</c:v>
                </c:pt>
                <c:pt idx="2185">
                  <c:v>3.5402900000000002</c:v>
                </c:pt>
                <c:pt idx="2186">
                  <c:v>3.5405099999999998</c:v>
                </c:pt>
                <c:pt idx="2187">
                  <c:v>3.5404200000000001</c:v>
                </c:pt>
                <c:pt idx="2188">
                  <c:v>3.5412499999999998</c:v>
                </c:pt>
                <c:pt idx="2189">
                  <c:v>3.5418400000000001</c:v>
                </c:pt>
                <c:pt idx="2190">
                  <c:v>3.5407000000000002</c:v>
                </c:pt>
                <c:pt idx="2191">
                  <c:v>3.53911</c:v>
                </c:pt>
                <c:pt idx="2192">
                  <c:v>3.53823</c:v>
                </c:pt>
                <c:pt idx="2193">
                  <c:v>3.54033</c:v>
                </c:pt>
                <c:pt idx="2194">
                  <c:v>3.5414699999999999</c:v>
                </c:pt>
                <c:pt idx="2195">
                  <c:v>3.5414699999999999</c:v>
                </c:pt>
                <c:pt idx="2196">
                  <c:v>3.5409999999999999</c:v>
                </c:pt>
                <c:pt idx="2197">
                  <c:v>3.5410900000000001</c:v>
                </c:pt>
                <c:pt idx="2198">
                  <c:v>3.5423</c:v>
                </c:pt>
                <c:pt idx="2199">
                  <c:v>3.5411800000000002</c:v>
                </c:pt>
                <c:pt idx="2200">
                  <c:v>3.5396200000000002</c:v>
                </c:pt>
                <c:pt idx="2201">
                  <c:v>3.53898</c:v>
                </c:pt>
                <c:pt idx="2202">
                  <c:v>3.53945</c:v>
                </c:pt>
                <c:pt idx="2203">
                  <c:v>3.5399600000000002</c:v>
                </c:pt>
                <c:pt idx="2204">
                  <c:v>3.5411600000000001</c:v>
                </c:pt>
                <c:pt idx="2205">
                  <c:v>3.5401099999999999</c:v>
                </c:pt>
                <c:pt idx="2206">
                  <c:v>3.53999</c:v>
                </c:pt>
                <c:pt idx="2207">
                  <c:v>3.5400299999999998</c:v>
                </c:pt>
                <c:pt idx="2208">
                  <c:v>3.5401400000000001</c:v>
                </c:pt>
                <c:pt idx="2209">
                  <c:v>3.5398399999999999</c:v>
                </c:pt>
                <c:pt idx="2210">
                  <c:v>3.5390700000000002</c:v>
                </c:pt>
                <c:pt idx="2211">
                  <c:v>3.5397599999999998</c:v>
                </c:pt>
                <c:pt idx="2212">
                  <c:v>3.5407899999999999</c:v>
                </c:pt>
                <c:pt idx="2213">
                  <c:v>3.5399600000000002</c:v>
                </c:pt>
                <c:pt idx="2214">
                  <c:v>3.54026</c:v>
                </c:pt>
                <c:pt idx="2215">
                  <c:v>3.5394000000000001</c:v>
                </c:pt>
                <c:pt idx="2216">
                  <c:v>3.5395300000000001</c:v>
                </c:pt>
                <c:pt idx="2217">
                  <c:v>3.5417800000000002</c:v>
                </c:pt>
                <c:pt idx="2218">
                  <c:v>3.5432199999999998</c:v>
                </c:pt>
                <c:pt idx="2219">
                  <c:v>3.5430600000000001</c:v>
                </c:pt>
                <c:pt idx="2220">
                  <c:v>3.5419</c:v>
                </c:pt>
                <c:pt idx="2221">
                  <c:v>3.5426000000000002</c:v>
                </c:pt>
                <c:pt idx="2222">
                  <c:v>3.54318</c:v>
                </c:pt>
                <c:pt idx="2223">
                  <c:v>3.5433599999999998</c:v>
                </c:pt>
                <c:pt idx="2224">
                  <c:v>3.5430199999999998</c:v>
                </c:pt>
                <c:pt idx="2225">
                  <c:v>3.54175</c:v>
                </c:pt>
                <c:pt idx="2226">
                  <c:v>3.5413999999999999</c:v>
                </c:pt>
                <c:pt idx="2227">
                  <c:v>3.54121</c:v>
                </c:pt>
                <c:pt idx="2228">
                  <c:v>3.54047</c:v>
                </c:pt>
                <c:pt idx="2229">
                  <c:v>3.5408599999999999</c:v>
                </c:pt>
                <c:pt idx="2230">
                  <c:v>3.54054</c:v>
                </c:pt>
                <c:pt idx="2231">
                  <c:v>3.5422199999999999</c:v>
                </c:pt>
                <c:pt idx="2232">
                  <c:v>3.54318</c:v>
                </c:pt>
                <c:pt idx="2233">
                  <c:v>3.5430799999999998</c:v>
                </c:pt>
                <c:pt idx="2234">
                  <c:v>3.5431400000000002</c:v>
                </c:pt>
                <c:pt idx="2235">
                  <c:v>3.54155</c:v>
                </c:pt>
                <c:pt idx="2236">
                  <c:v>3.5411299999999999</c:v>
                </c:pt>
                <c:pt idx="2237">
                  <c:v>3.54013</c:v>
                </c:pt>
                <c:pt idx="2238">
                  <c:v>3.5409700000000002</c:v>
                </c:pt>
                <c:pt idx="2239">
                  <c:v>3.5424899999999999</c:v>
                </c:pt>
                <c:pt idx="2240">
                  <c:v>3.5426000000000002</c:v>
                </c:pt>
                <c:pt idx="2241">
                  <c:v>3.54223</c:v>
                </c:pt>
                <c:pt idx="2242">
                  <c:v>3.5419399999999999</c:v>
                </c:pt>
                <c:pt idx="2243">
                  <c:v>3.5422500000000001</c:v>
                </c:pt>
                <c:pt idx="2244">
                  <c:v>3.5426099999999998</c:v>
                </c:pt>
                <c:pt idx="2245">
                  <c:v>3.54196</c:v>
                </c:pt>
                <c:pt idx="2246">
                  <c:v>3.5416099999999999</c:v>
                </c:pt>
                <c:pt idx="2247">
                  <c:v>3.5421200000000002</c:v>
                </c:pt>
                <c:pt idx="2248">
                  <c:v>3.54318</c:v>
                </c:pt>
                <c:pt idx="2249">
                  <c:v>3.5423499999999999</c:v>
                </c:pt>
                <c:pt idx="2250">
                  <c:v>3.5416300000000001</c:v>
                </c:pt>
                <c:pt idx="2251">
                  <c:v>3.5414300000000001</c:v>
                </c:pt>
                <c:pt idx="2252">
                  <c:v>3.5415899999999998</c:v>
                </c:pt>
                <c:pt idx="2253">
                  <c:v>3.5426299999999999</c:v>
                </c:pt>
                <c:pt idx="2254">
                  <c:v>3.5430199999999998</c:v>
                </c:pt>
                <c:pt idx="2255">
                  <c:v>3.5432700000000001</c:v>
                </c:pt>
                <c:pt idx="2256">
                  <c:v>3.54243</c:v>
                </c:pt>
                <c:pt idx="2257">
                  <c:v>3.5415100000000002</c:v>
                </c:pt>
                <c:pt idx="2258">
                  <c:v>3.5403600000000002</c:v>
                </c:pt>
                <c:pt idx="2259">
                  <c:v>3.5413299999999999</c:v>
                </c:pt>
                <c:pt idx="2260">
                  <c:v>3.5416099999999999</c:v>
                </c:pt>
                <c:pt idx="2261">
                  <c:v>3.5413299999999999</c:v>
                </c:pt>
                <c:pt idx="2262">
                  <c:v>3.54156</c:v>
                </c:pt>
                <c:pt idx="2263">
                  <c:v>3.5417800000000002</c:v>
                </c:pt>
                <c:pt idx="2264">
                  <c:v>3.5411299999999999</c:v>
                </c:pt>
                <c:pt idx="2265">
                  <c:v>3.5407099999999998</c:v>
                </c:pt>
                <c:pt idx="2266">
                  <c:v>3.5423300000000002</c:v>
                </c:pt>
                <c:pt idx="2267">
                  <c:v>3.5423300000000002</c:v>
                </c:pt>
                <c:pt idx="2268">
                  <c:v>3.5414300000000001</c:v>
                </c:pt>
                <c:pt idx="2269">
                  <c:v>3.54108</c:v>
                </c:pt>
                <c:pt idx="2270">
                  <c:v>3.5409999999999999</c:v>
                </c:pt>
                <c:pt idx="2271">
                  <c:v>3.5413999999999999</c:v>
                </c:pt>
                <c:pt idx="2272">
                  <c:v>3.5426199999999999</c:v>
                </c:pt>
                <c:pt idx="2273">
                  <c:v>3.54264</c:v>
                </c:pt>
                <c:pt idx="2274">
                  <c:v>3.5426899999999999</c:v>
                </c:pt>
                <c:pt idx="2275">
                  <c:v>3.5432000000000001</c:v>
                </c:pt>
                <c:pt idx="2276">
                  <c:v>3.5435099999999999</c:v>
                </c:pt>
                <c:pt idx="2277">
                  <c:v>3.5425599999999999</c:v>
                </c:pt>
                <c:pt idx="2278">
                  <c:v>3.5401600000000002</c:v>
                </c:pt>
                <c:pt idx="2279">
                  <c:v>3.53986</c:v>
                </c:pt>
                <c:pt idx="2280">
                  <c:v>3.5413800000000002</c:v>
                </c:pt>
                <c:pt idx="2281">
                  <c:v>3.5424199999999999</c:v>
                </c:pt>
                <c:pt idx="2282">
                  <c:v>3.5422099999999999</c:v>
                </c:pt>
                <c:pt idx="2283">
                  <c:v>3.5410499999999998</c:v>
                </c:pt>
                <c:pt idx="2284">
                  <c:v>3.5409299999999999</c:v>
                </c:pt>
                <c:pt idx="2285">
                  <c:v>3.5410499999999998</c:v>
                </c:pt>
                <c:pt idx="2286">
                  <c:v>3.5404399999999998</c:v>
                </c:pt>
                <c:pt idx="2287">
                  <c:v>3.5400800000000001</c:v>
                </c:pt>
                <c:pt idx="2288">
                  <c:v>3.5410400000000002</c:v>
                </c:pt>
                <c:pt idx="2289">
                  <c:v>3.5422500000000001</c:v>
                </c:pt>
                <c:pt idx="2290">
                  <c:v>3.54196</c:v>
                </c:pt>
                <c:pt idx="2291">
                  <c:v>3.54128</c:v>
                </c:pt>
                <c:pt idx="2292">
                  <c:v>3.54074</c:v>
                </c:pt>
                <c:pt idx="2293">
                  <c:v>3.5402900000000002</c:v>
                </c:pt>
                <c:pt idx="2294">
                  <c:v>3.5405600000000002</c:v>
                </c:pt>
                <c:pt idx="2295">
                  <c:v>3.5432100000000002</c:v>
                </c:pt>
                <c:pt idx="2296">
                  <c:v>3.54399</c:v>
                </c:pt>
                <c:pt idx="2297">
                  <c:v>3.54406</c:v>
                </c:pt>
                <c:pt idx="2298">
                  <c:v>3.5438800000000001</c:v>
                </c:pt>
                <c:pt idx="2299">
                  <c:v>3.5422099999999999</c:v>
                </c:pt>
                <c:pt idx="2300">
                  <c:v>3.5409700000000002</c:v>
                </c:pt>
                <c:pt idx="2301">
                  <c:v>3.5418400000000001</c:v>
                </c:pt>
                <c:pt idx="2302">
                  <c:v>3.5417200000000002</c:v>
                </c:pt>
                <c:pt idx="2303">
                  <c:v>3.5415100000000002</c:v>
                </c:pt>
                <c:pt idx="2304">
                  <c:v>3.5417700000000001</c:v>
                </c:pt>
                <c:pt idx="2305">
                  <c:v>3.5417999999999998</c:v>
                </c:pt>
                <c:pt idx="2306">
                  <c:v>3.5427399999999998</c:v>
                </c:pt>
                <c:pt idx="2307">
                  <c:v>3.5427599999999999</c:v>
                </c:pt>
                <c:pt idx="2308">
                  <c:v>3.54101</c:v>
                </c:pt>
                <c:pt idx="2309">
                  <c:v>3.5407799999999998</c:v>
                </c:pt>
                <c:pt idx="2310">
                  <c:v>3.5421900000000002</c:v>
                </c:pt>
                <c:pt idx="2311">
                  <c:v>3.54156</c:v>
                </c:pt>
                <c:pt idx="2312">
                  <c:v>3.5416400000000001</c:v>
                </c:pt>
                <c:pt idx="2313">
                  <c:v>3.54257</c:v>
                </c:pt>
                <c:pt idx="2314">
                  <c:v>3.5441099999999999</c:v>
                </c:pt>
                <c:pt idx="2315">
                  <c:v>3.5446800000000001</c:v>
                </c:pt>
                <c:pt idx="2316">
                  <c:v>3.5457999999999998</c:v>
                </c:pt>
                <c:pt idx="2317">
                  <c:v>3.5453299999999999</c:v>
                </c:pt>
                <c:pt idx="2318">
                  <c:v>3.5449299999999999</c:v>
                </c:pt>
                <c:pt idx="2319">
                  <c:v>3.5450200000000001</c:v>
                </c:pt>
                <c:pt idx="2320">
                  <c:v>3.54373</c:v>
                </c:pt>
                <c:pt idx="2321">
                  <c:v>3.5418799999999999</c:v>
                </c:pt>
                <c:pt idx="2322">
                  <c:v>3.5430100000000002</c:v>
                </c:pt>
                <c:pt idx="2323">
                  <c:v>3.5458099999999999</c:v>
                </c:pt>
                <c:pt idx="2324">
                  <c:v>3.5453999999999999</c:v>
                </c:pt>
                <c:pt idx="2325">
                  <c:v>3.5462400000000001</c:v>
                </c:pt>
                <c:pt idx="2326">
                  <c:v>3.54515</c:v>
                </c:pt>
                <c:pt idx="2327">
                  <c:v>3.5447899999999999</c:v>
                </c:pt>
                <c:pt idx="2328">
                  <c:v>3.54657</c:v>
                </c:pt>
                <c:pt idx="2329">
                  <c:v>3.5490200000000001</c:v>
                </c:pt>
                <c:pt idx="2330">
                  <c:v>3.5471300000000001</c:v>
                </c:pt>
                <c:pt idx="2331">
                  <c:v>3.54556</c:v>
                </c:pt>
                <c:pt idx="2332">
                  <c:v>3.5447299999999999</c:v>
                </c:pt>
                <c:pt idx="2333">
                  <c:v>3.5447700000000002</c:v>
                </c:pt>
                <c:pt idx="2334">
                  <c:v>3.5443500000000001</c:v>
                </c:pt>
                <c:pt idx="2335">
                  <c:v>3.5446800000000001</c:v>
                </c:pt>
                <c:pt idx="2336">
                  <c:v>3.5446900000000001</c:v>
                </c:pt>
                <c:pt idx="2337">
                  <c:v>3.5453600000000001</c:v>
                </c:pt>
                <c:pt idx="2338">
                  <c:v>3.5463399999999998</c:v>
                </c:pt>
                <c:pt idx="2339">
                  <c:v>3.5460799999999999</c:v>
                </c:pt>
                <c:pt idx="2340">
                  <c:v>3.54413</c:v>
                </c:pt>
                <c:pt idx="2341">
                  <c:v>3.5444499999999999</c:v>
                </c:pt>
                <c:pt idx="2342">
                  <c:v>3.5443799999999999</c:v>
                </c:pt>
                <c:pt idx="2343">
                  <c:v>3.5481199999999999</c:v>
                </c:pt>
                <c:pt idx="2344">
                  <c:v>3.5478299999999998</c:v>
                </c:pt>
                <c:pt idx="2345">
                  <c:v>3.5460099999999999</c:v>
                </c:pt>
                <c:pt idx="2346">
                  <c:v>3.5455700000000001</c:v>
                </c:pt>
                <c:pt idx="2347">
                  <c:v>3.54582</c:v>
                </c:pt>
                <c:pt idx="2348">
                  <c:v>3.5445099999999998</c:v>
                </c:pt>
                <c:pt idx="2349">
                  <c:v>3.5446399999999998</c:v>
                </c:pt>
                <c:pt idx="2350">
                  <c:v>3.5449700000000002</c:v>
                </c:pt>
                <c:pt idx="2351">
                  <c:v>3.5444499999999999</c:v>
                </c:pt>
                <c:pt idx="2352">
                  <c:v>3.5445500000000001</c:v>
                </c:pt>
                <c:pt idx="2353">
                  <c:v>3.5444900000000001</c:v>
                </c:pt>
                <c:pt idx="2354">
                  <c:v>3.5459200000000002</c:v>
                </c:pt>
                <c:pt idx="2355">
                  <c:v>3.5455800000000002</c:v>
                </c:pt>
                <c:pt idx="2356">
                  <c:v>3.54569</c:v>
                </c:pt>
                <c:pt idx="2357">
                  <c:v>3.5449199999999998</c:v>
                </c:pt>
                <c:pt idx="2358">
                  <c:v>3.54447</c:v>
                </c:pt>
                <c:pt idx="2359">
                  <c:v>3.5457900000000002</c:v>
                </c:pt>
                <c:pt idx="2360">
                  <c:v>3.54467</c:v>
                </c:pt>
                <c:pt idx="2361">
                  <c:v>3.54392</c:v>
                </c:pt>
                <c:pt idx="2362">
                  <c:v>3.5430299999999999</c:v>
                </c:pt>
                <c:pt idx="2363">
                  <c:v>3.5426700000000002</c:v>
                </c:pt>
                <c:pt idx="2364">
                  <c:v>3.5453800000000002</c:v>
                </c:pt>
                <c:pt idx="2365">
                  <c:v>3.5476200000000002</c:v>
                </c:pt>
                <c:pt idx="2366">
                  <c:v>3.5461399999999998</c:v>
                </c:pt>
                <c:pt idx="2367">
                  <c:v>3.54657</c:v>
                </c:pt>
                <c:pt idx="2368">
                  <c:v>3.5463399999999998</c:v>
                </c:pt>
                <c:pt idx="2369">
                  <c:v>3.5450300000000001</c:v>
                </c:pt>
                <c:pt idx="2370">
                  <c:v>3.5436999999999999</c:v>
                </c:pt>
                <c:pt idx="2371">
                  <c:v>3.5439699999999998</c:v>
                </c:pt>
                <c:pt idx="2372">
                  <c:v>3.5457999999999998</c:v>
                </c:pt>
                <c:pt idx="2373">
                  <c:v>3.54542</c:v>
                </c:pt>
                <c:pt idx="2374">
                  <c:v>3.5441500000000001</c:v>
                </c:pt>
                <c:pt idx="2375">
                  <c:v>3.54623</c:v>
                </c:pt>
                <c:pt idx="2376">
                  <c:v>3.5452499999999998</c:v>
                </c:pt>
                <c:pt idx="2377">
                  <c:v>3.5467599999999999</c:v>
                </c:pt>
                <c:pt idx="2378">
                  <c:v>3.54786</c:v>
                </c:pt>
                <c:pt idx="2379">
                  <c:v>3.54514</c:v>
                </c:pt>
                <c:pt idx="2380">
                  <c:v>3.54467</c:v>
                </c:pt>
                <c:pt idx="2381">
                  <c:v>3.5468099999999998</c:v>
                </c:pt>
                <c:pt idx="2382">
                  <c:v>3.5453100000000002</c:v>
                </c:pt>
                <c:pt idx="2383">
                  <c:v>3.5436800000000002</c:v>
                </c:pt>
                <c:pt idx="2384">
                  <c:v>3.5429400000000002</c:v>
                </c:pt>
                <c:pt idx="2385">
                  <c:v>3.54386</c:v>
                </c:pt>
                <c:pt idx="2386">
                  <c:v>3.5446800000000001</c:v>
                </c:pt>
                <c:pt idx="2387">
                  <c:v>3.5466799999999998</c:v>
                </c:pt>
                <c:pt idx="2388">
                  <c:v>3.5464699999999998</c:v>
                </c:pt>
                <c:pt idx="2389">
                  <c:v>3.54521</c:v>
                </c:pt>
                <c:pt idx="2390">
                  <c:v>3.5447500000000001</c:v>
                </c:pt>
                <c:pt idx="2391">
                  <c:v>3.5454400000000001</c:v>
                </c:pt>
                <c:pt idx="2392">
                  <c:v>3.54508</c:v>
                </c:pt>
                <c:pt idx="2393">
                  <c:v>3.54365</c:v>
                </c:pt>
                <c:pt idx="2394">
                  <c:v>3.54366</c:v>
                </c:pt>
                <c:pt idx="2395">
                  <c:v>3.5437500000000002</c:v>
                </c:pt>
                <c:pt idx="2396">
                  <c:v>3.5427300000000002</c:v>
                </c:pt>
                <c:pt idx="2397">
                  <c:v>3.5440100000000001</c:v>
                </c:pt>
                <c:pt idx="2398">
                  <c:v>3.5464099999999998</c:v>
                </c:pt>
                <c:pt idx="2399">
                  <c:v>3.54637</c:v>
                </c:pt>
                <c:pt idx="2400">
                  <c:v>3.5449000000000002</c:v>
                </c:pt>
                <c:pt idx="2401">
                  <c:v>3.5424899999999999</c:v>
                </c:pt>
                <c:pt idx="2402">
                  <c:v>3.5432399999999999</c:v>
                </c:pt>
                <c:pt idx="2403">
                  <c:v>3.54243</c:v>
                </c:pt>
                <c:pt idx="2404">
                  <c:v>3.5423100000000001</c:v>
                </c:pt>
                <c:pt idx="2405">
                  <c:v>3.5416300000000001</c:v>
                </c:pt>
                <c:pt idx="2406">
                  <c:v>3.5430700000000002</c:v>
                </c:pt>
                <c:pt idx="2407">
                  <c:v>3.5462099999999999</c:v>
                </c:pt>
                <c:pt idx="2408">
                  <c:v>3.5446499999999999</c:v>
                </c:pt>
                <c:pt idx="2409">
                  <c:v>3.5428899999999999</c:v>
                </c:pt>
                <c:pt idx="2410">
                  <c:v>3.5420199999999999</c:v>
                </c:pt>
                <c:pt idx="2411">
                  <c:v>3.5422699999999998</c:v>
                </c:pt>
                <c:pt idx="2412">
                  <c:v>3.5423200000000001</c:v>
                </c:pt>
                <c:pt idx="2413">
                  <c:v>3.5441199999999999</c:v>
                </c:pt>
                <c:pt idx="2414">
                  <c:v>3.5436999999999999</c:v>
                </c:pt>
                <c:pt idx="2415">
                  <c:v>3.54352</c:v>
                </c:pt>
                <c:pt idx="2416">
                  <c:v>3.5435400000000001</c:v>
                </c:pt>
                <c:pt idx="2417">
                  <c:v>3.5436700000000001</c:v>
                </c:pt>
                <c:pt idx="2418">
                  <c:v>3.54264</c:v>
                </c:pt>
                <c:pt idx="2419">
                  <c:v>3.5421100000000001</c:v>
                </c:pt>
                <c:pt idx="2420">
                  <c:v>3.5414500000000002</c:v>
                </c:pt>
                <c:pt idx="2421">
                  <c:v>3.5419499999999999</c:v>
                </c:pt>
                <c:pt idx="2422">
                  <c:v>3.5434899999999998</c:v>
                </c:pt>
                <c:pt idx="2423">
                  <c:v>3.5434999999999999</c:v>
                </c:pt>
                <c:pt idx="2424">
                  <c:v>3.5437599999999998</c:v>
                </c:pt>
                <c:pt idx="2425">
                  <c:v>3.5445500000000001</c:v>
                </c:pt>
                <c:pt idx="2426">
                  <c:v>3.54419</c:v>
                </c:pt>
                <c:pt idx="2427">
                  <c:v>3.5433400000000002</c:v>
                </c:pt>
                <c:pt idx="2428">
                  <c:v>3.5422799999999999</c:v>
                </c:pt>
                <c:pt idx="2429">
                  <c:v>3.54169</c:v>
                </c:pt>
                <c:pt idx="2430">
                  <c:v>3.54182</c:v>
                </c:pt>
                <c:pt idx="2431">
                  <c:v>3.5424899999999999</c:v>
                </c:pt>
                <c:pt idx="2432">
                  <c:v>3.54291</c:v>
                </c:pt>
                <c:pt idx="2433">
                  <c:v>3.5432399999999999</c:v>
                </c:pt>
                <c:pt idx="2434">
                  <c:v>3.5455199999999998</c:v>
                </c:pt>
                <c:pt idx="2435">
                  <c:v>3.5464500000000001</c:v>
                </c:pt>
                <c:pt idx="2436">
                  <c:v>3.5454599999999998</c:v>
                </c:pt>
                <c:pt idx="2437">
                  <c:v>3.54426</c:v>
                </c:pt>
                <c:pt idx="2438">
                  <c:v>3.5436399999999999</c:v>
                </c:pt>
                <c:pt idx="2439">
                  <c:v>3.5436399999999999</c:v>
                </c:pt>
                <c:pt idx="2440">
                  <c:v>3.5432600000000001</c:v>
                </c:pt>
                <c:pt idx="2441">
                  <c:v>3.54304</c:v>
                </c:pt>
                <c:pt idx="2442">
                  <c:v>3.5432299999999999</c:v>
                </c:pt>
                <c:pt idx="2443">
                  <c:v>3.5438800000000001</c:v>
                </c:pt>
                <c:pt idx="2444">
                  <c:v>3.5446300000000002</c:v>
                </c:pt>
                <c:pt idx="2445">
                  <c:v>3.5441099999999999</c:v>
                </c:pt>
                <c:pt idx="2446">
                  <c:v>3.5432100000000002</c:v>
                </c:pt>
                <c:pt idx="2447">
                  <c:v>3.54372</c:v>
                </c:pt>
                <c:pt idx="2448">
                  <c:v>3.54426</c:v>
                </c:pt>
                <c:pt idx="2449">
                  <c:v>3.5445500000000001</c:v>
                </c:pt>
                <c:pt idx="2450">
                  <c:v>3.54542</c:v>
                </c:pt>
                <c:pt idx="2451">
                  <c:v>3.54453</c:v>
                </c:pt>
                <c:pt idx="2452">
                  <c:v>3.5436800000000002</c:v>
                </c:pt>
                <c:pt idx="2453">
                  <c:v>3.5434399999999999</c:v>
                </c:pt>
                <c:pt idx="2454">
                  <c:v>3.5413600000000001</c:v>
                </c:pt>
                <c:pt idx="2455">
                  <c:v>3.5411800000000002</c:v>
                </c:pt>
                <c:pt idx="2456">
                  <c:v>3.5436999999999999</c:v>
                </c:pt>
                <c:pt idx="2457">
                  <c:v>3.5445799999999998</c:v>
                </c:pt>
                <c:pt idx="2458">
                  <c:v>3.54359</c:v>
                </c:pt>
                <c:pt idx="2459">
                  <c:v>3.5439699999999998</c:v>
                </c:pt>
                <c:pt idx="2460">
                  <c:v>3.5423499999999999</c:v>
                </c:pt>
                <c:pt idx="2461">
                  <c:v>3.54271</c:v>
                </c:pt>
                <c:pt idx="2462">
                  <c:v>3.5425900000000001</c:v>
                </c:pt>
                <c:pt idx="2463">
                  <c:v>3.5417700000000001</c:v>
                </c:pt>
                <c:pt idx="2464">
                  <c:v>3.5425399999999998</c:v>
                </c:pt>
                <c:pt idx="2465">
                  <c:v>3.5414699999999999</c:v>
                </c:pt>
                <c:pt idx="2466">
                  <c:v>3.54236</c:v>
                </c:pt>
                <c:pt idx="2467">
                  <c:v>3.5430600000000001</c:v>
                </c:pt>
                <c:pt idx="2468">
                  <c:v>3.5434000000000001</c:v>
                </c:pt>
                <c:pt idx="2469">
                  <c:v>3.5432700000000001</c:v>
                </c:pt>
                <c:pt idx="2470">
                  <c:v>3.5432199999999998</c:v>
                </c:pt>
                <c:pt idx="2471">
                  <c:v>3.5439799999999999</c:v>
                </c:pt>
                <c:pt idx="2472">
                  <c:v>3.5446200000000001</c:v>
                </c:pt>
                <c:pt idx="2473">
                  <c:v>3.5431499999999998</c:v>
                </c:pt>
                <c:pt idx="2474">
                  <c:v>3.5438800000000001</c:v>
                </c:pt>
                <c:pt idx="2475">
                  <c:v>3.5467</c:v>
                </c:pt>
                <c:pt idx="2476">
                  <c:v>3.5441799999999999</c:v>
                </c:pt>
                <c:pt idx="2477">
                  <c:v>3.54338</c:v>
                </c:pt>
                <c:pt idx="2478">
                  <c:v>3.54339</c:v>
                </c:pt>
                <c:pt idx="2479">
                  <c:v>3.5427200000000001</c:v>
                </c:pt>
                <c:pt idx="2480">
                  <c:v>3.5426000000000002</c:v>
                </c:pt>
                <c:pt idx="2481">
                  <c:v>3.5424199999999999</c:v>
                </c:pt>
                <c:pt idx="2482">
                  <c:v>3.5410499999999998</c:v>
                </c:pt>
                <c:pt idx="2483">
                  <c:v>3.5414500000000002</c:v>
                </c:pt>
                <c:pt idx="2484">
                  <c:v>3.54175</c:v>
                </c:pt>
                <c:pt idx="2485">
                  <c:v>3.5431900000000001</c:v>
                </c:pt>
                <c:pt idx="2486">
                  <c:v>3.5444200000000001</c:v>
                </c:pt>
                <c:pt idx="2487">
                  <c:v>3.5441799999999999</c:v>
                </c:pt>
                <c:pt idx="2488">
                  <c:v>3.5441699999999998</c:v>
                </c:pt>
                <c:pt idx="2489">
                  <c:v>3.54312</c:v>
                </c:pt>
                <c:pt idx="2490">
                  <c:v>3.5430999999999999</c:v>
                </c:pt>
                <c:pt idx="2491">
                  <c:v>3.5441500000000001</c:v>
                </c:pt>
                <c:pt idx="2492">
                  <c:v>3.5425300000000002</c:v>
                </c:pt>
                <c:pt idx="2493">
                  <c:v>3.5429499999999998</c:v>
                </c:pt>
                <c:pt idx="2494">
                  <c:v>3.54392</c:v>
                </c:pt>
                <c:pt idx="2495">
                  <c:v>3.54365</c:v>
                </c:pt>
                <c:pt idx="2496">
                  <c:v>3.5433599999999998</c:v>
                </c:pt>
                <c:pt idx="2497">
                  <c:v>3.5435300000000001</c:v>
                </c:pt>
                <c:pt idx="2498">
                  <c:v>3.54419</c:v>
                </c:pt>
                <c:pt idx="2499">
                  <c:v>3.5443500000000001</c:v>
                </c:pt>
                <c:pt idx="2500">
                  <c:v>3.54372</c:v>
                </c:pt>
                <c:pt idx="2501">
                  <c:v>3.5431699999999999</c:v>
                </c:pt>
                <c:pt idx="2502">
                  <c:v>3.5430299999999999</c:v>
                </c:pt>
                <c:pt idx="2503">
                  <c:v>3.5429400000000002</c:v>
                </c:pt>
                <c:pt idx="2504">
                  <c:v>3.5446599999999999</c:v>
                </c:pt>
                <c:pt idx="2505">
                  <c:v>3.5451600000000001</c:v>
                </c:pt>
                <c:pt idx="2506">
                  <c:v>3.5455299999999998</c:v>
                </c:pt>
                <c:pt idx="2507">
                  <c:v>3.5442200000000001</c:v>
                </c:pt>
                <c:pt idx="2508">
                  <c:v>3.5441500000000001</c:v>
                </c:pt>
                <c:pt idx="2509">
                  <c:v>3.5425499999999999</c:v>
                </c:pt>
                <c:pt idx="2510">
                  <c:v>3.5418099999999999</c:v>
                </c:pt>
                <c:pt idx="2511">
                  <c:v>3.5421499999999999</c:v>
                </c:pt>
                <c:pt idx="2512">
                  <c:v>3.5417900000000002</c:v>
                </c:pt>
                <c:pt idx="2513">
                  <c:v>3.5428099999999998</c:v>
                </c:pt>
                <c:pt idx="2514">
                  <c:v>3.5423900000000001</c:v>
                </c:pt>
                <c:pt idx="2515">
                  <c:v>3.5425300000000002</c:v>
                </c:pt>
                <c:pt idx="2516">
                  <c:v>3.5427200000000001</c:v>
                </c:pt>
                <c:pt idx="2517">
                  <c:v>3.5425399999999998</c:v>
                </c:pt>
                <c:pt idx="2518">
                  <c:v>3.5423200000000001</c:v>
                </c:pt>
                <c:pt idx="2519">
                  <c:v>3.5426099999999998</c:v>
                </c:pt>
                <c:pt idx="2520">
                  <c:v>3.5415700000000001</c:v>
                </c:pt>
                <c:pt idx="2521">
                  <c:v>3.5434000000000001</c:v>
                </c:pt>
                <c:pt idx="2522">
                  <c:v>3.5453600000000001</c:v>
                </c:pt>
                <c:pt idx="2523">
                  <c:v>3.5453800000000002</c:v>
                </c:pt>
                <c:pt idx="2524">
                  <c:v>3.54419</c:v>
                </c:pt>
                <c:pt idx="2525">
                  <c:v>3.5438299999999998</c:v>
                </c:pt>
                <c:pt idx="2526">
                  <c:v>3.5446800000000001</c:v>
                </c:pt>
                <c:pt idx="2527">
                  <c:v>3.5453000000000001</c:v>
                </c:pt>
                <c:pt idx="2528">
                  <c:v>3.54508</c:v>
                </c:pt>
                <c:pt idx="2529">
                  <c:v>3.5435599999999998</c:v>
                </c:pt>
                <c:pt idx="2530">
                  <c:v>3.5436800000000002</c:v>
                </c:pt>
                <c:pt idx="2531">
                  <c:v>3.5452599999999999</c:v>
                </c:pt>
                <c:pt idx="2532">
                  <c:v>3.54447</c:v>
                </c:pt>
                <c:pt idx="2533">
                  <c:v>3.54406</c:v>
                </c:pt>
                <c:pt idx="2534">
                  <c:v>3.5415899999999998</c:v>
                </c:pt>
                <c:pt idx="2535">
                  <c:v>3.5407899999999999</c:v>
                </c:pt>
                <c:pt idx="2536">
                  <c:v>3.5428799999999998</c:v>
                </c:pt>
                <c:pt idx="2537">
                  <c:v>3.5439400000000001</c:v>
                </c:pt>
                <c:pt idx="2538">
                  <c:v>3.5442100000000001</c:v>
                </c:pt>
                <c:pt idx="2539">
                  <c:v>3.5436399999999999</c:v>
                </c:pt>
                <c:pt idx="2540">
                  <c:v>3.5428000000000002</c:v>
                </c:pt>
                <c:pt idx="2541">
                  <c:v>3.5425900000000001</c:v>
                </c:pt>
                <c:pt idx="2542">
                  <c:v>3.5427</c:v>
                </c:pt>
                <c:pt idx="2543">
                  <c:v>3.54406</c:v>
                </c:pt>
                <c:pt idx="2544">
                  <c:v>3.5440900000000002</c:v>
                </c:pt>
                <c:pt idx="2545">
                  <c:v>3.5435699999999999</c:v>
                </c:pt>
                <c:pt idx="2546">
                  <c:v>3.5425499999999999</c:v>
                </c:pt>
                <c:pt idx="2547">
                  <c:v>3.5419800000000001</c:v>
                </c:pt>
                <c:pt idx="2548">
                  <c:v>3.54175</c:v>
                </c:pt>
                <c:pt idx="2549">
                  <c:v>3.54142</c:v>
                </c:pt>
                <c:pt idx="2550">
                  <c:v>3.54156</c:v>
                </c:pt>
                <c:pt idx="2551">
                  <c:v>3.5419900000000002</c:v>
                </c:pt>
                <c:pt idx="2552">
                  <c:v>3.5416699999999999</c:v>
                </c:pt>
                <c:pt idx="2553">
                  <c:v>3.5410499999999998</c:v>
                </c:pt>
                <c:pt idx="2554">
                  <c:v>3.5391699999999999</c:v>
                </c:pt>
                <c:pt idx="2555">
                  <c:v>3.5409199999999998</c:v>
                </c:pt>
                <c:pt idx="2556">
                  <c:v>3.5414099999999999</c:v>
                </c:pt>
                <c:pt idx="2557">
                  <c:v>3.54067</c:v>
                </c:pt>
                <c:pt idx="2558">
                  <c:v>3.5413100000000002</c:v>
                </c:pt>
                <c:pt idx="2559">
                  <c:v>3.5418699999999999</c:v>
                </c:pt>
                <c:pt idx="2560">
                  <c:v>3.54217</c:v>
                </c:pt>
                <c:pt idx="2561">
                  <c:v>3.5425599999999999</c:v>
                </c:pt>
                <c:pt idx="2562">
                  <c:v>3.5423900000000001</c:v>
                </c:pt>
                <c:pt idx="2563">
                  <c:v>3.5421900000000002</c:v>
                </c:pt>
                <c:pt idx="2564">
                  <c:v>3.5419399999999999</c:v>
                </c:pt>
                <c:pt idx="2565">
                  <c:v>3.5432800000000002</c:v>
                </c:pt>
                <c:pt idx="2566">
                  <c:v>3.5440399999999999</c:v>
                </c:pt>
                <c:pt idx="2567">
                  <c:v>3.5440100000000001</c:v>
                </c:pt>
                <c:pt idx="2568">
                  <c:v>3.5431699999999999</c:v>
                </c:pt>
                <c:pt idx="2569">
                  <c:v>3.5433400000000002</c:v>
                </c:pt>
                <c:pt idx="2570">
                  <c:v>3.5425900000000001</c:v>
                </c:pt>
                <c:pt idx="2571">
                  <c:v>3.5422099999999999</c:v>
                </c:pt>
                <c:pt idx="2572">
                  <c:v>3.5425800000000001</c:v>
                </c:pt>
                <c:pt idx="2573">
                  <c:v>3.5436100000000001</c:v>
                </c:pt>
                <c:pt idx="2574">
                  <c:v>3.5442499999999999</c:v>
                </c:pt>
                <c:pt idx="2575">
                  <c:v>3.5438900000000002</c:v>
                </c:pt>
                <c:pt idx="2576">
                  <c:v>3.5441600000000002</c:v>
                </c:pt>
                <c:pt idx="2577">
                  <c:v>3.54277</c:v>
                </c:pt>
                <c:pt idx="2578">
                  <c:v>3.5430799999999998</c:v>
                </c:pt>
                <c:pt idx="2579">
                  <c:v>3.5421399999999998</c:v>
                </c:pt>
                <c:pt idx="2580">
                  <c:v>3.5416699999999999</c:v>
                </c:pt>
                <c:pt idx="2581">
                  <c:v>3.54142</c:v>
                </c:pt>
                <c:pt idx="2582">
                  <c:v>3.5421900000000002</c:v>
                </c:pt>
                <c:pt idx="2583">
                  <c:v>3.5430600000000001</c:v>
                </c:pt>
                <c:pt idx="2584">
                  <c:v>3.544</c:v>
                </c:pt>
                <c:pt idx="2585">
                  <c:v>3.54461</c:v>
                </c:pt>
                <c:pt idx="2586">
                  <c:v>3.5444100000000001</c:v>
                </c:pt>
                <c:pt idx="2587">
                  <c:v>3.54467</c:v>
                </c:pt>
                <c:pt idx="2588">
                  <c:v>3.5454699999999999</c:v>
                </c:pt>
                <c:pt idx="2589">
                  <c:v>3.54528</c:v>
                </c:pt>
                <c:pt idx="2590">
                  <c:v>3.5439400000000001</c:v>
                </c:pt>
                <c:pt idx="2591">
                  <c:v>3.5422500000000001</c:v>
                </c:pt>
                <c:pt idx="2592">
                  <c:v>3.5417299999999998</c:v>
                </c:pt>
                <c:pt idx="2593">
                  <c:v>3.5421100000000001</c:v>
                </c:pt>
                <c:pt idx="2594">
                  <c:v>3.54298</c:v>
                </c:pt>
                <c:pt idx="2595">
                  <c:v>3.5430299999999999</c:v>
                </c:pt>
                <c:pt idx="2596">
                  <c:v>3.54447</c:v>
                </c:pt>
                <c:pt idx="2597">
                  <c:v>3.5442900000000002</c:v>
                </c:pt>
                <c:pt idx="2598">
                  <c:v>3.5440499999999999</c:v>
                </c:pt>
                <c:pt idx="2599">
                  <c:v>3.5445600000000002</c:v>
                </c:pt>
                <c:pt idx="2600">
                  <c:v>3.5441500000000001</c:v>
                </c:pt>
                <c:pt idx="2601">
                  <c:v>3.5435400000000001</c:v>
                </c:pt>
                <c:pt idx="2602">
                  <c:v>3.5439400000000001</c:v>
                </c:pt>
                <c:pt idx="2603">
                  <c:v>3.5434299999999999</c:v>
                </c:pt>
                <c:pt idx="2604">
                  <c:v>3.5436700000000001</c:v>
                </c:pt>
                <c:pt idx="2605">
                  <c:v>3.5436100000000001</c:v>
                </c:pt>
                <c:pt idx="2606">
                  <c:v>3.5425300000000002</c:v>
                </c:pt>
                <c:pt idx="2607">
                  <c:v>3.5424099999999998</c:v>
                </c:pt>
                <c:pt idx="2608">
                  <c:v>3.5437699999999999</c:v>
                </c:pt>
                <c:pt idx="2609">
                  <c:v>3.5439799999999999</c:v>
                </c:pt>
                <c:pt idx="2610">
                  <c:v>3.5440700000000001</c:v>
                </c:pt>
                <c:pt idx="2611">
                  <c:v>3.5439699999999998</c:v>
                </c:pt>
                <c:pt idx="2612">
                  <c:v>3.5434600000000001</c:v>
                </c:pt>
                <c:pt idx="2613">
                  <c:v>3.5428199999999999</c:v>
                </c:pt>
                <c:pt idx="2614">
                  <c:v>3.54305</c:v>
                </c:pt>
                <c:pt idx="2615">
                  <c:v>3.54122</c:v>
                </c:pt>
                <c:pt idx="2616">
                  <c:v>3.5417800000000002</c:v>
                </c:pt>
                <c:pt idx="2617">
                  <c:v>3.54359</c:v>
                </c:pt>
                <c:pt idx="2618">
                  <c:v>3.5448900000000001</c:v>
                </c:pt>
                <c:pt idx="2619">
                  <c:v>3.5449600000000001</c:v>
                </c:pt>
                <c:pt idx="2620">
                  <c:v>3.5439500000000002</c:v>
                </c:pt>
                <c:pt idx="2621">
                  <c:v>3.5421499999999999</c:v>
                </c:pt>
                <c:pt idx="2622">
                  <c:v>3.5416599999999998</c:v>
                </c:pt>
                <c:pt idx="2623">
                  <c:v>3.5419100000000001</c:v>
                </c:pt>
                <c:pt idx="2624">
                  <c:v>3.5425</c:v>
                </c:pt>
                <c:pt idx="2625">
                  <c:v>3.5427</c:v>
                </c:pt>
                <c:pt idx="2626">
                  <c:v>3.5427599999999999</c:v>
                </c:pt>
                <c:pt idx="2627">
                  <c:v>3.5408300000000001</c:v>
                </c:pt>
                <c:pt idx="2628">
                  <c:v>3.5425200000000001</c:v>
                </c:pt>
                <c:pt idx="2629">
                  <c:v>3.5434800000000002</c:v>
                </c:pt>
                <c:pt idx="2630">
                  <c:v>3.54406</c:v>
                </c:pt>
                <c:pt idx="2631">
                  <c:v>3.5427599999999999</c:v>
                </c:pt>
                <c:pt idx="2632">
                  <c:v>3.5430700000000002</c:v>
                </c:pt>
                <c:pt idx="2633">
                  <c:v>3.54203</c:v>
                </c:pt>
                <c:pt idx="2634">
                  <c:v>3.5428199999999999</c:v>
                </c:pt>
                <c:pt idx="2635">
                  <c:v>3.5430000000000001</c:v>
                </c:pt>
                <c:pt idx="2636">
                  <c:v>3.5433699999999999</c:v>
                </c:pt>
                <c:pt idx="2637">
                  <c:v>3.5442</c:v>
                </c:pt>
                <c:pt idx="2638">
                  <c:v>3.5442399999999998</c:v>
                </c:pt>
                <c:pt idx="2639">
                  <c:v>3.5425200000000001</c:v>
                </c:pt>
                <c:pt idx="2640">
                  <c:v>3.54216</c:v>
                </c:pt>
                <c:pt idx="2641">
                  <c:v>3.5424699999999998</c:v>
                </c:pt>
                <c:pt idx="2642">
                  <c:v>3.54406</c:v>
                </c:pt>
                <c:pt idx="2643">
                  <c:v>3.54392</c:v>
                </c:pt>
                <c:pt idx="2644">
                  <c:v>3.5429200000000001</c:v>
                </c:pt>
                <c:pt idx="2645">
                  <c:v>3.5432800000000002</c:v>
                </c:pt>
                <c:pt idx="2646">
                  <c:v>3.5429400000000002</c:v>
                </c:pt>
                <c:pt idx="2647">
                  <c:v>3.5424500000000001</c:v>
                </c:pt>
                <c:pt idx="2648">
                  <c:v>3.5425900000000001</c:v>
                </c:pt>
                <c:pt idx="2649">
                  <c:v>3.5434600000000001</c:v>
                </c:pt>
                <c:pt idx="2650">
                  <c:v>3.5442399999999998</c:v>
                </c:pt>
                <c:pt idx="2651">
                  <c:v>3.5442900000000002</c:v>
                </c:pt>
                <c:pt idx="2652">
                  <c:v>3.5432700000000001</c:v>
                </c:pt>
                <c:pt idx="2653">
                  <c:v>3.5441099999999999</c:v>
                </c:pt>
                <c:pt idx="2654">
                  <c:v>3.5448499999999998</c:v>
                </c:pt>
                <c:pt idx="2655">
                  <c:v>3.5455800000000002</c:v>
                </c:pt>
                <c:pt idx="2656">
                  <c:v>3.5452400000000002</c:v>
                </c:pt>
                <c:pt idx="2657">
                  <c:v>3.5457100000000001</c:v>
                </c:pt>
                <c:pt idx="2658">
                  <c:v>3.5453399999999999</c:v>
                </c:pt>
                <c:pt idx="2659">
                  <c:v>3.5453999999999999</c:v>
                </c:pt>
                <c:pt idx="2660">
                  <c:v>3.5453999999999999</c:v>
                </c:pt>
                <c:pt idx="2661">
                  <c:v>3.5448</c:v>
                </c:pt>
                <c:pt idx="2662">
                  <c:v>3.5452300000000001</c:v>
                </c:pt>
                <c:pt idx="2663">
                  <c:v>3.5453199999999998</c:v>
                </c:pt>
                <c:pt idx="2664">
                  <c:v>3.54582</c:v>
                </c:pt>
                <c:pt idx="2665">
                  <c:v>3.5447799999999998</c:v>
                </c:pt>
                <c:pt idx="2666">
                  <c:v>3.5449700000000002</c:v>
                </c:pt>
                <c:pt idx="2667">
                  <c:v>3.54474</c:v>
                </c:pt>
                <c:pt idx="2668">
                  <c:v>3.5467399999999998</c:v>
                </c:pt>
                <c:pt idx="2669">
                  <c:v>3.5466500000000001</c:v>
                </c:pt>
                <c:pt idx="2670">
                  <c:v>3.5464099999999998</c:v>
                </c:pt>
                <c:pt idx="2671">
                  <c:v>3.54697</c:v>
                </c:pt>
                <c:pt idx="2672">
                  <c:v>3.54555</c:v>
                </c:pt>
                <c:pt idx="2673">
                  <c:v>3.5459000000000001</c:v>
                </c:pt>
                <c:pt idx="2674">
                  <c:v>3.5446399999999998</c:v>
                </c:pt>
                <c:pt idx="2675">
                  <c:v>3.5431599999999999</c:v>
                </c:pt>
                <c:pt idx="2676">
                  <c:v>3.5442399999999998</c:v>
                </c:pt>
                <c:pt idx="2677">
                  <c:v>3.5449000000000002</c:v>
                </c:pt>
                <c:pt idx="2678">
                  <c:v>3.5453700000000001</c:v>
                </c:pt>
                <c:pt idx="2679">
                  <c:v>3.5455700000000001</c:v>
                </c:pt>
                <c:pt idx="2680">
                  <c:v>3.5449299999999999</c:v>
                </c:pt>
                <c:pt idx="2681">
                  <c:v>3.54419</c:v>
                </c:pt>
                <c:pt idx="2682">
                  <c:v>3.54365</c:v>
                </c:pt>
                <c:pt idx="2683">
                  <c:v>3.5426099999999998</c:v>
                </c:pt>
                <c:pt idx="2684">
                  <c:v>3.5442900000000002</c:v>
                </c:pt>
                <c:pt idx="2685">
                  <c:v>3.5449199999999998</c:v>
                </c:pt>
                <c:pt idx="2686">
                  <c:v>3.5456799999999999</c:v>
                </c:pt>
                <c:pt idx="2687">
                  <c:v>3.5464500000000001</c:v>
                </c:pt>
                <c:pt idx="2688">
                  <c:v>3.5448599999999999</c:v>
                </c:pt>
                <c:pt idx="2689">
                  <c:v>3.54427</c:v>
                </c:pt>
                <c:pt idx="2690">
                  <c:v>3.5438100000000001</c:v>
                </c:pt>
                <c:pt idx="2691">
                  <c:v>3.5423200000000001</c:v>
                </c:pt>
                <c:pt idx="2692">
                  <c:v>3.5420400000000001</c:v>
                </c:pt>
                <c:pt idx="2693">
                  <c:v>3.5427300000000002</c:v>
                </c:pt>
                <c:pt idx="2694">
                  <c:v>3.54264</c:v>
                </c:pt>
                <c:pt idx="2695">
                  <c:v>3.5439400000000001</c:v>
                </c:pt>
                <c:pt idx="2696">
                  <c:v>3.5438700000000001</c:v>
                </c:pt>
                <c:pt idx="2697">
                  <c:v>3.5436399999999999</c:v>
                </c:pt>
                <c:pt idx="2698">
                  <c:v>3.5446300000000002</c:v>
                </c:pt>
                <c:pt idx="2699">
                  <c:v>3.5440100000000001</c:v>
                </c:pt>
                <c:pt idx="2700">
                  <c:v>3.5425399999999998</c:v>
                </c:pt>
                <c:pt idx="2701">
                  <c:v>3.5426700000000002</c:v>
                </c:pt>
                <c:pt idx="2702">
                  <c:v>3.54148</c:v>
                </c:pt>
                <c:pt idx="2703">
                  <c:v>3.5409000000000002</c:v>
                </c:pt>
                <c:pt idx="2704">
                  <c:v>3.5417299999999998</c:v>
                </c:pt>
                <c:pt idx="2705">
                  <c:v>3.5440100000000001</c:v>
                </c:pt>
                <c:pt idx="2706">
                  <c:v>3.5446800000000001</c:v>
                </c:pt>
                <c:pt idx="2707">
                  <c:v>3.54562</c:v>
                </c:pt>
                <c:pt idx="2708">
                  <c:v>3.5457299999999998</c:v>
                </c:pt>
                <c:pt idx="2709">
                  <c:v>3.5436800000000002</c:v>
                </c:pt>
                <c:pt idx="2710">
                  <c:v>3.5417000000000001</c:v>
                </c:pt>
                <c:pt idx="2711">
                  <c:v>3.5424799999999999</c:v>
                </c:pt>
                <c:pt idx="2712">
                  <c:v>3.5425300000000002</c:v>
                </c:pt>
                <c:pt idx="2713">
                  <c:v>3.5421499999999999</c:v>
                </c:pt>
                <c:pt idx="2714">
                  <c:v>3.5421999999999998</c:v>
                </c:pt>
                <c:pt idx="2715">
                  <c:v>3.5430799999999998</c:v>
                </c:pt>
                <c:pt idx="2716">
                  <c:v>3.5431300000000001</c:v>
                </c:pt>
                <c:pt idx="2717">
                  <c:v>3.5419700000000001</c:v>
                </c:pt>
                <c:pt idx="2718">
                  <c:v>3.54142</c:v>
                </c:pt>
                <c:pt idx="2719">
                  <c:v>3.54115</c:v>
                </c:pt>
                <c:pt idx="2720">
                  <c:v>3.5428700000000002</c:v>
                </c:pt>
                <c:pt idx="2721">
                  <c:v>3.5431499999999998</c:v>
                </c:pt>
                <c:pt idx="2722">
                  <c:v>3.5421100000000001</c:v>
                </c:pt>
                <c:pt idx="2723">
                  <c:v>3.5425800000000001</c:v>
                </c:pt>
                <c:pt idx="2724">
                  <c:v>3.5431300000000001</c:v>
                </c:pt>
                <c:pt idx="2725">
                  <c:v>3.5424199999999999</c:v>
                </c:pt>
                <c:pt idx="2726">
                  <c:v>3.5424099999999998</c:v>
                </c:pt>
                <c:pt idx="2727">
                  <c:v>3.54318</c:v>
                </c:pt>
                <c:pt idx="2728">
                  <c:v>3.5430100000000002</c:v>
                </c:pt>
                <c:pt idx="2729">
                  <c:v>3.54278</c:v>
                </c:pt>
                <c:pt idx="2730">
                  <c:v>3.5419200000000002</c:v>
                </c:pt>
                <c:pt idx="2731">
                  <c:v>3.5409099999999998</c:v>
                </c:pt>
                <c:pt idx="2732">
                  <c:v>3.5399600000000002</c:v>
                </c:pt>
                <c:pt idx="2733">
                  <c:v>3.5404</c:v>
                </c:pt>
                <c:pt idx="2734">
                  <c:v>3.5406499999999999</c:v>
                </c:pt>
                <c:pt idx="2735">
                  <c:v>3.5419499999999999</c:v>
                </c:pt>
                <c:pt idx="2736">
                  <c:v>3.54271</c:v>
                </c:pt>
                <c:pt idx="2737">
                  <c:v>3.54332</c:v>
                </c:pt>
                <c:pt idx="2738">
                  <c:v>3.5420699999999998</c:v>
                </c:pt>
                <c:pt idx="2739">
                  <c:v>3.5416799999999999</c:v>
                </c:pt>
                <c:pt idx="2740">
                  <c:v>3.5408599999999999</c:v>
                </c:pt>
                <c:pt idx="2741">
                  <c:v>3.5409899999999999</c:v>
                </c:pt>
                <c:pt idx="2742">
                  <c:v>3.5406200000000001</c:v>
                </c:pt>
                <c:pt idx="2743">
                  <c:v>3.5425399999999998</c:v>
                </c:pt>
                <c:pt idx="2744">
                  <c:v>3.5437400000000001</c:v>
                </c:pt>
                <c:pt idx="2745">
                  <c:v>3.5445799999999998</c:v>
                </c:pt>
                <c:pt idx="2746">
                  <c:v>3.5440299999999998</c:v>
                </c:pt>
                <c:pt idx="2747">
                  <c:v>3.54209</c:v>
                </c:pt>
                <c:pt idx="2748">
                  <c:v>3.5416699999999999</c:v>
                </c:pt>
                <c:pt idx="2749">
                  <c:v>3.54284</c:v>
                </c:pt>
                <c:pt idx="2750">
                  <c:v>3.5432800000000002</c:v>
                </c:pt>
                <c:pt idx="2751">
                  <c:v>3.5424799999999999</c:v>
                </c:pt>
                <c:pt idx="2752">
                  <c:v>3.5434899999999998</c:v>
                </c:pt>
                <c:pt idx="2753">
                  <c:v>3.54291</c:v>
                </c:pt>
                <c:pt idx="2754">
                  <c:v>3.5415700000000001</c:v>
                </c:pt>
                <c:pt idx="2755">
                  <c:v>3.5408900000000001</c:v>
                </c:pt>
                <c:pt idx="2756">
                  <c:v>3.5410400000000002</c:v>
                </c:pt>
                <c:pt idx="2757">
                  <c:v>3.54034</c:v>
                </c:pt>
                <c:pt idx="2758">
                  <c:v>3.5409899999999999</c:v>
                </c:pt>
                <c:pt idx="2759">
                  <c:v>3.5413000000000001</c:v>
                </c:pt>
                <c:pt idx="2760">
                  <c:v>3.5413899999999998</c:v>
                </c:pt>
                <c:pt idx="2761">
                  <c:v>3.5415999999999999</c:v>
                </c:pt>
                <c:pt idx="2762">
                  <c:v>3.5414099999999999</c:v>
                </c:pt>
                <c:pt idx="2763">
                  <c:v>3.5405500000000001</c:v>
                </c:pt>
                <c:pt idx="2764">
                  <c:v>3.5407999999999999</c:v>
                </c:pt>
                <c:pt idx="2765">
                  <c:v>3.54236</c:v>
                </c:pt>
                <c:pt idx="2766">
                  <c:v>3.5422899999999999</c:v>
                </c:pt>
                <c:pt idx="2767">
                  <c:v>3.54148</c:v>
                </c:pt>
                <c:pt idx="2768">
                  <c:v>3.5418799999999999</c:v>
                </c:pt>
                <c:pt idx="2769">
                  <c:v>3.5413600000000001</c:v>
                </c:pt>
                <c:pt idx="2770">
                  <c:v>3.5419999999999998</c:v>
                </c:pt>
                <c:pt idx="2771">
                  <c:v>3.5424899999999999</c:v>
                </c:pt>
                <c:pt idx="2772">
                  <c:v>3.54236</c:v>
                </c:pt>
                <c:pt idx="2773">
                  <c:v>3.5419299999999998</c:v>
                </c:pt>
                <c:pt idx="2774">
                  <c:v>3.5416400000000001</c:v>
                </c:pt>
                <c:pt idx="2775">
                  <c:v>3.5411700000000002</c:v>
                </c:pt>
                <c:pt idx="2776">
                  <c:v>3.5426700000000002</c:v>
                </c:pt>
                <c:pt idx="2777">
                  <c:v>3.5423300000000002</c:v>
                </c:pt>
                <c:pt idx="2778">
                  <c:v>3.5420500000000001</c:v>
                </c:pt>
                <c:pt idx="2779">
                  <c:v>3.5419</c:v>
                </c:pt>
                <c:pt idx="2780">
                  <c:v>3.54162</c:v>
                </c:pt>
                <c:pt idx="2781">
                  <c:v>3.5412300000000001</c:v>
                </c:pt>
                <c:pt idx="2782">
                  <c:v>3.5433599999999998</c:v>
                </c:pt>
                <c:pt idx="2783">
                  <c:v>3.5428899999999999</c:v>
                </c:pt>
                <c:pt idx="2784">
                  <c:v>3.5421</c:v>
                </c:pt>
                <c:pt idx="2785">
                  <c:v>3.5423100000000001</c:v>
                </c:pt>
                <c:pt idx="2786">
                  <c:v>3.5419100000000001</c:v>
                </c:pt>
                <c:pt idx="2787">
                  <c:v>3.5422699999999998</c:v>
                </c:pt>
                <c:pt idx="2788">
                  <c:v>3.54217</c:v>
                </c:pt>
                <c:pt idx="2789">
                  <c:v>3.5414599999999998</c:v>
                </c:pt>
                <c:pt idx="2790">
                  <c:v>3.5415299999999998</c:v>
                </c:pt>
                <c:pt idx="2791">
                  <c:v>3.5432199999999998</c:v>
                </c:pt>
                <c:pt idx="2792">
                  <c:v>3.5423</c:v>
                </c:pt>
                <c:pt idx="2793">
                  <c:v>3.5424199999999999</c:v>
                </c:pt>
                <c:pt idx="2794">
                  <c:v>3.5434399999999999</c:v>
                </c:pt>
                <c:pt idx="2795">
                  <c:v>3.5416599999999998</c:v>
                </c:pt>
                <c:pt idx="2796">
                  <c:v>3.5406300000000002</c:v>
                </c:pt>
                <c:pt idx="2797">
                  <c:v>3.5407500000000001</c:v>
                </c:pt>
                <c:pt idx="2798">
                  <c:v>3.5398000000000001</c:v>
                </c:pt>
                <c:pt idx="2799">
                  <c:v>3.54074</c:v>
                </c:pt>
                <c:pt idx="2800">
                  <c:v>3.5402999999999998</c:v>
                </c:pt>
                <c:pt idx="2801">
                  <c:v>3.5409700000000002</c:v>
                </c:pt>
                <c:pt idx="2802">
                  <c:v>3.5417200000000002</c:v>
                </c:pt>
                <c:pt idx="2803">
                  <c:v>3.5412300000000001</c:v>
                </c:pt>
                <c:pt idx="2804">
                  <c:v>3.54135</c:v>
                </c:pt>
                <c:pt idx="2805">
                  <c:v>3.5409899999999999</c:v>
                </c:pt>
                <c:pt idx="2806">
                  <c:v>3.5412499999999998</c:v>
                </c:pt>
                <c:pt idx="2807">
                  <c:v>3.54087</c:v>
                </c:pt>
                <c:pt idx="2808">
                  <c:v>3.5409199999999998</c:v>
                </c:pt>
                <c:pt idx="2809">
                  <c:v>3.5409899999999999</c:v>
                </c:pt>
                <c:pt idx="2810">
                  <c:v>3.5426000000000002</c:v>
                </c:pt>
                <c:pt idx="2811">
                  <c:v>3.5429300000000001</c:v>
                </c:pt>
                <c:pt idx="2812">
                  <c:v>3.54311</c:v>
                </c:pt>
                <c:pt idx="2813">
                  <c:v>3.54291</c:v>
                </c:pt>
                <c:pt idx="2814">
                  <c:v>3.5421399999999998</c:v>
                </c:pt>
                <c:pt idx="2815">
                  <c:v>3.5411999999999999</c:v>
                </c:pt>
                <c:pt idx="2816">
                  <c:v>3.5409099999999998</c:v>
                </c:pt>
                <c:pt idx="2817">
                  <c:v>3.5407700000000002</c:v>
                </c:pt>
                <c:pt idx="2818">
                  <c:v>3.5405799999999998</c:v>
                </c:pt>
                <c:pt idx="2819">
                  <c:v>3.5410300000000001</c:v>
                </c:pt>
                <c:pt idx="2820">
                  <c:v>3.5413299999999999</c:v>
                </c:pt>
                <c:pt idx="2821">
                  <c:v>3.5417900000000002</c:v>
                </c:pt>
                <c:pt idx="2822">
                  <c:v>3.5415299999999998</c:v>
                </c:pt>
                <c:pt idx="2823">
                  <c:v>3.5415100000000002</c:v>
                </c:pt>
                <c:pt idx="2824">
                  <c:v>3.54142</c:v>
                </c:pt>
                <c:pt idx="2825">
                  <c:v>3.5422699999999998</c:v>
                </c:pt>
                <c:pt idx="2826">
                  <c:v>3.5430100000000002</c:v>
                </c:pt>
                <c:pt idx="2827">
                  <c:v>3.5444900000000001</c:v>
                </c:pt>
                <c:pt idx="2828">
                  <c:v>3.5451299999999999</c:v>
                </c:pt>
                <c:pt idx="2829">
                  <c:v>3.5455800000000002</c:v>
                </c:pt>
                <c:pt idx="2830">
                  <c:v>3.5450900000000001</c:v>
                </c:pt>
                <c:pt idx="2831">
                  <c:v>3.5432000000000001</c:v>
                </c:pt>
                <c:pt idx="2832">
                  <c:v>3.5426299999999999</c:v>
                </c:pt>
                <c:pt idx="2833">
                  <c:v>3.5434800000000002</c:v>
                </c:pt>
                <c:pt idx="2834">
                  <c:v>3.5429400000000002</c:v>
                </c:pt>
                <c:pt idx="2835">
                  <c:v>3.5434700000000001</c:v>
                </c:pt>
                <c:pt idx="2836">
                  <c:v>3.5432299999999999</c:v>
                </c:pt>
                <c:pt idx="2837">
                  <c:v>3.54365</c:v>
                </c:pt>
                <c:pt idx="2838">
                  <c:v>3.5436000000000001</c:v>
                </c:pt>
                <c:pt idx="2839">
                  <c:v>3.5433699999999999</c:v>
                </c:pt>
                <c:pt idx="2840">
                  <c:v>3.5419700000000001</c:v>
                </c:pt>
                <c:pt idx="2841">
                  <c:v>3.5422099999999999</c:v>
                </c:pt>
                <c:pt idx="2842">
                  <c:v>3.5426700000000002</c:v>
                </c:pt>
                <c:pt idx="2843">
                  <c:v>3.5421399999999998</c:v>
                </c:pt>
                <c:pt idx="2844">
                  <c:v>3.5420099999999999</c:v>
                </c:pt>
                <c:pt idx="2845">
                  <c:v>3.54237</c:v>
                </c:pt>
                <c:pt idx="2846">
                  <c:v>3.5419200000000002</c:v>
                </c:pt>
                <c:pt idx="2847">
                  <c:v>3.54175</c:v>
                </c:pt>
                <c:pt idx="2848">
                  <c:v>3.54156</c:v>
                </c:pt>
                <c:pt idx="2849">
                  <c:v>3.5419</c:v>
                </c:pt>
                <c:pt idx="2850">
                  <c:v>3.5422400000000001</c:v>
                </c:pt>
                <c:pt idx="2851">
                  <c:v>3.5438100000000001</c:v>
                </c:pt>
                <c:pt idx="2852">
                  <c:v>3.5443500000000001</c:v>
                </c:pt>
                <c:pt idx="2853">
                  <c:v>3.54366</c:v>
                </c:pt>
                <c:pt idx="2854">
                  <c:v>3.5416099999999999</c:v>
                </c:pt>
                <c:pt idx="2855">
                  <c:v>3.5420500000000001</c:v>
                </c:pt>
                <c:pt idx="2856">
                  <c:v>3.5428299999999999</c:v>
                </c:pt>
                <c:pt idx="2857">
                  <c:v>3.5413100000000002</c:v>
                </c:pt>
                <c:pt idx="2858">
                  <c:v>3.5421800000000001</c:v>
                </c:pt>
                <c:pt idx="2859">
                  <c:v>3.5413899999999998</c:v>
                </c:pt>
                <c:pt idx="2860">
                  <c:v>3.5422400000000001</c:v>
                </c:pt>
                <c:pt idx="2861">
                  <c:v>3.5428500000000001</c:v>
                </c:pt>
                <c:pt idx="2862">
                  <c:v>3.5414699999999999</c:v>
                </c:pt>
                <c:pt idx="2863">
                  <c:v>3.54244</c:v>
                </c:pt>
                <c:pt idx="2864">
                  <c:v>3.5433599999999998</c:v>
                </c:pt>
                <c:pt idx="2865">
                  <c:v>3.5434299999999999</c:v>
                </c:pt>
                <c:pt idx="2866">
                  <c:v>3.5429900000000001</c:v>
                </c:pt>
                <c:pt idx="2867">
                  <c:v>3.5417299999999998</c:v>
                </c:pt>
                <c:pt idx="2868">
                  <c:v>3.54156</c:v>
                </c:pt>
                <c:pt idx="2869">
                  <c:v>3.5413899999999998</c:v>
                </c:pt>
                <c:pt idx="2870">
                  <c:v>3.5404900000000001</c:v>
                </c:pt>
                <c:pt idx="2871">
                  <c:v>3.5399500000000002</c:v>
                </c:pt>
                <c:pt idx="2872">
                  <c:v>3.5401899999999999</c:v>
                </c:pt>
                <c:pt idx="2873">
                  <c:v>3.54033</c:v>
                </c:pt>
                <c:pt idx="2874">
                  <c:v>3.5412400000000002</c:v>
                </c:pt>
                <c:pt idx="2875">
                  <c:v>3.5419200000000002</c:v>
                </c:pt>
                <c:pt idx="2876">
                  <c:v>3.5411700000000002</c:v>
                </c:pt>
                <c:pt idx="2877">
                  <c:v>3.5415299999999998</c:v>
                </c:pt>
                <c:pt idx="2878">
                  <c:v>3.5416799999999999</c:v>
                </c:pt>
                <c:pt idx="2879">
                  <c:v>3.54182</c:v>
                </c:pt>
                <c:pt idx="2880">
                  <c:v>3.5434000000000001</c:v>
                </c:pt>
                <c:pt idx="2881">
                  <c:v>3.5428000000000002</c:v>
                </c:pt>
                <c:pt idx="2882">
                  <c:v>3.5432299999999999</c:v>
                </c:pt>
                <c:pt idx="2883">
                  <c:v>3.5438900000000002</c:v>
                </c:pt>
                <c:pt idx="2884">
                  <c:v>3.5429499999999998</c:v>
                </c:pt>
                <c:pt idx="2885">
                  <c:v>3.5417900000000002</c:v>
                </c:pt>
                <c:pt idx="2886">
                  <c:v>3.5404599999999999</c:v>
                </c:pt>
                <c:pt idx="2887">
                  <c:v>3.5421800000000001</c:v>
                </c:pt>
                <c:pt idx="2888">
                  <c:v>3.5420199999999999</c:v>
                </c:pt>
                <c:pt idx="2889">
                  <c:v>3.54305</c:v>
                </c:pt>
                <c:pt idx="2890">
                  <c:v>3.5444399999999998</c:v>
                </c:pt>
                <c:pt idx="2891">
                  <c:v>3.5447199999999999</c:v>
                </c:pt>
                <c:pt idx="2892">
                  <c:v>3.54487</c:v>
                </c:pt>
                <c:pt idx="2893">
                  <c:v>3.5446</c:v>
                </c:pt>
                <c:pt idx="2894">
                  <c:v>3.5453399999999999</c:v>
                </c:pt>
                <c:pt idx="2895">
                  <c:v>3.5443099999999998</c:v>
                </c:pt>
                <c:pt idx="2896">
                  <c:v>3.5440900000000002</c:v>
                </c:pt>
                <c:pt idx="2897">
                  <c:v>3.5446599999999999</c:v>
                </c:pt>
                <c:pt idx="2898">
                  <c:v>3.5435500000000002</c:v>
                </c:pt>
                <c:pt idx="2899">
                  <c:v>3.5428999999999999</c:v>
                </c:pt>
                <c:pt idx="2900">
                  <c:v>3.5429300000000001</c:v>
                </c:pt>
                <c:pt idx="2901">
                  <c:v>3.54386</c:v>
                </c:pt>
                <c:pt idx="2902">
                  <c:v>3.5434199999999998</c:v>
                </c:pt>
                <c:pt idx="2903">
                  <c:v>3.54278</c:v>
                </c:pt>
                <c:pt idx="2904">
                  <c:v>3.5434600000000001</c:v>
                </c:pt>
                <c:pt idx="2905">
                  <c:v>3.5436200000000002</c:v>
                </c:pt>
                <c:pt idx="2906">
                  <c:v>3.5432000000000001</c:v>
                </c:pt>
                <c:pt idx="2907">
                  <c:v>3.5435500000000002</c:v>
                </c:pt>
                <c:pt idx="2908">
                  <c:v>3.5431599999999999</c:v>
                </c:pt>
                <c:pt idx="2909">
                  <c:v>3.5418599999999998</c:v>
                </c:pt>
                <c:pt idx="2910">
                  <c:v>3.5411800000000002</c:v>
                </c:pt>
                <c:pt idx="2911">
                  <c:v>3.5421299999999998</c:v>
                </c:pt>
                <c:pt idx="2912">
                  <c:v>3.5422400000000001</c:v>
                </c:pt>
                <c:pt idx="2913">
                  <c:v>3.5432199999999998</c:v>
                </c:pt>
                <c:pt idx="2914">
                  <c:v>3.5415999999999999</c:v>
                </c:pt>
                <c:pt idx="2915">
                  <c:v>3.5421299999999998</c:v>
                </c:pt>
                <c:pt idx="2916">
                  <c:v>3.5442999999999998</c:v>
                </c:pt>
                <c:pt idx="2917">
                  <c:v>3.54413</c:v>
                </c:pt>
                <c:pt idx="2918">
                  <c:v>3.5427900000000001</c:v>
                </c:pt>
                <c:pt idx="2919">
                  <c:v>3.5417399999999999</c:v>
                </c:pt>
                <c:pt idx="2920">
                  <c:v>3.5415100000000002</c:v>
                </c:pt>
                <c:pt idx="2921">
                  <c:v>3.5426700000000002</c:v>
                </c:pt>
                <c:pt idx="2922">
                  <c:v>3.5449000000000002</c:v>
                </c:pt>
                <c:pt idx="2923">
                  <c:v>3.5459000000000001</c:v>
                </c:pt>
                <c:pt idx="2924">
                  <c:v>3.54372</c:v>
                </c:pt>
                <c:pt idx="2925">
                  <c:v>3.5425499999999999</c:v>
                </c:pt>
                <c:pt idx="2926">
                  <c:v>3.5434399999999999</c:v>
                </c:pt>
                <c:pt idx="2927">
                  <c:v>3.54461</c:v>
                </c:pt>
                <c:pt idx="2928">
                  <c:v>3.5456400000000001</c:v>
                </c:pt>
                <c:pt idx="2929">
                  <c:v>3.5453399999999999</c:v>
                </c:pt>
                <c:pt idx="2930">
                  <c:v>3.5448</c:v>
                </c:pt>
                <c:pt idx="2931">
                  <c:v>3.54453</c:v>
                </c:pt>
                <c:pt idx="2932">
                  <c:v>3.5444100000000001</c:v>
                </c:pt>
                <c:pt idx="2933">
                  <c:v>3.5447199999999999</c:v>
                </c:pt>
                <c:pt idx="2934">
                  <c:v>3.54528</c:v>
                </c:pt>
                <c:pt idx="2935">
                  <c:v>3.54487</c:v>
                </c:pt>
                <c:pt idx="2936">
                  <c:v>3.5436000000000001</c:v>
                </c:pt>
                <c:pt idx="2937">
                  <c:v>3.5447000000000002</c:v>
                </c:pt>
                <c:pt idx="2938">
                  <c:v>3.5442200000000001</c:v>
                </c:pt>
                <c:pt idx="2939">
                  <c:v>3.5438499999999999</c:v>
                </c:pt>
                <c:pt idx="2940">
                  <c:v>3.5426000000000002</c:v>
                </c:pt>
                <c:pt idx="2941">
                  <c:v>3.54243</c:v>
                </c:pt>
                <c:pt idx="2942">
                  <c:v>3.5436999999999999</c:v>
                </c:pt>
                <c:pt idx="2943">
                  <c:v>3.5443799999999999</c:v>
                </c:pt>
                <c:pt idx="2944">
                  <c:v>3.5444499999999999</c:v>
                </c:pt>
                <c:pt idx="2945">
                  <c:v>3.54426</c:v>
                </c:pt>
                <c:pt idx="2946">
                  <c:v>3.5427</c:v>
                </c:pt>
                <c:pt idx="2947">
                  <c:v>3.5412699999999999</c:v>
                </c:pt>
                <c:pt idx="2948">
                  <c:v>3.5426799999999998</c:v>
                </c:pt>
                <c:pt idx="2949">
                  <c:v>3.5434000000000001</c:v>
                </c:pt>
                <c:pt idx="2950">
                  <c:v>3.5449700000000002</c:v>
                </c:pt>
                <c:pt idx="2951">
                  <c:v>3.5447000000000002</c:v>
                </c:pt>
                <c:pt idx="2952">
                  <c:v>3.5448</c:v>
                </c:pt>
                <c:pt idx="2953">
                  <c:v>3.5447799999999998</c:v>
                </c:pt>
                <c:pt idx="2954">
                  <c:v>3.54366</c:v>
                </c:pt>
                <c:pt idx="2955">
                  <c:v>3.5433699999999999</c:v>
                </c:pt>
                <c:pt idx="2956">
                  <c:v>3.5436700000000001</c:v>
                </c:pt>
                <c:pt idx="2957">
                  <c:v>3.5438399999999999</c:v>
                </c:pt>
                <c:pt idx="2958">
                  <c:v>3.5446200000000001</c:v>
                </c:pt>
                <c:pt idx="2959">
                  <c:v>3.5459800000000001</c:v>
                </c:pt>
                <c:pt idx="2960">
                  <c:v>3.5452599999999999</c:v>
                </c:pt>
                <c:pt idx="2961">
                  <c:v>3.5441400000000001</c:v>
                </c:pt>
                <c:pt idx="2962">
                  <c:v>3.5440200000000002</c:v>
                </c:pt>
                <c:pt idx="2963">
                  <c:v>3.5451999999999999</c:v>
                </c:pt>
                <c:pt idx="2964">
                  <c:v>3.5461399999999998</c:v>
                </c:pt>
                <c:pt idx="2965">
                  <c:v>3.5459800000000001</c:v>
                </c:pt>
                <c:pt idx="2966">
                  <c:v>3.5465399999999998</c:v>
                </c:pt>
                <c:pt idx="2967">
                  <c:v>3.5467200000000001</c:v>
                </c:pt>
                <c:pt idx="2968">
                  <c:v>3.5467900000000001</c:v>
                </c:pt>
                <c:pt idx="2969">
                  <c:v>3.5459999999999998</c:v>
                </c:pt>
                <c:pt idx="2970">
                  <c:v>3.5441400000000001</c:v>
                </c:pt>
                <c:pt idx="2971">
                  <c:v>3.5443699999999998</c:v>
                </c:pt>
                <c:pt idx="2972">
                  <c:v>3.5439400000000001</c:v>
                </c:pt>
                <c:pt idx="2973">
                  <c:v>3.5442200000000001</c:v>
                </c:pt>
                <c:pt idx="2974">
                  <c:v>3.5448200000000001</c:v>
                </c:pt>
                <c:pt idx="2975">
                  <c:v>3.5447799999999998</c:v>
                </c:pt>
                <c:pt idx="2976">
                  <c:v>3.5436700000000001</c:v>
                </c:pt>
                <c:pt idx="2977">
                  <c:v>3.5447500000000001</c:v>
                </c:pt>
                <c:pt idx="2978">
                  <c:v>3.5447299999999999</c:v>
                </c:pt>
                <c:pt idx="2979">
                  <c:v>3.54461</c:v>
                </c:pt>
                <c:pt idx="2980">
                  <c:v>3.5464000000000002</c:v>
                </c:pt>
                <c:pt idx="2981">
                  <c:v>3.5467300000000002</c:v>
                </c:pt>
                <c:pt idx="2982">
                  <c:v>3.5451999999999999</c:v>
                </c:pt>
                <c:pt idx="2983">
                  <c:v>3.5443799999999999</c:v>
                </c:pt>
                <c:pt idx="2984">
                  <c:v>3.5436899999999998</c:v>
                </c:pt>
                <c:pt idx="2985">
                  <c:v>3.544</c:v>
                </c:pt>
                <c:pt idx="2986">
                  <c:v>3.5438299999999998</c:v>
                </c:pt>
                <c:pt idx="2987">
                  <c:v>3.5445199999999999</c:v>
                </c:pt>
                <c:pt idx="2988">
                  <c:v>3.5472299999999999</c:v>
                </c:pt>
                <c:pt idx="2989">
                  <c:v>3.5466500000000001</c:v>
                </c:pt>
                <c:pt idx="2990">
                  <c:v>3.5455199999999998</c:v>
                </c:pt>
                <c:pt idx="2991">
                  <c:v>3.5457999999999998</c:v>
                </c:pt>
                <c:pt idx="2992">
                  <c:v>3.5461999999999998</c:v>
                </c:pt>
                <c:pt idx="2993">
                  <c:v>3.5472800000000002</c:v>
                </c:pt>
                <c:pt idx="2994">
                  <c:v>3.5484499999999999</c:v>
                </c:pt>
                <c:pt idx="2995">
                  <c:v>3.5482800000000001</c:v>
                </c:pt>
                <c:pt idx="2996">
                  <c:v>3.5465599999999999</c:v>
                </c:pt>
                <c:pt idx="2997">
                  <c:v>3.5465200000000001</c:v>
                </c:pt>
                <c:pt idx="2998">
                  <c:v>3.54596</c:v>
                </c:pt>
                <c:pt idx="2999">
                  <c:v>3.5463399999999998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6B83-419E-9B2E-DA55D362FA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5963928"/>
        <c:axId val="385964256"/>
      </c:scatterChart>
      <c:valAx>
        <c:axId val="385963928"/>
        <c:scaling>
          <c:orientation val="minMax"/>
          <c:max val="0.60000000000000009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/>
                  <a:t>time 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85964256"/>
        <c:crosses val="autoZero"/>
        <c:crossBetween val="midCat"/>
      </c:valAx>
      <c:valAx>
        <c:axId val="385964256"/>
        <c:scaling>
          <c:orientation val="minMax"/>
          <c:max val="1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/>
                  <a:t>pressure</a:t>
                </a:r>
                <a:r>
                  <a:rPr lang="en-US" altLang="ja-JP" baseline="0"/>
                  <a:t> [PaG]</a:t>
                </a:r>
                <a:endParaRPr lang="ja-JP" altLang="en-US"/>
              </a:p>
            </c:rich>
          </c:tx>
          <c:layout>
            <c:manualLayout>
              <c:xMode val="edge"/>
              <c:yMode val="edge"/>
              <c:x val="1.334734034445028E-2"/>
              <c:y val="0.260598601254540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3859639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ja-JP"/>
              <a:t>Edge</a:t>
            </a:r>
            <a:r>
              <a:rPr lang="en-US" altLang="ja-JP" baseline="0"/>
              <a:t> Point</a:t>
            </a:r>
            <a:endParaRPr lang="ja-JP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>
        <c:manualLayout>
          <c:layoutTarget val="inner"/>
          <c:xMode val="edge"/>
          <c:yMode val="edge"/>
          <c:x val="9.913217072216178E-2"/>
          <c:y val="0.17917874396135267"/>
          <c:w val="0.84385923715759892"/>
          <c:h val="0.71119977279182045"/>
        </c:manualLayout>
      </c:layout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xVal>
            <c:numRef>
              <c:f>velTest_3.0!$F$2:$F$3001</c:f>
              <c:numCache>
                <c:formatCode>General</c:formatCode>
                <c:ptCount val="3000"/>
                <c:pt idx="0">
                  <c:v>0</c:v>
                </c:pt>
                <c:pt idx="1">
                  <c:v>2.0000000000000001E-4</c:v>
                </c:pt>
                <c:pt idx="2">
                  <c:v>4.0000000000000002E-4</c:v>
                </c:pt>
                <c:pt idx="3">
                  <c:v>6.0000000000000006E-4</c:v>
                </c:pt>
                <c:pt idx="4">
                  <c:v>8.0000000000000004E-4</c:v>
                </c:pt>
                <c:pt idx="5">
                  <c:v>1E-3</c:v>
                </c:pt>
                <c:pt idx="6">
                  <c:v>1.2000000000000001E-3</c:v>
                </c:pt>
                <c:pt idx="7">
                  <c:v>1.4E-3</c:v>
                </c:pt>
                <c:pt idx="8">
                  <c:v>1.6000000000000001E-3</c:v>
                </c:pt>
                <c:pt idx="9">
                  <c:v>1.8000000000000002E-3</c:v>
                </c:pt>
                <c:pt idx="10">
                  <c:v>2E-3</c:v>
                </c:pt>
                <c:pt idx="11">
                  <c:v>2.2000000000000001E-3</c:v>
                </c:pt>
                <c:pt idx="12">
                  <c:v>2.4000000000000002E-3</c:v>
                </c:pt>
                <c:pt idx="13">
                  <c:v>2.6000000000000003E-3</c:v>
                </c:pt>
                <c:pt idx="14">
                  <c:v>2.8E-3</c:v>
                </c:pt>
                <c:pt idx="15">
                  <c:v>3.0000000000000001E-3</c:v>
                </c:pt>
                <c:pt idx="16">
                  <c:v>3.2000000000000002E-3</c:v>
                </c:pt>
                <c:pt idx="17">
                  <c:v>3.4000000000000002E-3</c:v>
                </c:pt>
                <c:pt idx="18">
                  <c:v>3.6000000000000003E-3</c:v>
                </c:pt>
                <c:pt idx="19">
                  <c:v>3.8E-3</c:v>
                </c:pt>
                <c:pt idx="20">
                  <c:v>4.0000000000000001E-3</c:v>
                </c:pt>
                <c:pt idx="21">
                  <c:v>4.2000000000000006E-3</c:v>
                </c:pt>
                <c:pt idx="22">
                  <c:v>4.4000000000000003E-3</c:v>
                </c:pt>
                <c:pt idx="23">
                  <c:v>4.5999999999999999E-3</c:v>
                </c:pt>
                <c:pt idx="24">
                  <c:v>4.8000000000000004E-3</c:v>
                </c:pt>
                <c:pt idx="25">
                  <c:v>5.0000000000000001E-3</c:v>
                </c:pt>
                <c:pt idx="26">
                  <c:v>5.2000000000000006E-3</c:v>
                </c:pt>
                <c:pt idx="27">
                  <c:v>5.4000000000000003E-3</c:v>
                </c:pt>
                <c:pt idx="28">
                  <c:v>5.5999999999999999E-3</c:v>
                </c:pt>
                <c:pt idx="29">
                  <c:v>5.8000000000000005E-3</c:v>
                </c:pt>
                <c:pt idx="30">
                  <c:v>6.0000000000000001E-3</c:v>
                </c:pt>
                <c:pt idx="31">
                  <c:v>6.2000000000000006E-3</c:v>
                </c:pt>
                <c:pt idx="32">
                  <c:v>6.4000000000000003E-3</c:v>
                </c:pt>
                <c:pt idx="33">
                  <c:v>6.6E-3</c:v>
                </c:pt>
                <c:pt idx="34">
                  <c:v>6.8000000000000005E-3</c:v>
                </c:pt>
                <c:pt idx="35">
                  <c:v>7.0000000000000001E-3</c:v>
                </c:pt>
                <c:pt idx="36">
                  <c:v>7.2000000000000007E-3</c:v>
                </c:pt>
                <c:pt idx="37">
                  <c:v>7.4000000000000003E-3</c:v>
                </c:pt>
                <c:pt idx="38">
                  <c:v>7.6E-3</c:v>
                </c:pt>
                <c:pt idx="39">
                  <c:v>7.8000000000000005E-3</c:v>
                </c:pt>
                <c:pt idx="40">
                  <c:v>8.0000000000000002E-3</c:v>
                </c:pt>
                <c:pt idx="41">
                  <c:v>8.2000000000000007E-3</c:v>
                </c:pt>
                <c:pt idx="42">
                  <c:v>8.4000000000000012E-3</c:v>
                </c:pt>
                <c:pt idx="43">
                  <c:v>8.6E-3</c:v>
                </c:pt>
                <c:pt idx="44">
                  <c:v>8.8000000000000005E-3</c:v>
                </c:pt>
                <c:pt idx="45">
                  <c:v>9.0000000000000011E-3</c:v>
                </c:pt>
                <c:pt idx="46">
                  <c:v>9.1999999999999998E-3</c:v>
                </c:pt>
                <c:pt idx="47">
                  <c:v>9.4000000000000004E-3</c:v>
                </c:pt>
                <c:pt idx="48">
                  <c:v>9.6000000000000009E-3</c:v>
                </c:pt>
                <c:pt idx="49">
                  <c:v>9.7999999999999997E-3</c:v>
                </c:pt>
                <c:pt idx="50">
                  <c:v>0.01</c:v>
                </c:pt>
                <c:pt idx="51">
                  <c:v>1.0200000000000001E-2</c:v>
                </c:pt>
                <c:pt idx="52">
                  <c:v>1.0400000000000001E-2</c:v>
                </c:pt>
                <c:pt idx="53">
                  <c:v>1.06E-2</c:v>
                </c:pt>
                <c:pt idx="54">
                  <c:v>1.0800000000000001E-2</c:v>
                </c:pt>
                <c:pt idx="55">
                  <c:v>1.1000000000000001E-2</c:v>
                </c:pt>
                <c:pt idx="56">
                  <c:v>1.12E-2</c:v>
                </c:pt>
                <c:pt idx="57">
                  <c:v>1.14E-2</c:v>
                </c:pt>
                <c:pt idx="58">
                  <c:v>1.1600000000000001E-2</c:v>
                </c:pt>
                <c:pt idx="59">
                  <c:v>1.18E-2</c:v>
                </c:pt>
                <c:pt idx="60">
                  <c:v>1.2E-2</c:v>
                </c:pt>
                <c:pt idx="61">
                  <c:v>1.2200000000000001E-2</c:v>
                </c:pt>
                <c:pt idx="62">
                  <c:v>1.2400000000000001E-2</c:v>
                </c:pt>
                <c:pt idx="63">
                  <c:v>1.26E-2</c:v>
                </c:pt>
                <c:pt idx="64">
                  <c:v>1.2800000000000001E-2</c:v>
                </c:pt>
                <c:pt idx="65">
                  <c:v>1.3000000000000001E-2</c:v>
                </c:pt>
                <c:pt idx="66">
                  <c:v>1.32E-2</c:v>
                </c:pt>
                <c:pt idx="67">
                  <c:v>1.34E-2</c:v>
                </c:pt>
                <c:pt idx="68">
                  <c:v>1.3600000000000001E-2</c:v>
                </c:pt>
                <c:pt idx="69">
                  <c:v>1.3800000000000002E-2</c:v>
                </c:pt>
                <c:pt idx="70">
                  <c:v>1.4E-2</c:v>
                </c:pt>
                <c:pt idx="71">
                  <c:v>1.4200000000000001E-2</c:v>
                </c:pt>
                <c:pt idx="72">
                  <c:v>1.4400000000000001E-2</c:v>
                </c:pt>
                <c:pt idx="73">
                  <c:v>1.46E-2</c:v>
                </c:pt>
                <c:pt idx="74">
                  <c:v>1.4800000000000001E-2</c:v>
                </c:pt>
                <c:pt idx="75">
                  <c:v>1.5000000000000001E-2</c:v>
                </c:pt>
                <c:pt idx="76">
                  <c:v>1.52E-2</c:v>
                </c:pt>
                <c:pt idx="77">
                  <c:v>1.54E-2</c:v>
                </c:pt>
                <c:pt idx="78">
                  <c:v>1.5600000000000001E-2</c:v>
                </c:pt>
                <c:pt idx="79">
                  <c:v>1.5800000000000002E-2</c:v>
                </c:pt>
                <c:pt idx="80">
                  <c:v>1.6E-2</c:v>
                </c:pt>
                <c:pt idx="81">
                  <c:v>1.6199999999999999E-2</c:v>
                </c:pt>
                <c:pt idx="82">
                  <c:v>1.6400000000000001E-2</c:v>
                </c:pt>
                <c:pt idx="83">
                  <c:v>1.66E-2</c:v>
                </c:pt>
                <c:pt idx="84">
                  <c:v>1.6800000000000002E-2</c:v>
                </c:pt>
                <c:pt idx="85">
                  <c:v>1.7000000000000001E-2</c:v>
                </c:pt>
                <c:pt idx="86">
                  <c:v>1.72E-2</c:v>
                </c:pt>
                <c:pt idx="87">
                  <c:v>1.7400000000000002E-2</c:v>
                </c:pt>
                <c:pt idx="88">
                  <c:v>1.7600000000000001E-2</c:v>
                </c:pt>
                <c:pt idx="89">
                  <c:v>1.78E-2</c:v>
                </c:pt>
                <c:pt idx="90">
                  <c:v>1.8000000000000002E-2</c:v>
                </c:pt>
                <c:pt idx="91">
                  <c:v>1.8200000000000001E-2</c:v>
                </c:pt>
                <c:pt idx="92">
                  <c:v>1.84E-2</c:v>
                </c:pt>
                <c:pt idx="93">
                  <c:v>1.8600000000000002E-2</c:v>
                </c:pt>
                <c:pt idx="94">
                  <c:v>1.8800000000000001E-2</c:v>
                </c:pt>
                <c:pt idx="95">
                  <c:v>1.9E-2</c:v>
                </c:pt>
                <c:pt idx="96">
                  <c:v>1.9200000000000002E-2</c:v>
                </c:pt>
                <c:pt idx="97">
                  <c:v>1.9400000000000001E-2</c:v>
                </c:pt>
                <c:pt idx="98">
                  <c:v>1.9599999999999999E-2</c:v>
                </c:pt>
                <c:pt idx="99">
                  <c:v>1.9800000000000002E-2</c:v>
                </c:pt>
                <c:pt idx="100">
                  <c:v>0.02</c:v>
                </c:pt>
                <c:pt idx="101">
                  <c:v>2.0200000000000003E-2</c:v>
                </c:pt>
                <c:pt idx="102">
                  <c:v>2.0400000000000001E-2</c:v>
                </c:pt>
                <c:pt idx="103">
                  <c:v>2.06E-2</c:v>
                </c:pt>
                <c:pt idx="104">
                  <c:v>2.0800000000000003E-2</c:v>
                </c:pt>
                <c:pt idx="105">
                  <c:v>2.1000000000000001E-2</c:v>
                </c:pt>
                <c:pt idx="106">
                  <c:v>2.12E-2</c:v>
                </c:pt>
                <c:pt idx="107">
                  <c:v>2.1400000000000002E-2</c:v>
                </c:pt>
                <c:pt idx="108">
                  <c:v>2.1600000000000001E-2</c:v>
                </c:pt>
                <c:pt idx="109">
                  <c:v>2.18E-2</c:v>
                </c:pt>
                <c:pt idx="110">
                  <c:v>2.2000000000000002E-2</c:v>
                </c:pt>
                <c:pt idx="111">
                  <c:v>2.2200000000000001E-2</c:v>
                </c:pt>
                <c:pt idx="112">
                  <c:v>2.24E-2</c:v>
                </c:pt>
                <c:pt idx="113">
                  <c:v>2.2600000000000002E-2</c:v>
                </c:pt>
                <c:pt idx="114">
                  <c:v>2.2800000000000001E-2</c:v>
                </c:pt>
                <c:pt idx="115">
                  <c:v>2.3E-2</c:v>
                </c:pt>
                <c:pt idx="116">
                  <c:v>2.3200000000000002E-2</c:v>
                </c:pt>
                <c:pt idx="117">
                  <c:v>2.3400000000000001E-2</c:v>
                </c:pt>
                <c:pt idx="118">
                  <c:v>2.3599999999999999E-2</c:v>
                </c:pt>
                <c:pt idx="119">
                  <c:v>2.3800000000000002E-2</c:v>
                </c:pt>
                <c:pt idx="120">
                  <c:v>2.4E-2</c:v>
                </c:pt>
                <c:pt idx="121">
                  <c:v>2.4200000000000003E-2</c:v>
                </c:pt>
                <c:pt idx="122">
                  <c:v>2.4400000000000002E-2</c:v>
                </c:pt>
                <c:pt idx="123">
                  <c:v>2.46E-2</c:v>
                </c:pt>
                <c:pt idx="124">
                  <c:v>2.4800000000000003E-2</c:v>
                </c:pt>
                <c:pt idx="125">
                  <c:v>2.5000000000000001E-2</c:v>
                </c:pt>
                <c:pt idx="126">
                  <c:v>2.52E-2</c:v>
                </c:pt>
                <c:pt idx="127">
                  <c:v>2.5400000000000002E-2</c:v>
                </c:pt>
                <c:pt idx="128">
                  <c:v>2.5600000000000001E-2</c:v>
                </c:pt>
                <c:pt idx="129">
                  <c:v>2.58E-2</c:v>
                </c:pt>
                <c:pt idx="130">
                  <c:v>2.6000000000000002E-2</c:v>
                </c:pt>
                <c:pt idx="131">
                  <c:v>2.6200000000000001E-2</c:v>
                </c:pt>
                <c:pt idx="132">
                  <c:v>2.64E-2</c:v>
                </c:pt>
                <c:pt idx="133">
                  <c:v>2.6600000000000002E-2</c:v>
                </c:pt>
                <c:pt idx="134">
                  <c:v>2.6800000000000001E-2</c:v>
                </c:pt>
                <c:pt idx="135">
                  <c:v>2.7E-2</c:v>
                </c:pt>
                <c:pt idx="136">
                  <c:v>2.7200000000000002E-2</c:v>
                </c:pt>
                <c:pt idx="137">
                  <c:v>2.7400000000000001E-2</c:v>
                </c:pt>
                <c:pt idx="138">
                  <c:v>2.7600000000000003E-2</c:v>
                </c:pt>
                <c:pt idx="139">
                  <c:v>2.7800000000000002E-2</c:v>
                </c:pt>
                <c:pt idx="140">
                  <c:v>2.8000000000000001E-2</c:v>
                </c:pt>
                <c:pt idx="141">
                  <c:v>2.8200000000000003E-2</c:v>
                </c:pt>
                <c:pt idx="142">
                  <c:v>2.8400000000000002E-2</c:v>
                </c:pt>
                <c:pt idx="143">
                  <c:v>2.86E-2</c:v>
                </c:pt>
                <c:pt idx="144">
                  <c:v>2.8800000000000003E-2</c:v>
                </c:pt>
                <c:pt idx="145">
                  <c:v>2.9000000000000001E-2</c:v>
                </c:pt>
                <c:pt idx="146">
                  <c:v>2.92E-2</c:v>
                </c:pt>
                <c:pt idx="147">
                  <c:v>2.9400000000000003E-2</c:v>
                </c:pt>
                <c:pt idx="148">
                  <c:v>2.9600000000000001E-2</c:v>
                </c:pt>
                <c:pt idx="149">
                  <c:v>2.98E-2</c:v>
                </c:pt>
                <c:pt idx="150">
                  <c:v>3.0000000000000002E-2</c:v>
                </c:pt>
                <c:pt idx="151">
                  <c:v>3.0200000000000001E-2</c:v>
                </c:pt>
                <c:pt idx="152">
                  <c:v>3.04E-2</c:v>
                </c:pt>
                <c:pt idx="153">
                  <c:v>3.0600000000000002E-2</c:v>
                </c:pt>
                <c:pt idx="154">
                  <c:v>3.0800000000000001E-2</c:v>
                </c:pt>
                <c:pt idx="155">
                  <c:v>3.1E-2</c:v>
                </c:pt>
                <c:pt idx="156">
                  <c:v>3.1200000000000002E-2</c:v>
                </c:pt>
                <c:pt idx="157">
                  <c:v>3.1400000000000004E-2</c:v>
                </c:pt>
                <c:pt idx="158">
                  <c:v>3.1600000000000003E-2</c:v>
                </c:pt>
                <c:pt idx="159">
                  <c:v>3.1800000000000002E-2</c:v>
                </c:pt>
                <c:pt idx="160">
                  <c:v>3.2000000000000001E-2</c:v>
                </c:pt>
                <c:pt idx="161">
                  <c:v>3.2199999999999999E-2</c:v>
                </c:pt>
                <c:pt idx="162">
                  <c:v>3.2399999999999998E-2</c:v>
                </c:pt>
                <c:pt idx="163">
                  <c:v>3.2600000000000004E-2</c:v>
                </c:pt>
                <c:pt idx="164">
                  <c:v>3.2800000000000003E-2</c:v>
                </c:pt>
                <c:pt idx="165">
                  <c:v>3.3000000000000002E-2</c:v>
                </c:pt>
                <c:pt idx="166">
                  <c:v>3.32E-2</c:v>
                </c:pt>
                <c:pt idx="167">
                  <c:v>3.3399999999999999E-2</c:v>
                </c:pt>
                <c:pt idx="168">
                  <c:v>3.3600000000000005E-2</c:v>
                </c:pt>
                <c:pt idx="169">
                  <c:v>3.3800000000000004E-2</c:v>
                </c:pt>
                <c:pt idx="170">
                  <c:v>3.4000000000000002E-2</c:v>
                </c:pt>
                <c:pt idx="171">
                  <c:v>3.4200000000000001E-2</c:v>
                </c:pt>
                <c:pt idx="172">
                  <c:v>3.44E-2</c:v>
                </c:pt>
                <c:pt idx="173">
                  <c:v>3.4599999999999999E-2</c:v>
                </c:pt>
                <c:pt idx="174">
                  <c:v>3.4800000000000005E-2</c:v>
                </c:pt>
                <c:pt idx="175">
                  <c:v>3.5000000000000003E-2</c:v>
                </c:pt>
                <c:pt idx="176">
                  <c:v>3.5200000000000002E-2</c:v>
                </c:pt>
                <c:pt idx="177">
                  <c:v>3.5400000000000001E-2</c:v>
                </c:pt>
                <c:pt idx="178">
                  <c:v>3.56E-2</c:v>
                </c:pt>
                <c:pt idx="179">
                  <c:v>3.5799999999999998E-2</c:v>
                </c:pt>
                <c:pt idx="180">
                  <c:v>3.6000000000000004E-2</c:v>
                </c:pt>
                <c:pt idx="181">
                  <c:v>3.6200000000000003E-2</c:v>
                </c:pt>
                <c:pt idx="182">
                  <c:v>3.6400000000000002E-2</c:v>
                </c:pt>
                <c:pt idx="183">
                  <c:v>3.6600000000000001E-2</c:v>
                </c:pt>
                <c:pt idx="184">
                  <c:v>3.6799999999999999E-2</c:v>
                </c:pt>
                <c:pt idx="185">
                  <c:v>3.7000000000000005E-2</c:v>
                </c:pt>
                <c:pt idx="186">
                  <c:v>3.7200000000000004E-2</c:v>
                </c:pt>
                <c:pt idx="187">
                  <c:v>3.7400000000000003E-2</c:v>
                </c:pt>
                <c:pt idx="188">
                  <c:v>3.7600000000000001E-2</c:v>
                </c:pt>
                <c:pt idx="189">
                  <c:v>3.78E-2</c:v>
                </c:pt>
                <c:pt idx="190">
                  <c:v>3.7999999999999999E-2</c:v>
                </c:pt>
                <c:pt idx="191">
                  <c:v>3.8200000000000005E-2</c:v>
                </c:pt>
                <c:pt idx="192">
                  <c:v>3.8400000000000004E-2</c:v>
                </c:pt>
                <c:pt idx="193">
                  <c:v>3.8600000000000002E-2</c:v>
                </c:pt>
                <c:pt idx="194">
                  <c:v>3.8800000000000001E-2</c:v>
                </c:pt>
                <c:pt idx="195">
                  <c:v>3.9E-2</c:v>
                </c:pt>
                <c:pt idx="196">
                  <c:v>3.9199999999999999E-2</c:v>
                </c:pt>
                <c:pt idx="197">
                  <c:v>3.9400000000000004E-2</c:v>
                </c:pt>
                <c:pt idx="198">
                  <c:v>3.9600000000000003E-2</c:v>
                </c:pt>
                <c:pt idx="199">
                  <c:v>3.9800000000000002E-2</c:v>
                </c:pt>
                <c:pt idx="200">
                  <c:v>0.04</c:v>
                </c:pt>
                <c:pt idx="201">
                  <c:v>4.02E-2</c:v>
                </c:pt>
                <c:pt idx="202">
                  <c:v>4.0400000000000005E-2</c:v>
                </c:pt>
                <c:pt idx="203">
                  <c:v>4.0600000000000004E-2</c:v>
                </c:pt>
                <c:pt idx="204">
                  <c:v>4.0800000000000003E-2</c:v>
                </c:pt>
                <c:pt idx="205">
                  <c:v>4.1000000000000002E-2</c:v>
                </c:pt>
                <c:pt idx="206">
                  <c:v>4.1200000000000001E-2</c:v>
                </c:pt>
                <c:pt idx="207">
                  <c:v>4.1399999999999999E-2</c:v>
                </c:pt>
                <c:pt idx="208">
                  <c:v>4.1600000000000005E-2</c:v>
                </c:pt>
                <c:pt idx="209">
                  <c:v>4.1800000000000004E-2</c:v>
                </c:pt>
                <c:pt idx="210">
                  <c:v>4.2000000000000003E-2</c:v>
                </c:pt>
                <c:pt idx="211">
                  <c:v>4.2200000000000001E-2</c:v>
                </c:pt>
                <c:pt idx="212">
                  <c:v>4.24E-2</c:v>
                </c:pt>
                <c:pt idx="213">
                  <c:v>4.2599999999999999E-2</c:v>
                </c:pt>
                <c:pt idx="214">
                  <c:v>4.2800000000000005E-2</c:v>
                </c:pt>
                <c:pt idx="215">
                  <c:v>4.3000000000000003E-2</c:v>
                </c:pt>
                <c:pt idx="216">
                  <c:v>4.3200000000000002E-2</c:v>
                </c:pt>
                <c:pt idx="217">
                  <c:v>4.3400000000000001E-2</c:v>
                </c:pt>
                <c:pt idx="218">
                  <c:v>4.36E-2</c:v>
                </c:pt>
                <c:pt idx="219">
                  <c:v>4.3799999999999999E-2</c:v>
                </c:pt>
                <c:pt idx="220">
                  <c:v>4.4000000000000004E-2</c:v>
                </c:pt>
                <c:pt idx="221">
                  <c:v>4.4200000000000003E-2</c:v>
                </c:pt>
                <c:pt idx="222">
                  <c:v>4.4400000000000002E-2</c:v>
                </c:pt>
                <c:pt idx="223">
                  <c:v>4.4600000000000001E-2</c:v>
                </c:pt>
                <c:pt idx="224">
                  <c:v>4.48E-2</c:v>
                </c:pt>
                <c:pt idx="225">
                  <c:v>4.5000000000000005E-2</c:v>
                </c:pt>
                <c:pt idx="226">
                  <c:v>4.5200000000000004E-2</c:v>
                </c:pt>
                <c:pt idx="227">
                  <c:v>4.5400000000000003E-2</c:v>
                </c:pt>
                <c:pt idx="228">
                  <c:v>4.5600000000000002E-2</c:v>
                </c:pt>
                <c:pt idx="229">
                  <c:v>4.58E-2</c:v>
                </c:pt>
                <c:pt idx="230">
                  <c:v>4.5999999999999999E-2</c:v>
                </c:pt>
                <c:pt idx="231">
                  <c:v>4.6200000000000005E-2</c:v>
                </c:pt>
                <c:pt idx="232">
                  <c:v>4.6400000000000004E-2</c:v>
                </c:pt>
                <c:pt idx="233">
                  <c:v>4.6600000000000003E-2</c:v>
                </c:pt>
                <c:pt idx="234">
                  <c:v>4.6800000000000001E-2</c:v>
                </c:pt>
                <c:pt idx="235">
                  <c:v>4.7E-2</c:v>
                </c:pt>
                <c:pt idx="236">
                  <c:v>4.7199999999999999E-2</c:v>
                </c:pt>
                <c:pt idx="237">
                  <c:v>4.7400000000000005E-2</c:v>
                </c:pt>
                <c:pt idx="238">
                  <c:v>4.7600000000000003E-2</c:v>
                </c:pt>
                <c:pt idx="239">
                  <c:v>4.7800000000000002E-2</c:v>
                </c:pt>
                <c:pt idx="240">
                  <c:v>4.8000000000000001E-2</c:v>
                </c:pt>
                <c:pt idx="241">
                  <c:v>4.82E-2</c:v>
                </c:pt>
                <c:pt idx="242">
                  <c:v>4.8400000000000006E-2</c:v>
                </c:pt>
                <c:pt idx="243">
                  <c:v>4.8600000000000004E-2</c:v>
                </c:pt>
                <c:pt idx="244">
                  <c:v>4.8800000000000003E-2</c:v>
                </c:pt>
                <c:pt idx="245">
                  <c:v>4.9000000000000002E-2</c:v>
                </c:pt>
                <c:pt idx="246">
                  <c:v>4.9200000000000001E-2</c:v>
                </c:pt>
                <c:pt idx="247">
                  <c:v>4.9399999999999999E-2</c:v>
                </c:pt>
                <c:pt idx="248">
                  <c:v>4.9600000000000005E-2</c:v>
                </c:pt>
                <c:pt idx="249">
                  <c:v>4.9800000000000004E-2</c:v>
                </c:pt>
                <c:pt idx="250">
                  <c:v>0.05</c:v>
                </c:pt>
                <c:pt idx="251">
                  <c:v>5.0200000000000002E-2</c:v>
                </c:pt>
                <c:pt idx="252">
                  <c:v>5.04E-2</c:v>
                </c:pt>
                <c:pt idx="253">
                  <c:v>5.0599999999999999E-2</c:v>
                </c:pt>
                <c:pt idx="254">
                  <c:v>5.0800000000000005E-2</c:v>
                </c:pt>
                <c:pt idx="255">
                  <c:v>5.1000000000000004E-2</c:v>
                </c:pt>
                <c:pt idx="256">
                  <c:v>5.1200000000000002E-2</c:v>
                </c:pt>
                <c:pt idx="257">
                  <c:v>5.1400000000000001E-2</c:v>
                </c:pt>
                <c:pt idx="258">
                  <c:v>5.16E-2</c:v>
                </c:pt>
                <c:pt idx="259">
                  <c:v>5.1800000000000006E-2</c:v>
                </c:pt>
                <c:pt idx="260">
                  <c:v>5.2000000000000005E-2</c:v>
                </c:pt>
                <c:pt idx="261">
                  <c:v>5.2200000000000003E-2</c:v>
                </c:pt>
                <c:pt idx="262">
                  <c:v>5.2400000000000002E-2</c:v>
                </c:pt>
                <c:pt idx="263">
                  <c:v>5.2600000000000001E-2</c:v>
                </c:pt>
                <c:pt idx="264">
                  <c:v>5.28E-2</c:v>
                </c:pt>
                <c:pt idx="265">
                  <c:v>5.3000000000000005E-2</c:v>
                </c:pt>
                <c:pt idx="266">
                  <c:v>5.3200000000000004E-2</c:v>
                </c:pt>
                <c:pt idx="267">
                  <c:v>5.3400000000000003E-2</c:v>
                </c:pt>
                <c:pt idx="268">
                  <c:v>5.3600000000000002E-2</c:v>
                </c:pt>
                <c:pt idx="269">
                  <c:v>5.3800000000000001E-2</c:v>
                </c:pt>
                <c:pt idx="270">
                  <c:v>5.3999999999999999E-2</c:v>
                </c:pt>
                <c:pt idx="271">
                  <c:v>5.4200000000000005E-2</c:v>
                </c:pt>
                <c:pt idx="272">
                  <c:v>5.4400000000000004E-2</c:v>
                </c:pt>
                <c:pt idx="273">
                  <c:v>5.4600000000000003E-2</c:v>
                </c:pt>
                <c:pt idx="274">
                  <c:v>5.4800000000000001E-2</c:v>
                </c:pt>
                <c:pt idx="275">
                  <c:v>5.5E-2</c:v>
                </c:pt>
                <c:pt idx="276">
                  <c:v>5.5200000000000006E-2</c:v>
                </c:pt>
                <c:pt idx="277">
                  <c:v>5.5400000000000005E-2</c:v>
                </c:pt>
                <c:pt idx="278">
                  <c:v>5.5600000000000004E-2</c:v>
                </c:pt>
                <c:pt idx="279">
                  <c:v>5.5800000000000002E-2</c:v>
                </c:pt>
                <c:pt idx="280">
                  <c:v>5.6000000000000001E-2</c:v>
                </c:pt>
                <c:pt idx="281">
                  <c:v>5.62E-2</c:v>
                </c:pt>
                <c:pt idx="282">
                  <c:v>5.6400000000000006E-2</c:v>
                </c:pt>
                <c:pt idx="283">
                  <c:v>5.6600000000000004E-2</c:v>
                </c:pt>
                <c:pt idx="284">
                  <c:v>5.6800000000000003E-2</c:v>
                </c:pt>
                <c:pt idx="285">
                  <c:v>5.7000000000000002E-2</c:v>
                </c:pt>
                <c:pt idx="286">
                  <c:v>5.7200000000000001E-2</c:v>
                </c:pt>
                <c:pt idx="287">
                  <c:v>5.74E-2</c:v>
                </c:pt>
                <c:pt idx="288">
                  <c:v>5.7600000000000005E-2</c:v>
                </c:pt>
                <c:pt idx="289">
                  <c:v>5.7800000000000004E-2</c:v>
                </c:pt>
                <c:pt idx="290">
                  <c:v>5.8000000000000003E-2</c:v>
                </c:pt>
                <c:pt idx="291">
                  <c:v>5.8200000000000002E-2</c:v>
                </c:pt>
                <c:pt idx="292">
                  <c:v>5.8400000000000001E-2</c:v>
                </c:pt>
                <c:pt idx="293">
                  <c:v>5.8600000000000006E-2</c:v>
                </c:pt>
                <c:pt idx="294">
                  <c:v>5.8800000000000005E-2</c:v>
                </c:pt>
                <c:pt idx="295">
                  <c:v>5.9000000000000004E-2</c:v>
                </c:pt>
                <c:pt idx="296">
                  <c:v>5.9200000000000003E-2</c:v>
                </c:pt>
                <c:pt idx="297">
                  <c:v>5.9400000000000001E-2</c:v>
                </c:pt>
                <c:pt idx="298">
                  <c:v>5.96E-2</c:v>
                </c:pt>
                <c:pt idx="299">
                  <c:v>5.9800000000000006E-2</c:v>
                </c:pt>
                <c:pt idx="300">
                  <c:v>6.0000000000000005E-2</c:v>
                </c:pt>
                <c:pt idx="301">
                  <c:v>6.0200000000000004E-2</c:v>
                </c:pt>
                <c:pt idx="302">
                  <c:v>6.0400000000000002E-2</c:v>
                </c:pt>
                <c:pt idx="303">
                  <c:v>6.0600000000000001E-2</c:v>
                </c:pt>
                <c:pt idx="304">
                  <c:v>6.08E-2</c:v>
                </c:pt>
                <c:pt idx="305">
                  <c:v>6.1000000000000006E-2</c:v>
                </c:pt>
                <c:pt idx="306">
                  <c:v>6.1200000000000004E-2</c:v>
                </c:pt>
                <c:pt idx="307">
                  <c:v>6.1400000000000003E-2</c:v>
                </c:pt>
                <c:pt idx="308">
                  <c:v>6.1600000000000002E-2</c:v>
                </c:pt>
                <c:pt idx="309">
                  <c:v>6.1800000000000001E-2</c:v>
                </c:pt>
                <c:pt idx="310">
                  <c:v>6.2E-2</c:v>
                </c:pt>
                <c:pt idx="311">
                  <c:v>6.2200000000000005E-2</c:v>
                </c:pt>
                <c:pt idx="312">
                  <c:v>6.2400000000000004E-2</c:v>
                </c:pt>
                <c:pt idx="313">
                  <c:v>6.2600000000000003E-2</c:v>
                </c:pt>
                <c:pt idx="314">
                  <c:v>6.2800000000000009E-2</c:v>
                </c:pt>
                <c:pt idx="315">
                  <c:v>6.3E-2</c:v>
                </c:pt>
                <c:pt idx="316">
                  <c:v>6.3200000000000006E-2</c:v>
                </c:pt>
                <c:pt idx="317">
                  <c:v>6.3399999999999998E-2</c:v>
                </c:pt>
                <c:pt idx="318">
                  <c:v>6.3600000000000004E-2</c:v>
                </c:pt>
                <c:pt idx="319">
                  <c:v>6.3800000000000009E-2</c:v>
                </c:pt>
                <c:pt idx="320">
                  <c:v>6.4000000000000001E-2</c:v>
                </c:pt>
                <c:pt idx="321">
                  <c:v>6.4200000000000007E-2</c:v>
                </c:pt>
                <c:pt idx="322">
                  <c:v>6.4399999999999999E-2</c:v>
                </c:pt>
                <c:pt idx="323">
                  <c:v>6.4600000000000005E-2</c:v>
                </c:pt>
                <c:pt idx="324">
                  <c:v>6.4799999999999996E-2</c:v>
                </c:pt>
                <c:pt idx="325">
                  <c:v>6.5000000000000002E-2</c:v>
                </c:pt>
                <c:pt idx="326">
                  <c:v>6.5200000000000008E-2</c:v>
                </c:pt>
                <c:pt idx="327">
                  <c:v>6.54E-2</c:v>
                </c:pt>
                <c:pt idx="328">
                  <c:v>6.5600000000000006E-2</c:v>
                </c:pt>
                <c:pt idx="329">
                  <c:v>6.5799999999999997E-2</c:v>
                </c:pt>
                <c:pt idx="330">
                  <c:v>6.6000000000000003E-2</c:v>
                </c:pt>
                <c:pt idx="331">
                  <c:v>6.6200000000000009E-2</c:v>
                </c:pt>
                <c:pt idx="332">
                  <c:v>6.6400000000000001E-2</c:v>
                </c:pt>
                <c:pt idx="333">
                  <c:v>6.6600000000000006E-2</c:v>
                </c:pt>
                <c:pt idx="334">
                  <c:v>6.6799999999999998E-2</c:v>
                </c:pt>
                <c:pt idx="335">
                  <c:v>6.7000000000000004E-2</c:v>
                </c:pt>
                <c:pt idx="336">
                  <c:v>6.720000000000001E-2</c:v>
                </c:pt>
                <c:pt idx="337">
                  <c:v>6.7400000000000002E-2</c:v>
                </c:pt>
                <c:pt idx="338">
                  <c:v>6.7600000000000007E-2</c:v>
                </c:pt>
                <c:pt idx="339">
                  <c:v>6.7799999999999999E-2</c:v>
                </c:pt>
                <c:pt idx="340">
                  <c:v>6.8000000000000005E-2</c:v>
                </c:pt>
                <c:pt idx="341">
                  <c:v>6.8199999999999997E-2</c:v>
                </c:pt>
                <c:pt idx="342">
                  <c:v>6.8400000000000002E-2</c:v>
                </c:pt>
                <c:pt idx="343">
                  <c:v>6.8600000000000008E-2</c:v>
                </c:pt>
                <c:pt idx="344">
                  <c:v>6.88E-2</c:v>
                </c:pt>
                <c:pt idx="345">
                  <c:v>6.9000000000000006E-2</c:v>
                </c:pt>
                <c:pt idx="346">
                  <c:v>6.9199999999999998E-2</c:v>
                </c:pt>
                <c:pt idx="347">
                  <c:v>6.9400000000000003E-2</c:v>
                </c:pt>
                <c:pt idx="348">
                  <c:v>6.9600000000000009E-2</c:v>
                </c:pt>
                <c:pt idx="349">
                  <c:v>6.9800000000000001E-2</c:v>
                </c:pt>
                <c:pt idx="350">
                  <c:v>7.0000000000000007E-2</c:v>
                </c:pt>
                <c:pt idx="351">
                  <c:v>7.0199999999999999E-2</c:v>
                </c:pt>
                <c:pt idx="352">
                  <c:v>7.0400000000000004E-2</c:v>
                </c:pt>
                <c:pt idx="353">
                  <c:v>7.060000000000001E-2</c:v>
                </c:pt>
                <c:pt idx="354">
                  <c:v>7.0800000000000002E-2</c:v>
                </c:pt>
                <c:pt idx="355">
                  <c:v>7.1000000000000008E-2</c:v>
                </c:pt>
                <c:pt idx="356">
                  <c:v>7.1199999999999999E-2</c:v>
                </c:pt>
                <c:pt idx="357">
                  <c:v>7.1400000000000005E-2</c:v>
                </c:pt>
                <c:pt idx="358">
                  <c:v>7.1599999999999997E-2</c:v>
                </c:pt>
                <c:pt idx="359">
                  <c:v>7.1800000000000003E-2</c:v>
                </c:pt>
                <c:pt idx="360">
                  <c:v>7.2000000000000008E-2</c:v>
                </c:pt>
                <c:pt idx="361">
                  <c:v>7.22E-2</c:v>
                </c:pt>
                <c:pt idx="362">
                  <c:v>7.2400000000000006E-2</c:v>
                </c:pt>
                <c:pt idx="363">
                  <c:v>7.2599999999999998E-2</c:v>
                </c:pt>
                <c:pt idx="364">
                  <c:v>7.2800000000000004E-2</c:v>
                </c:pt>
                <c:pt idx="365">
                  <c:v>7.3000000000000009E-2</c:v>
                </c:pt>
                <c:pt idx="366">
                  <c:v>7.3200000000000001E-2</c:v>
                </c:pt>
                <c:pt idx="367">
                  <c:v>7.3400000000000007E-2</c:v>
                </c:pt>
                <c:pt idx="368">
                  <c:v>7.3599999999999999E-2</c:v>
                </c:pt>
                <c:pt idx="369">
                  <c:v>7.3800000000000004E-2</c:v>
                </c:pt>
                <c:pt idx="370">
                  <c:v>7.400000000000001E-2</c:v>
                </c:pt>
                <c:pt idx="371">
                  <c:v>7.4200000000000002E-2</c:v>
                </c:pt>
                <c:pt idx="372">
                  <c:v>7.4400000000000008E-2</c:v>
                </c:pt>
                <c:pt idx="373">
                  <c:v>7.46E-2</c:v>
                </c:pt>
                <c:pt idx="374">
                  <c:v>7.4800000000000005E-2</c:v>
                </c:pt>
                <c:pt idx="375">
                  <c:v>7.4999999999999997E-2</c:v>
                </c:pt>
                <c:pt idx="376">
                  <c:v>7.5200000000000003E-2</c:v>
                </c:pt>
                <c:pt idx="377">
                  <c:v>7.5400000000000009E-2</c:v>
                </c:pt>
                <c:pt idx="378">
                  <c:v>7.5600000000000001E-2</c:v>
                </c:pt>
                <c:pt idx="379">
                  <c:v>7.5800000000000006E-2</c:v>
                </c:pt>
                <c:pt idx="380">
                  <c:v>7.5999999999999998E-2</c:v>
                </c:pt>
                <c:pt idx="381">
                  <c:v>7.6200000000000004E-2</c:v>
                </c:pt>
                <c:pt idx="382">
                  <c:v>7.640000000000001E-2</c:v>
                </c:pt>
                <c:pt idx="383">
                  <c:v>7.6600000000000001E-2</c:v>
                </c:pt>
                <c:pt idx="384">
                  <c:v>7.6800000000000007E-2</c:v>
                </c:pt>
                <c:pt idx="385">
                  <c:v>7.6999999999999999E-2</c:v>
                </c:pt>
                <c:pt idx="386">
                  <c:v>7.7200000000000005E-2</c:v>
                </c:pt>
                <c:pt idx="387">
                  <c:v>7.740000000000001E-2</c:v>
                </c:pt>
                <c:pt idx="388">
                  <c:v>7.7600000000000002E-2</c:v>
                </c:pt>
                <c:pt idx="389">
                  <c:v>7.7800000000000008E-2</c:v>
                </c:pt>
                <c:pt idx="390">
                  <c:v>7.8E-2</c:v>
                </c:pt>
                <c:pt idx="391">
                  <c:v>7.8200000000000006E-2</c:v>
                </c:pt>
                <c:pt idx="392">
                  <c:v>7.8399999999999997E-2</c:v>
                </c:pt>
                <c:pt idx="393">
                  <c:v>7.8600000000000003E-2</c:v>
                </c:pt>
                <c:pt idx="394">
                  <c:v>7.8800000000000009E-2</c:v>
                </c:pt>
                <c:pt idx="395">
                  <c:v>7.9000000000000001E-2</c:v>
                </c:pt>
                <c:pt idx="396">
                  <c:v>7.9200000000000007E-2</c:v>
                </c:pt>
                <c:pt idx="397">
                  <c:v>7.9399999999999998E-2</c:v>
                </c:pt>
                <c:pt idx="398">
                  <c:v>7.9600000000000004E-2</c:v>
                </c:pt>
                <c:pt idx="399">
                  <c:v>7.980000000000001E-2</c:v>
                </c:pt>
                <c:pt idx="400">
                  <c:v>0.08</c:v>
                </c:pt>
                <c:pt idx="401">
                  <c:v>8.0200000000000007E-2</c:v>
                </c:pt>
                <c:pt idx="402">
                  <c:v>8.0399999999999999E-2</c:v>
                </c:pt>
                <c:pt idx="403">
                  <c:v>8.0600000000000005E-2</c:v>
                </c:pt>
                <c:pt idx="404">
                  <c:v>8.0800000000000011E-2</c:v>
                </c:pt>
                <c:pt idx="405">
                  <c:v>8.1000000000000003E-2</c:v>
                </c:pt>
                <c:pt idx="406">
                  <c:v>8.1200000000000008E-2</c:v>
                </c:pt>
                <c:pt idx="407">
                  <c:v>8.14E-2</c:v>
                </c:pt>
                <c:pt idx="408">
                  <c:v>8.1600000000000006E-2</c:v>
                </c:pt>
                <c:pt idx="409">
                  <c:v>8.1799999999999998E-2</c:v>
                </c:pt>
                <c:pt idx="410">
                  <c:v>8.2000000000000003E-2</c:v>
                </c:pt>
                <c:pt idx="411">
                  <c:v>8.2200000000000009E-2</c:v>
                </c:pt>
                <c:pt idx="412">
                  <c:v>8.2400000000000001E-2</c:v>
                </c:pt>
                <c:pt idx="413">
                  <c:v>8.2600000000000007E-2</c:v>
                </c:pt>
                <c:pt idx="414">
                  <c:v>8.2799999999999999E-2</c:v>
                </c:pt>
                <c:pt idx="415">
                  <c:v>8.3000000000000004E-2</c:v>
                </c:pt>
                <c:pt idx="416">
                  <c:v>8.320000000000001E-2</c:v>
                </c:pt>
                <c:pt idx="417">
                  <c:v>8.3400000000000002E-2</c:v>
                </c:pt>
                <c:pt idx="418">
                  <c:v>8.3600000000000008E-2</c:v>
                </c:pt>
                <c:pt idx="419">
                  <c:v>8.3799999999999999E-2</c:v>
                </c:pt>
                <c:pt idx="420">
                  <c:v>8.4000000000000005E-2</c:v>
                </c:pt>
                <c:pt idx="421">
                  <c:v>8.4200000000000011E-2</c:v>
                </c:pt>
                <c:pt idx="422">
                  <c:v>8.4400000000000003E-2</c:v>
                </c:pt>
                <c:pt idx="423">
                  <c:v>8.4600000000000009E-2</c:v>
                </c:pt>
                <c:pt idx="424">
                  <c:v>8.48E-2</c:v>
                </c:pt>
                <c:pt idx="425">
                  <c:v>8.5000000000000006E-2</c:v>
                </c:pt>
                <c:pt idx="426">
                  <c:v>8.5199999999999998E-2</c:v>
                </c:pt>
                <c:pt idx="427">
                  <c:v>8.5400000000000004E-2</c:v>
                </c:pt>
                <c:pt idx="428">
                  <c:v>8.5600000000000009E-2</c:v>
                </c:pt>
                <c:pt idx="429">
                  <c:v>8.5800000000000001E-2</c:v>
                </c:pt>
                <c:pt idx="430">
                  <c:v>8.6000000000000007E-2</c:v>
                </c:pt>
                <c:pt idx="431">
                  <c:v>8.6199999999999999E-2</c:v>
                </c:pt>
                <c:pt idx="432">
                  <c:v>8.6400000000000005E-2</c:v>
                </c:pt>
                <c:pt idx="433">
                  <c:v>8.660000000000001E-2</c:v>
                </c:pt>
                <c:pt idx="434">
                  <c:v>8.6800000000000002E-2</c:v>
                </c:pt>
                <c:pt idx="435">
                  <c:v>8.7000000000000008E-2</c:v>
                </c:pt>
                <c:pt idx="436">
                  <c:v>8.72E-2</c:v>
                </c:pt>
                <c:pt idx="437">
                  <c:v>8.7400000000000005E-2</c:v>
                </c:pt>
                <c:pt idx="438">
                  <c:v>8.7599999999999997E-2</c:v>
                </c:pt>
                <c:pt idx="439">
                  <c:v>8.7800000000000003E-2</c:v>
                </c:pt>
                <c:pt idx="440">
                  <c:v>8.8000000000000009E-2</c:v>
                </c:pt>
                <c:pt idx="441">
                  <c:v>8.8200000000000001E-2</c:v>
                </c:pt>
                <c:pt idx="442">
                  <c:v>8.8400000000000006E-2</c:v>
                </c:pt>
                <c:pt idx="443">
                  <c:v>8.8599999999999998E-2</c:v>
                </c:pt>
                <c:pt idx="444">
                  <c:v>8.8800000000000004E-2</c:v>
                </c:pt>
                <c:pt idx="445">
                  <c:v>8.900000000000001E-2</c:v>
                </c:pt>
                <c:pt idx="446">
                  <c:v>8.9200000000000002E-2</c:v>
                </c:pt>
                <c:pt idx="447">
                  <c:v>8.9400000000000007E-2</c:v>
                </c:pt>
                <c:pt idx="448">
                  <c:v>8.9599999999999999E-2</c:v>
                </c:pt>
                <c:pt idx="449">
                  <c:v>8.9800000000000005E-2</c:v>
                </c:pt>
                <c:pt idx="450">
                  <c:v>9.0000000000000011E-2</c:v>
                </c:pt>
                <c:pt idx="451">
                  <c:v>9.0200000000000002E-2</c:v>
                </c:pt>
                <c:pt idx="452">
                  <c:v>9.0400000000000008E-2</c:v>
                </c:pt>
                <c:pt idx="453">
                  <c:v>9.06E-2</c:v>
                </c:pt>
                <c:pt idx="454">
                  <c:v>9.0800000000000006E-2</c:v>
                </c:pt>
                <c:pt idx="455">
                  <c:v>9.0999999999999998E-2</c:v>
                </c:pt>
                <c:pt idx="456">
                  <c:v>9.1200000000000003E-2</c:v>
                </c:pt>
                <c:pt idx="457">
                  <c:v>9.1400000000000009E-2</c:v>
                </c:pt>
                <c:pt idx="458">
                  <c:v>9.1600000000000001E-2</c:v>
                </c:pt>
                <c:pt idx="459">
                  <c:v>9.1800000000000007E-2</c:v>
                </c:pt>
                <c:pt idx="460">
                  <c:v>9.1999999999999998E-2</c:v>
                </c:pt>
                <c:pt idx="461">
                  <c:v>9.2200000000000004E-2</c:v>
                </c:pt>
                <c:pt idx="462">
                  <c:v>9.240000000000001E-2</c:v>
                </c:pt>
                <c:pt idx="463">
                  <c:v>9.2600000000000002E-2</c:v>
                </c:pt>
                <c:pt idx="464">
                  <c:v>9.2800000000000007E-2</c:v>
                </c:pt>
                <c:pt idx="465">
                  <c:v>9.2999999999999999E-2</c:v>
                </c:pt>
                <c:pt idx="466">
                  <c:v>9.3200000000000005E-2</c:v>
                </c:pt>
                <c:pt idx="467">
                  <c:v>9.3400000000000011E-2</c:v>
                </c:pt>
                <c:pt idx="468">
                  <c:v>9.3600000000000003E-2</c:v>
                </c:pt>
                <c:pt idx="469">
                  <c:v>9.3800000000000008E-2</c:v>
                </c:pt>
                <c:pt idx="470">
                  <c:v>9.4E-2</c:v>
                </c:pt>
                <c:pt idx="471">
                  <c:v>9.4200000000000006E-2</c:v>
                </c:pt>
                <c:pt idx="472">
                  <c:v>9.4399999999999998E-2</c:v>
                </c:pt>
                <c:pt idx="473">
                  <c:v>9.4600000000000004E-2</c:v>
                </c:pt>
                <c:pt idx="474">
                  <c:v>9.4800000000000009E-2</c:v>
                </c:pt>
                <c:pt idx="475">
                  <c:v>9.5000000000000001E-2</c:v>
                </c:pt>
                <c:pt idx="476">
                  <c:v>9.5200000000000007E-2</c:v>
                </c:pt>
                <c:pt idx="477">
                  <c:v>9.5399999999999999E-2</c:v>
                </c:pt>
                <c:pt idx="478">
                  <c:v>9.5600000000000004E-2</c:v>
                </c:pt>
                <c:pt idx="479">
                  <c:v>9.580000000000001E-2</c:v>
                </c:pt>
                <c:pt idx="480">
                  <c:v>9.6000000000000002E-2</c:v>
                </c:pt>
                <c:pt idx="481">
                  <c:v>9.6200000000000008E-2</c:v>
                </c:pt>
                <c:pt idx="482">
                  <c:v>9.64E-2</c:v>
                </c:pt>
                <c:pt idx="483">
                  <c:v>9.6600000000000005E-2</c:v>
                </c:pt>
                <c:pt idx="484">
                  <c:v>9.6800000000000011E-2</c:v>
                </c:pt>
                <c:pt idx="485">
                  <c:v>9.7000000000000003E-2</c:v>
                </c:pt>
                <c:pt idx="486">
                  <c:v>9.7200000000000009E-2</c:v>
                </c:pt>
                <c:pt idx="487">
                  <c:v>9.74E-2</c:v>
                </c:pt>
                <c:pt idx="488">
                  <c:v>9.7600000000000006E-2</c:v>
                </c:pt>
                <c:pt idx="489">
                  <c:v>9.7799999999999998E-2</c:v>
                </c:pt>
                <c:pt idx="490">
                  <c:v>9.8000000000000004E-2</c:v>
                </c:pt>
                <c:pt idx="491">
                  <c:v>9.820000000000001E-2</c:v>
                </c:pt>
                <c:pt idx="492">
                  <c:v>9.8400000000000001E-2</c:v>
                </c:pt>
                <c:pt idx="493">
                  <c:v>9.8600000000000007E-2</c:v>
                </c:pt>
                <c:pt idx="494">
                  <c:v>9.8799999999999999E-2</c:v>
                </c:pt>
                <c:pt idx="495">
                  <c:v>9.9000000000000005E-2</c:v>
                </c:pt>
                <c:pt idx="496">
                  <c:v>9.920000000000001E-2</c:v>
                </c:pt>
                <c:pt idx="497">
                  <c:v>9.9400000000000002E-2</c:v>
                </c:pt>
                <c:pt idx="498">
                  <c:v>9.9600000000000008E-2</c:v>
                </c:pt>
                <c:pt idx="499">
                  <c:v>9.98E-2</c:v>
                </c:pt>
                <c:pt idx="500">
                  <c:v>0.1</c:v>
                </c:pt>
                <c:pt idx="501">
                  <c:v>0.10020000000000001</c:v>
                </c:pt>
                <c:pt idx="502">
                  <c:v>0.1004</c:v>
                </c:pt>
                <c:pt idx="503">
                  <c:v>0.10060000000000001</c:v>
                </c:pt>
                <c:pt idx="504">
                  <c:v>0.1008</c:v>
                </c:pt>
                <c:pt idx="505">
                  <c:v>0.10100000000000001</c:v>
                </c:pt>
                <c:pt idx="506">
                  <c:v>0.1012</c:v>
                </c:pt>
                <c:pt idx="507">
                  <c:v>0.1014</c:v>
                </c:pt>
                <c:pt idx="508">
                  <c:v>0.10160000000000001</c:v>
                </c:pt>
                <c:pt idx="509">
                  <c:v>0.1018</c:v>
                </c:pt>
                <c:pt idx="510">
                  <c:v>0.10200000000000001</c:v>
                </c:pt>
                <c:pt idx="511">
                  <c:v>0.1022</c:v>
                </c:pt>
                <c:pt idx="512">
                  <c:v>0.1024</c:v>
                </c:pt>
                <c:pt idx="513">
                  <c:v>0.10260000000000001</c:v>
                </c:pt>
                <c:pt idx="514">
                  <c:v>0.1028</c:v>
                </c:pt>
                <c:pt idx="515">
                  <c:v>0.10300000000000001</c:v>
                </c:pt>
                <c:pt idx="516">
                  <c:v>0.1032</c:v>
                </c:pt>
                <c:pt idx="517">
                  <c:v>0.10340000000000001</c:v>
                </c:pt>
                <c:pt idx="518">
                  <c:v>0.10360000000000001</c:v>
                </c:pt>
                <c:pt idx="519">
                  <c:v>0.1038</c:v>
                </c:pt>
                <c:pt idx="520">
                  <c:v>0.10400000000000001</c:v>
                </c:pt>
                <c:pt idx="521">
                  <c:v>0.1042</c:v>
                </c:pt>
                <c:pt idx="522">
                  <c:v>0.10440000000000001</c:v>
                </c:pt>
                <c:pt idx="523">
                  <c:v>0.1046</c:v>
                </c:pt>
                <c:pt idx="524">
                  <c:v>0.1048</c:v>
                </c:pt>
                <c:pt idx="525">
                  <c:v>0.10500000000000001</c:v>
                </c:pt>
                <c:pt idx="526">
                  <c:v>0.1052</c:v>
                </c:pt>
                <c:pt idx="527">
                  <c:v>0.10540000000000001</c:v>
                </c:pt>
                <c:pt idx="528">
                  <c:v>0.1056</c:v>
                </c:pt>
                <c:pt idx="529">
                  <c:v>0.10580000000000001</c:v>
                </c:pt>
                <c:pt idx="530">
                  <c:v>0.10600000000000001</c:v>
                </c:pt>
                <c:pt idx="531">
                  <c:v>0.1062</c:v>
                </c:pt>
                <c:pt idx="532">
                  <c:v>0.10640000000000001</c:v>
                </c:pt>
                <c:pt idx="533">
                  <c:v>0.1066</c:v>
                </c:pt>
                <c:pt idx="534">
                  <c:v>0.10680000000000001</c:v>
                </c:pt>
                <c:pt idx="535">
                  <c:v>0.10700000000000001</c:v>
                </c:pt>
                <c:pt idx="536">
                  <c:v>0.1072</c:v>
                </c:pt>
                <c:pt idx="537">
                  <c:v>0.10740000000000001</c:v>
                </c:pt>
                <c:pt idx="538">
                  <c:v>0.1076</c:v>
                </c:pt>
                <c:pt idx="539">
                  <c:v>0.10780000000000001</c:v>
                </c:pt>
                <c:pt idx="540">
                  <c:v>0.108</c:v>
                </c:pt>
                <c:pt idx="541">
                  <c:v>0.1082</c:v>
                </c:pt>
                <c:pt idx="542">
                  <c:v>0.10840000000000001</c:v>
                </c:pt>
                <c:pt idx="543">
                  <c:v>0.1086</c:v>
                </c:pt>
                <c:pt idx="544">
                  <c:v>0.10880000000000001</c:v>
                </c:pt>
                <c:pt idx="545">
                  <c:v>0.109</c:v>
                </c:pt>
                <c:pt idx="546">
                  <c:v>0.10920000000000001</c:v>
                </c:pt>
                <c:pt idx="547">
                  <c:v>0.10940000000000001</c:v>
                </c:pt>
                <c:pt idx="548">
                  <c:v>0.1096</c:v>
                </c:pt>
                <c:pt idx="549">
                  <c:v>0.10980000000000001</c:v>
                </c:pt>
                <c:pt idx="550">
                  <c:v>0.11</c:v>
                </c:pt>
                <c:pt idx="551">
                  <c:v>0.11020000000000001</c:v>
                </c:pt>
                <c:pt idx="552">
                  <c:v>0.11040000000000001</c:v>
                </c:pt>
                <c:pt idx="553">
                  <c:v>0.1106</c:v>
                </c:pt>
                <c:pt idx="554">
                  <c:v>0.11080000000000001</c:v>
                </c:pt>
                <c:pt idx="555">
                  <c:v>0.111</c:v>
                </c:pt>
                <c:pt idx="556">
                  <c:v>0.11120000000000001</c:v>
                </c:pt>
                <c:pt idx="557">
                  <c:v>0.1114</c:v>
                </c:pt>
                <c:pt idx="558">
                  <c:v>0.1116</c:v>
                </c:pt>
                <c:pt idx="559">
                  <c:v>0.11180000000000001</c:v>
                </c:pt>
                <c:pt idx="560">
                  <c:v>0.112</c:v>
                </c:pt>
                <c:pt idx="561">
                  <c:v>0.11220000000000001</c:v>
                </c:pt>
                <c:pt idx="562">
                  <c:v>0.1124</c:v>
                </c:pt>
                <c:pt idx="563">
                  <c:v>0.11260000000000001</c:v>
                </c:pt>
                <c:pt idx="564">
                  <c:v>0.11280000000000001</c:v>
                </c:pt>
                <c:pt idx="565">
                  <c:v>0.113</c:v>
                </c:pt>
                <c:pt idx="566">
                  <c:v>0.11320000000000001</c:v>
                </c:pt>
                <c:pt idx="567">
                  <c:v>0.1134</c:v>
                </c:pt>
                <c:pt idx="568">
                  <c:v>0.11360000000000001</c:v>
                </c:pt>
                <c:pt idx="569">
                  <c:v>0.11380000000000001</c:v>
                </c:pt>
                <c:pt idx="570">
                  <c:v>0.114</c:v>
                </c:pt>
                <c:pt idx="571">
                  <c:v>0.11420000000000001</c:v>
                </c:pt>
                <c:pt idx="572">
                  <c:v>0.1144</c:v>
                </c:pt>
                <c:pt idx="573">
                  <c:v>0.11460000000000001</c:v>
                </c:pt>
                <c:pt idx="574">
                  <c:v>0.1148</c:v>
                </c:pt>
                <c:pt idx="575">
                  <c:v>0.115</c:v>
                </c:pt>
                <c:pt idx="576">
                  <c:v>0.11520000000000001</c:v>
                </c:pt>
                <c:pt idx="577">
                  <c:v>0.1154</c:v>
                </c:pt>
                <c:pt idx="578">
                  <c:v>0.11560000000000001</c:v>
                </c:pt>
                <c:pt idx="579">
                  <c:v>0.1158</c:v>
                </c:pt>
                <c:pt idx="580">
                  <c:v>0.11600000000000001</c:v>
                </c:pt>
                <c:pt idx="581">
                  <c:v>0.11620000000000001</c:v>
                </c:pt>
                <c:pt idx="582">
                  <c:v>0.1164</c:v>
                </c:pt>
                <c:pt idx="583">
                  <c:v>0.11660000000000001</c:v>
                </c:pt>
                <c:pt idx="584">
                  <c:v>0.1168</c:v>
                </c:pt>
                <c:pt idx="585">
                  <c:v>0.11700000000000001</c:v>
                </c:pt>
                <c:pt idx="586">
                  <c:v>0.11720000000000001</c:v>
                </c:pt>
                <c:pt idx="587">
                  <c:v>0.1174</c:v>
                </c:pt>
                <c:pt idx="588">
                  <c:v>0.11760000000000001</c:v>
                </c:pt>
                <c:pt idx="589">
                  <c:v>0.1178</c:v>
                </c:pt>
                <c:pt idx="590">
                  <c:v>0.11800000000000001</c:v>
                </c:pt>
                <c:pt idx="591">
                  <c:v>0.1182</c:v>
                </c:pt>
                <c:pt idx="592">
                  <c:v>0.11840000000000001</c:v>
                </c:pt>
                <c:pt idx="593">
                  <c:v>0.11860000000000001</c:v>
                </c:pt>
                <c:pt idx="594">
                  <c:v>0.1188</c:v>
                </c:pt>
                <c:pt idx="595">
                  <c:v>0.11900000000000001</c:v>
                </c:pt>
                <c:pt idx="596">
                  <c:v>0.1192</c:v>
                </c:pt>
                <c:pt idx="597">
                  <c:v>0.11940000000000001</c:v>
                </c:pt>
                <c:pt idx="598">
                  <c:v>0.11960000000000001</c:v>
                </c:pt>
                <c:pt idx="599">
                  <c:v>0.1198</c:v>
                </c:pt>
                <c:pt idx="600">
                  <c:v>0.12000000000000001</c:v>
                </c:pt>
                <c:pt idx="601">
                  <c:v>0.1202</c:v>
                </c:pt>
                <c:pt idx="602">
                  <c:v>0.12040000000000001</c:v>
                </c:pt>
                <c:pt idx="603">
                  <c:v>0.1206</c:v>
                </c:pt>
                <c:pt idx="604">
                  <c:v>0.1208</c:v>
                </c:pt>
                <c:pt idx="605">
                  <c:v>0.12100000000000001</c:v>
                </c:pt>
                <c:pt idx="606">
                  <c:v>0.1212</c:v>
                </c:pt>
                <c:pt idx="607">
                  <c:v>0.12140000000000001</c:v>
                </c:pt>
                <c:pt idx="608">
                  <c:v>0.1216</c:v>
                </c:pt>
                <c:pt idx="609">
                  <c:v>0.12180000000000001</c:v>
                </c:pt>
                <c:pt idx="610">
                  <c:v>0.12200000000000001</c:v>
                </c:pt>
                <c:pt idx="611">
                  <c:v>0.1222</c:v>
                </c:pt>
                <c:pt idx="612">
                  <c:v>0.12240000000000001</c:v>
                </c:pt>
                <c:pt idx="613">
                  <c:v>0.1226</c:v>
                </c:pt>
                <c:pt idx="614">
                  <c:v>0.12280000000000001</c:v>
                </c:pt>
                <c:pt idx="615">
                  <c:v>0.12300000000000001</c:v>
                </c:pt>
                <c:pt idx="616">
                  <c:v>0.1232</c:v>
                </c:pt>
                <c:pt idx="617">
                  <c:v>0.12340000000000001</c:v>
                </c:pt>
                <c:pt idx="618">
                  <c:v>0.1236</c:v>
                </c:pt>
                <c:pt idx="619">
                  <c:v>0.12380000000000001</c:v>
                </c:pt>
                <c:pt idx="620">
                  <c:v>0.124</c:v>
                </c:pt>
                <c:pt idx="621">
                  <c:v>0.1242</c:v>
                </c:pt>
                <c:pt idx="622">
                  <c:v>0.12440000000000001</c:v>
                </c:pt>
                <c:pt idx="623">
                  <c:v>0.1246</c:v>
                </c:pt>
                <c:pt idx="624">
                  <c:v>0.12480000000000001</c:v>
                </c:pt>
                <c:pt idx="625">
                  <c:v>0.125</c:v>
                </c:pt>
                <c:pt idx="626">
                  <c:v>0.12520000000000001</c:v>
                </c:pt>
                <c:pt idx="627">
                  <c:v>0.12540000000000001</c:v>
                </c:pt>
                <c:pt idx="628">
                  <c:v>0.12560000000000002</c:v>
                </c:pt>
                <c:pt idx="629">
                  <c:v>0.1258</c:v>
                </c:pt>
                <c:pt idx="630">
                  <c:v>0.126</c:v>
                </c:pt>
                <c:pt idx="631">
                  <c:v>0.12620000000000001</c:v>
                </c:pt>
                <c:pt idx="632">
                  <c:v>0.12640000000000001</c:v>
                </c:pt>
                <c:pt idx="633">
                  <c:v>0.12660000000000002</c:v>
                </c:pt>
                <c:pt idx="634">
                  <c:v>0.1268</c:v>
                </c:pt>
                <c:pt idx="635">
                  <c:v>0.127</c:v>
                </c:pt>
                <c:pt idx="636">
                  <c:v>0.12720000000000001</c:v>
                </c:pt>
                <c:pt idx="637">
                  <c:v>0.12740000000000001</c:v>
                </c:pt>
                <c:pt idx="638">
                  <c:v>0.12760000000000002</c:v>
                </c:pt>
                <c:pt idx="639">
                  <c:v>0.1278</c:v>
                </c:pt>
                <c:pt idx="640">
                  <c:v>0.128</c:v>
                </c:pt>
                <c:pt idx="641">
                  <c:v>0.12820000000000001</c:v>
                </c:pt>
                <c:pt idx="642">
                  <c:v>0.12840000000000001</c:v>
                </c:pt>
                <c:pt idx="643">
                  <c:v>0.12860000000000002</c:v>
                </c:pt>
                <c:pt idx="644">
                  <c:v>0.1288</c:v>
                </c:pt>
                <c:pt idx="645">
                  <c:v>0.129</c:v>
                </c:pt>
                <c:pt idx="646">
                  <c:v>0.12920000000000001</c:v>
                </c:pt>
                <c:pt idx="647">
                  <c:v>0.12940000000000002</c:v>
                </c:pt>
                <c:pt idx="648">
                  <c:v>0.12959999999999999</c:v>
                </c:pt>
                <c:pt idx="649">
                  <c:v>0.1298</c:v>
                </c:pt>
                <c:pt idx="650">
                  <c:v>0.13</c:v>
                </c:pt>
                <c:pt idx="651">
                  <c:v>0.13020000000000001</c:v>
                </c:pt>
                <c:pt idx="652">
                  <c:v>0.13040000000000002</c:v>
                </c:pt>
                <c:pt idx="653">
                  <c:v>0.13059999999999999</c:v>
                </c:pt>
                <c:pt idx="654">
                  <c:v>0.1308</c:v>
                </c:pt>
                <c:pt idx="655">
                  <c:v>0.13100000000000001</c:v>
                </c:pt>
                <c:pt idx="656">
                  <c:v>0.13120000000000001</c:v>
                </c:pt>
                <c:pt idx="657">
                  <c:v>0.13140000000000002</c:v>
                </c:pt>
                <c:pt idx="658">
                  <c:v>0.13159999999999999</c:v>
                </c:pt>
                <c:pt idx="659">
                  <c:v>0.1318</c:v>
                </c:pt>
                <c:pt idx="660">
                  <c:v>0.13200000000000001</c:v>
                </c:pt>
                <c:pt idx="661">
                  <c:v>0.13220000000000001</c:v>
                </c:pt>
                <c:pt idx="662">
                  <c:v>0.13240000000000002</c:v>
                </c:pt>
                <c:pt idx="663">
                  <c:v>0.1326</c:v>
                </c:pt>
                <c:pt idx="664">
                  <c:v>0.1328</c:v>
                </c:pt>
                <c:pt idx="665">
                  <c:v>0.13300000000000001</c:v>
                </c:pt>
                <c:pt idx="666">
                  <c:v>0.13320000000000001</c:v>
                </c:pt>
                <c:pt idx="667">
                  <c:v>0.13340000000000002</c:v>
                </c:pt>
                <c:pt idx="668">
                  <c:v>0.1336</c:v>
                </c:pt>
                <c:pt idx="669">
                  <c:v>0.1338</c:v>
                </c:pt>
                <c:pt idx="670">
                  <c:v>0.13400000000000001</c:v>
                </c:pt>
                <c:pt idx="671">
                  <c:v>0.13420000000000001</c:v>
                </c:pt>
                <c:pt idx="672">
                  <c:v>0.13440000000000002</c:v>
                </c:pt>
                <c:pt idx="673">
                  <c:v>0.1346</c:v>
                </c:pt>
                <c:pt idx="674">
                  <c:v>0.1348</c:v>
                </c:pt>
                <c:pt idx="675">
                  <c:v>0.13500000000000001</c:v>
                </c:pt>
                <c:pt idx="676">
                  <c:v>0.13520000000000001</c:v>
                </c:pt>
                <c:pt idx="677">
                  <c:v>0.13540000000000002</c:v>
                </c:pt>
                <c:pt idx="678">
                  <c:v>0.1356</c:v>
                </c:pt>
                <c:pt idx="679">
                  <c:v>0.1358</c:v>
                </c:pt>
                <c:pt idx="680">
                  <c:v>0.13600000000000001</c:v>
                </c:pt>
                <c:pt idx="681">
                  <c:v>0.13620000000000002</c:v>
                </c:pt>
                <c:pt idx="682">
                  <c:v>0.13639999999999999</c:v>
                </c:pt>
                <c:pt idx="683">
                  <c:v>0.1366</c:v>
                </c:pt>
                <c:pt idx="684">
                  <c:v>0.1368</c:v>
                </c:pt>
                <c:pt idx="685">
                  <c:v>0.13700000000000001</c:v>
                </c:pt>
                <c:pt idx="686">
                  <c:v>0.13720000000000002</c:v>
                </c:pt>
                <c:pt idx="687">
                  <c:v>0.13739999999999999</c:v>
                </c:pt>
                <c:pt idx="688">
                  <c:v>0.1376</c:v>
                </c:pt>
                <c:pt idx="689">
                  <c:v>0.13780000000000001</c:v>
                </c:pt>
                <c:pt idx="690">
                  <c:v>0.13800000000000001</c:v>
                </c:pt>
                <c:pt idx="691">
                  <c:v>0.13820000000000002</c:v>
                </c:pt>
                <c:pt idx="692">
                  <c:v>0.1384</c:v>
                </c:pt>
                <c:pt idx="693">
                  <c:v>0.1386</c:v>
                </c:pt>
                <c:pt idx="694">
                  <c:v>0.13880000000000001</c:v>
                </c:pt>
                <c:pt idx="695">
                  <c:v>0.13900000000000001</c:v>
                </c:pt>
                <c:pt idx="696">
                  <c:v>0.13920000000000002</c:v>
                </c:pt>
                <c:pt idx="697">
                  <c:v>0.1394</c:v>
                </c:pt>
                <c:pt idx="698">
                  <c:v>0.1396</c:v>
                </c:pt>
                <c:pt idx="699">
                  <c:v>0.13980000000000001</c:v>
                </c:pt>
                <c:pt idx="700">
                  <c:v>0.14000000000000001</c:v>
                </c:pt>
                <c:pt idx="701">
                  <c:v>0.14020000000000002</c:v>
                </c:pt>
                <c:pt idx="702">
                  <c:v>0.1404</c:v>
                </c:pt>
                <c:pt idx="703">
                  <c:v>0.1406</c:v>
                </c:pt>
                <c:pt idx="704">
                  <c:v>0.14080000000000001</c:v>
                </c:pt>
                <c:pt idx="705">
                  <c:v>0.14100000000000001</c:v>
                </c:pt>
                <c:pt idx="706">
                  <c:v>0.14120000000000002</c:v>
                </c:pt>
                <c:pt idx="707">
                  <c:v>0.1414</c:v>
                </c:pt>
                <c:pt idx="708">
                  <c:v>0.1416</c:v>
                </c:pt>
                <c:pt idx="709">
                  <c:v>0.14180000000000001</c:v>
                </c:pt>
                <c:pt idx="710">
                  <c:v>0.14200000000000002</c:v>
                </c:pt>
                <c:pt idx="711">
                  <c:v>0.14219999999999999</c:v>
                </c:pt>
                <c:pt idx="712">
                  <c:v>0.1424</c:v>
                </c:pt>
                <c:pt idx="713">
                  <c:v>0.1426</c:v>
                </c:pt>
                <c:pt idx="714">
                  <c:v>0.14280000000000001</c:v>
                </c:pt>
                <c:pt idx="715">
                  <c:v>0.14300000000000002</c:v>
                </c:pt>
                <c:pt idx="716">
                  <c:v>0.14319999999999999</c:v>
                </c:pt>
                <c:pt idx="717">
                  <c:v>0.1434</c:v>
                </c:pt>
                <c:pt idx="718">
                  <c:v>0.14360000000000001</c:v>
                </c:pt>
                <c:pt idx="719">
                  <c:v>0.14380000000000001</c:v>
                </c:pt>
                <c:pt idx="720">
                  <c:v>0.14400000000000002</c:v>
                </c:pt>
                <c:pt idx="721">
                  <c:v>0.14419999999999999</c:v>
                </c:pt>
                <c:pt idx="722">
                  <c:v>0.1444</c:v>
                </c:pt>
                <c:pt idx="723">
                  <c:v>0.14460000000000001</c:v>
                </c:pt>
                <c:pt idx="724">
                  <c:v>0.14480000000000001</c:v>
                </c:pt>
                <c:pt idx="725">
                  <c:v>0.14500000000000002</c:v>
                </c:pt>
                <c:pt idx="726">
                  <c:v>0.1452</c:v>
                </c:pt>
                <c:pt idx="727">
                  <c:v>0.1454</c:v>
                </c:pt>
                <c:pt idx="728">
                  <c:v>0.14560000000000001</c:v>
                </c:pt>
                <c:pt idx="729">
                  <c:v>0.14580000000000001</c:v>
                </c:pt>
                <c:pt idx="730">
                  <c:v>0.14600000000000002</c:v>
                </c:pt>
                <c:pt idx="731">
                  <c:v>0.1462</c:v>
                </c:pt>
                <c:pt idx="732">
                  <c:v>0.1464</c:v>
                </c:pt>
                <c:pt idx="733">
                  <c:v>0.14660000000000001</c:v>
                </c:pt>
                <c:pt idx="734">
                  <c:v>0.14680000000000001</c:v>
                </c:pt>
                <c:pt idx="735">
                  <c:v>0.14700000000000002</c:v>
                </c:pt>
                <c:pt idx="736">
                  <c:v>0.1472</c:v>
                </c:pt>
                <c:pt idx="737">
                  <c:v>0.1474</c:v>
                </c:pt>
                <c:pt idx="738">
                  <c:v>0.14760000000000001</c:v>
                </c:pt>
                <c:pt idx="739">
                  <c:v>0.14780000000000001</c:v>
                </c:pt>
                <c:pt idx="740">
                  <c:v>0.14800000000000002</c:v>
                </c:pt>
                <c:pt idx="741">
                  <c:v>0.1482</c:v>
                </c:pt>
                <c:pt idx="742">
                  <c:v>0.1484</c:v>
                </c:pt>
                <c:pt idx="743">
                  <c:v>0.14860000000000001</c:v>
                </c:pt>
                <c:pt idx="744">
                  <c:v>0.14880000000000002</c:v>
                </c:pt>
                <c:pt idx="745">
                  <c:v>0.14899999999999999</c:v>
                </c:pt>
                <c:pt idx="746">
                  <c:v>0.1492</c:v>
                </c:pt>
                <c:pt idx="747">
                  <c:v>0.14940000000000001</c:v>
                </c:pt>
                <c:pt idx="748">
                  <c:v>0.14960000000000001</c:v>
                </c:pt>
                <c:pt idx="749">
                  <c:v>0.14980000000000002</c:v>
                </c:pt>
                <c:pt idx="750">
                  <c:v>0.15</c:v>
                </c:pt>
                <c:pt idx="751">
                  <c:v>0.1502</c:v>
                </c:pt>
                <c:pt idx="752">
                  <c:v>0.15040000000000001</c:v>
                </c:pt>
                <c:pt idx="753">
                  <c:v>0.15060000000000001</c:v>
                </c:pt>
                <c:pt idx="754">
                  <c:v>0.15080000000000002</c:v>
                </c:pt>
                <c:pt idx="755">
                  <c:v>0.151</c:v>
                </c:pt>
                <c:pt idx="756">
                  <c:v>0.1512</c:v>
                </c:pt>
                <c:pt idx="757">
                  <c:v>0.15140000000000001</c:v>
                </c:pt>
                <c:pt idx="758">
                  <c:v>0.15160000000000001</c:v>
                </c:pt>
                <c:pt idx="759">
                  <c:v>0.15180000000000002</c:v>
                </c:pt>
                <c:pt idx="760">
                  <c:v>0.152</c:v>
                </c:pt>
                <c:pt idx="761">
                  <c:v>0.1522</c:v>
                </c:pt>
                <c:pt idx="762">
                  <c:v>0.15240000000000001</c:v>
                </c:pt>
                <c:pt idx="763">
                  <c:v>0.15260000000000001</c:v>
                </c:pt>
                <c:pt idx="764">
                  <c:v>0.15280000000000002</c:v>
                </c:pt>
                <c:pt idx="765">
                  <c:v>0.153</c:v>
                </c:pt>
                <c:pt idx="766">
                  <c:v>0.1532</c:v>
                </c:pt>
                <c:pt idx="767">
                  <c:v>0.15340000000000001</c:v>
                </c:pt>
                <c:pt idx="768">
                  <c:v>0.15360000000000001</c:v>
                </c:pt>
                <c:pt idx="769">
                  <c:v>0.15380000000000002</c:v>
                </c:pt>
                <c:pt idx="770">
                  <c:v>0.154</c:v>
                </c:pt>
                <c:pt idx="771">
                  <c:v>0.1542</c:v>
                </c:pt>
                <c:pt idx="772">
                  <c:v>0.15440000000000001</c:v>
                </c:pt>
                <c:pt idx="773">
                  <c:v>0.15460000000000002</c:v>
                </c:pt>
                <c:pt idx="774">
                  <c:v>0.15480000000000002</c:v>
                </c:pt>
                <c:pt idx="775">
                  <c:v>0.155</c:v>
                </c:pt>
                <c:pt idx="776">
                  <c:v>0.1552</c:v>
                </c:pt>
                <c:pt idx="777">
                  <c:v>0.15540000000000001</c:v>
                </c:pt>
                <c:pt idx="778">
                  <c:v>0.15560000000000002</c:v>
                </c:pt>
                <c:pt idx="779">
                  <c:v>0.15579999999999999</c:v>
                </c:pt>
                <c:pt idx="780">
                  <c:v>0.156</c:v>
                </c:pt>
                <c:pt idx="781">
                  <c:v>0.15620000000000001</c:v>
                </c:pt>
                <c:pt idx="782">
                  <c:v>0.15640000000000001</c:v>
                </c:pt>
                <c:pt idx="783">
                  <c:v>0.15660000000000002</c:v>
                </c:pt>
                <c:pt idx="784">
                  <c:v>0.15679999999999999</c:v>
                </c:pt>
                <c:pt idx="785">
                  <c:v>0.157</c:v>
                </c:pt>
                <c:pt idx="786">
                  <c:v>0.15720000000000001</c:v>
                </c:pt>
                <c:pt idx="787">
                  <c:v>0.15740000000000001</c:v>
                </c:pt>
                <c:pt idx="788">
                  <c:v>0.15760000000000002</c:v>
                </c:pt>
                <c:pt idx="789">
                  <c:v>0.1578</c:v>
                </c:pt>
                <c:pt idx="790">
                  <c:v>0.158</c:v>
                </c:pt>
                <c:pt idx="791">
                  <c:v>0.15820000000000001</c:v>
                </c:pt>
                <c:pt idx="792">
                  <c:v>0.15840000000000001</c:v>
                </c:pt>
                <c:pt idx="793">
                  <c:v>0.15860000000000002</c:v>
                </c:pt>
                <c:pt idx="794">
                  <c:v>0.1588</c:v>
                </c:pt>
                <c:pt idx="795">
                  <c:v>0.159</c:v>
                </c:pt>
                <c:pt idx="796">
                  <c:v>0.15920000000000001</c:v>
                </c:pt>
                <c:pt idx="797">
                  <c:v>0.15940000000000001</c:v>
                </c:pt>
                <c:pt idx="798">
                  <c:v>0.15960000000000002</c:v>
                </c:pt>
                <c:pt idx="799">
                  <c:v>0.1598</c:v>
                </c:pt>
                <c:pt idx="800">
                  <c:v>0.16</c:v>
                </c:pt>
                <c:pt idx="801">
                  <c:v>0.16020000000000001</c:v>
                </c:pt>
                <c:pt idx="802">
                  <c:v>0.16040000000000001</c:v>
                </c:pt>
                <c:pt idx="803">
                  <c:v>0.16060000000000002</c:v>
                </c:pt>
                <c:pt idx="804">
                  <c:v>0.1608</c:v>
                </c:pt>
                <c:pt idx="805">
                  <c:v>0.161</c:v>
                </c:pt>
                <c:pt idx="806">
                  <c:v>0.16120000000000001</c:v>
                </c:pt>
                <c:pt idx="807">
                  <c:v>0.16140000000000002</c:v>
                </c:pt>
                <c:pt idx="808">
                  <c:v>0.16160000000000002</c:v>
                </c:pt>
                <c:pt idx="809">
                  <c:v>0.1618</c:v>
                </c:pt>
                <c:pt idx="810">
                  <c:v>0.16200000000000001</c:v>
                </c:pt>
                <c:pt idx="811">
                  <c:v>0.16220000000000001</c:v>
                </c:pt>
                <c:pt idx="812">
                  <c:v>0.16240000000000002</c:v>
                </c:pt>
                <c:pt idx="813">
                  <c:v>0.16259999999999999</c:v>
                </c:pt>
                <c:pt idx="814">
                  <c:v>0.1628</c:v>
                </c:pt>
                <c:pt idx="815">
                  <c:v>0.16300000000000001</c:v>
                </c:pt>
                <c:pt idx="816">
                  <c:v>0.16320000000000001</c:v>
                </c:pt>
                <c:pt idx="817">
                  <c:v>0.16340000000000002</c:v>
                </c:pt>
                <c:pt idx="818">
                  <c:v>0.1636</c:v>
                </c:pt>
                <c:pt idx="819">
                  <c:v>0.1638</c:v>
                </c:pt>
                <c:pt idx="820">
                  <c:v>0.16400000000000001</c:v>
                </c:pt>
                <c:pt idx="821">
                  <c:v>0.16420000000000001</c:v>
                </c:pt>
                <c:pt idx="822">
                  <c:v>0.16440000000000002</c:v>
                </c:pt>
                <c:pt idx="823">
                  <c:v>0.1646</c:v>
                </c:pt>
                <c:pt idx="824">
                  <c:v>0.1648</c:v>
                </c:pt>
                <c:pt idx="825">
                  <c:v>0.16500000000000001</c:v>
                </c:pt>
                <c:pt idx="826">
                  <c:v>0.16520000000000001</c:v>
                </c:pt>
                <c:pt idx="827">
                  <c:v>0.16540000000000002</c:v>
                </c:pt>
                <c:pt idx="828">
                  <c:v>0.1656</c:v>
                </c:pt>
                <c:pt idx="829">
                  <c:v>0.1658</c:v>
                </c:pt>
                <c:pt idx="830">
                  <c:v>0.16600000000000001</c:v>
                </c:pt>
                <c:pt idx="831">
                  <c:v>0.16620000000000001</c:v>
                </c:pt>
                <c:pt idx="832">
                  <c:v>0.16640000000000002</c:v>
                </c:pt>
                <c:pt idx="833">
                  <c:v>0.1666</c:v>
                </c:pt>
                <c:pt idx="834">
                  <c:v>0.1668</c:v>
                </c:pt>
                <c:pt idx="835">
                  <c:v>0.16700000000000001</c:v>
                </c:pt>
                <c:pt idx="836">
                  <c:v>0.16720000000000002</c:v>
                </c:pt>
                <c:pt idx="837">
                  <c:v>0.16740000000000002</c:v>
                </c:pt>
                <c:pt idx="838">
                  <c:v>0.1676</c:v>
                </c:pt>
                <c:pt idx="839">
                  <c:v>0.1678</c:v>
                </c:pt>
                <c:pt idx="840">
                  <c:v>0.16800000000000001</c:v>
                </c:pt>
                <c:pt idx="841">
                  <c:v>0.16820000000000002</c:v>
                </c:pt>
                <c:pt idx="842">
                  <c:v>0.16840000000000002</c:v>
                </c:pt>
                <c:pt idx="843">
                  <c:v>0.1686</c:v>
                </c:pt>
                <c:pt idx="844">
                  <c:v>0.16880000000000001</c:v>
                </c:pt>
                <c:pt idx="845">
                  <c:v>0.16900000000000001</c:v>
                </c:pt>
                <c:pt idx="846">
                  <c:v>0.16920000000000002</c:v>
                </c:pt>
                <c:pt idx="847">
                  <c:v>0.1694</c:v>
                </c:pt>
                <c:pt idx="848">
                  <c:v>0.1696</c:v>
                </c:pt>
                <c:pt idx="849">
                  <c:v>0.16980000000000001</c:v>
                </c:pt>
                <c:pt idx="850">
                  <c:v>0.17</c:v>
                </c:pt>
                <c:pt idx="851">
                  <c:v>0.17020000000000002</c:v>
                </c:pt>
                <c:pt idx="852">
                  <c:v>0.1704</c:v>
                </c:pt>
                <c:pt idx="853">
                  <c:v>0.1706</c:v>
                </c:pt>
                <c:pt idx="854">
                  <c:v>0.17080000000000001</c:v>
                </c:pt>
                <c:pt idx="855">
                  <c:v>0.17100000000000001</c:v>
                </c:pt>
                <c:pt idx="856">
                  <c:v>0.17120000000000002</c:v>
                </c:pt>
                <c:pt idx="857">
                  <c:v>0.1714</c:v>
                </c:pt>
                <c:pt idx="858">
                  <c:v>0.1716</c:v>
                </c:pt>
                <c:pt idx="859">
                  <c:v>0.17180000000000001</c:v>
                </c:pt>
                <c:pt idx="860">
                  <c:v>0.17200000000000001</c:v>
                </c:pt>
                <c:pt idx="861">
                  <c:v>0.17220000000000002</c:v>
                </c:pt>
                <c:pt idx="862">
                  <c:v>0.1724</c:v>
                </c:pt>
                <c:pt idx="863">
                  <c:v>0.1726</c:v>
                </c:pt>
                <c:pt idx="864">
                  <c:v>0.17280000000000001</c:v>
                </c:pt>
                <c:pt idx="865">
                  <c:v>0.17300000000000001</c:v>
                </c:pt>
                <c:pt idx="866">
                  <c:v>0.17320000000000002</c:v>
                </c:pt>
                <c:pt idx="867">
                  <c:v>0.1734</c:v>
                </c:pt>
                <c:pt idx="868">
                  <c:v>0.1736</c:v>
                </c:pt>
                <c:pt idx="869">
                  <c:v>0.17380000000000001</c:v>
                </c:pt>
                <c:pt idx="870">
                  <c:v>0.17400000000000002</c:v>
                </c:pt>
                <c:pt idx="871">
                  <c:v>0.17420000000000002</c:v>
                </c:pt>
                <c:pt idx="872">
                  <c:v>0.1744</c:v>
                </c:pt>
                <c:pt idx="873">
                  <c:v>0.17460000000000001</c:v>
                </c:pt>
                <c:pt idx="874">
                  <c:v>0.17480000000000001</c:v>
                </c:pt>
                <c:pt idx="875">
                  <c:v>0.17500000000000002</c:v>
                </c:pt>
                <c:pt idx="876">
                  <c:v>0.17519999999999999</c:v>
                </c:pt>
                <c:pt idx="877">
                  <c:v>0.1754</c:v>
                </c:pt>
                <c:pt idx="878">
                  <c:v>0.17560000000000001</c:v>
                </c:pt>
                <c:pt idx="879">
                  <c:v>0.17580000000000001</c:v>
                </c:pt>
                <c:pt idx="880">
                  <c:v>0.17600000000000002</c:v>
                </c:pt>
                <c:pt idx="881">
                  <c:v>0.1762</c:v>
                </c:pt>
                <c:pt idx="882">
                  <c:v>0.1764</c:v>
                </c:pt>
                <c:pt idx="883">
                  <c:v>0.17660000000000001</c:v>
                </c:pt>
                <c:pt idx="884">
                  <c:v>0.17680000000000001</c:v>
                </c:pt>
                <c:pt idx="885">
                  <c:v>0.17700000000000002</c:v>
                </c:pt>
                <c:pt idx="886">
                  <c:v>0.1772</c:v>
                </c:pt>
                <c:pt idx="887">
                  <c:v>0.1774</c:v>
                </c:pt>
                <c:pt idx="888">
                  <c:v>0.17760000000000001</c:v>
                </c:pt>
                <c:pt idx="889">
                  <c:v>0.17780000000000001</c:v>
                </c:pt>
                <c:pt idx="890">
                  <c:v>0.17800000000000002</c:v>
                </c:pt>
                <c:pt idx="891">
                  <c:v>0.1782</c:v>
                </c:pt>
                <c:pt idx="892">
                  <c:v>0.1784</c:v>
                </c:pt>
                <c:pt idx="893">
                  <c:v>0.17860000000000001</c:v>
                </c:pt>
                <c:pt idx="894">
                  <c:v>0.17880000000000001</c:v>
                </c:pt>
                <c:pt idx="895">
                  <c:v>0.17900000000000002</c:v>
                </c:pt>
                <c:pt idx="896">
                  <c:v>0.1792</c:v>
                </c:pt>
                <c:pt idx="897">
                  <c:v>0.1794</c:v>
                </c:pt>
                <c:pt idx="898">
                  <c:v>0.17960000000000001</c:v>
                </c:pt>
                <c:pt idx="899">
                  <c:v>0.17980000000000002</c:v>
                </c:pt>
                <c:pt idx="900">
                  <c:v>0.18000000000000002</c:v>
                </c:pt>
                <c:pt idx="901">
                  <c:v>0.1802</c:v>
                </c:pt>
                <c:pt idx="902">
                  <c:v>0.1804</c:v>
                </c:pt>
                <c:pt idx="903">
                  <c:v>0.18060000000000001</c:v>
                </c:pt>
                <c:pt idx="904">
                  <c:v>0.18080000000000002</c:v>
                </c:pt>
                <c:pt idx="905">
                  <c:v>0.18100000000000002</c:v>
                </c:pt>
                <c:pt idx="906">
                  <c:v>0.1812</c:v>
                </c:pt>
                <c:pt idx="907">
                  <c:v>0.18140000000000001</c:v>
                </c:pt>
                <c:pt idx="908">
                  <c:v>0.18160000000000001</c:v>
                </c:pt>
                <c:pt idx="909">
                  <c:v>0.18180000000000002</c:v>
                </c:pt>
                <c:pt idx="910">
                  <c:v>0.182</c:v>
                </c:pt>
                <c:pt idx="911">
                  <c:v>0.1822</c:v>
                </c:pt>
                <c:pt idx="912">
                  <c:v>0.18240000000000001</c:v>
                </c:pt>
                <c:pt idx="913">
                  <c:v>0.18260000000000001</c:v>
                </c:pt>
                <c:pt idx="914">
                  <c:v>0.18280000000000002</c:v>
                </c:pt>
                <c:pt idx="915">
                  <c:v>0.183</c:v>
                </c:pt>
                <c:pt idx="916">
                  <c:v>0.1832</c:v>
                </c:pt>
                <c:pt idx="917">
                  <c:v>0.18340000000000001</c:v>
                </c:pt>
                <c:pt idx="918">
                  <c:v>0.18360000000000001</c:v>
                </c:pt>
                <c:pt idx="919">
                  <c:v>0.18380000000000002</c:v>
                </c:pt>
                <c:pt idx="920">
                  <c:v>0.184</c:v>
                </c:pt>
                <c:pt idx="921">
                  <c:v>0.1842</c:v>
                </c:pt>
                <c:pt idx="922">
                  <c:v>0.18440000000000001</c:v>
                </c:pt>
                <c:pt idx="923">
                  <c:v>0.18460000000000001</c:v>
                </c:pt>
                <c:pt idx="924">
                  <c:v>0.18480000000000002</c:v>
                </c:pt>
                <c:pt idx="925">
                  <c:v>0.185</c:v>
                </c:pt>
                <c:pt idx="926">
                  <c:v>0.1852</c:v>
                </c:pt>
                <c:pt idx="927">
                  <c:v>0.18540000000000001</c:v>
                </c:pt>
                <c:pt idx="928">
                  <c:v>0.18560000000000001</c:v>
                </c:pt>
                <c:pt idx="929">
                  <c:v>0.18580000000000002</c:v>
                </c:pt>
                <c:pt idx="930">
                  <c:v>0.186</c:v>
                </c:pt>
                <c:pt idx="931">
                  <c:v>0.1862</c:v>
                </c:pt>
                <c:pt idx="932">
                  <c:v>0.18640000000000001</c:v>
                </c:pt>
                <c:pt idx="933">
                  <c:v>0.18660000000000002</c:v>
                </c:pt>
                <c:pt idx="934">
                  <c:v>0.18680000000000002</c:v>
                </c:pt>
                <c:pt idx="935">
                  <c:v>0.187</c:v>
                </c:pt>
                <c:pt idx="936">
                  <c:v>0.18720000000000001</c:v>
                </c:pt>
                <c:pt idx="937">
                  <c:v>0.18740000000000001</c:v>
                </c:pt>
                <c:pt idx="938">
                  <c:v>0.18760000000000002</c:v>
                </c:pt>
                <c:pt idx="939">
                  <c:v>0.18780000000000002</c:v>
                </c:pt>
                <c:pt idx="940">
                  <c:v>0.188</c:v>
                </c:pt>
                <c:pt idx="941">
                  <c:v>0.18820000000000001</c:v>
                </c:pt>
                <c:pt idx="942">
                  <c:v>0.18840000000000001</c:v>
                </c:pt>
                <c:pt idx="943">
                  <c:v>0.18860000000000002</c:v>
                </c:pt>
                <c:pt idx="944">
                  <c:v>0.1888</c:v>
                </c:pt>
                <c:pt idx="945">
                  <c:v>0.189</c:v>
                </c:pt>
                <c:pt idx="946">
                  <c:v>0.18920000000000001</c:v>
                </c:pt>
                <c:pt idx="947">
                  <c:v>0.18940000000000001</c:v>
                </c:pt>
                <c:pt idx="948">
                  <c:v>0.18960000000000002</c:v>
                </c:pt>
                <c:pt idx="949">
                  <c:v>0.1898</c:v>
                </c:pt>
                <c:pt idx="950">
                  <c:v>0.19</c:v>
                </c:pt>
                <c:pt idx="951">
                  <c:v>0.19020000000000001</c:v>
                </c:pt>
                <c:pt idx="952">
                  <c:v>0.19040000000000001</c:v>
                </c:pt>
                <c:pt idx="953">
                  <c:v>0.19060000000000002</c:v>
                </c:pt>
                <c:pt idx="954">
                  <c:v>0.1908</c:v>
                </c:pt>
                <c:pt idx="955">
                  <c:v>0.191</c:v>
                </c:pt>
                <c:pt idx="956">
                  <c:v>0.19120000000000001</c:v>
                </c:pt>
                <c:pt idx="957">
                  <c:v>0.19140000000000001</c:v>
                </c:pt>
                <c:pt idx="958">
                  <c:v>0.19160000000000002</c:v>
                </c:pt>
                <c:pt idx="959">
                  <c:v>0.1918</c:v>
                </c:pt>
                <c:pt idx="960">
                  <c:v>0.192</c:v>
                </c:pt>
                <c:pt idx="961">
                  <c:v>0.19220000000000001</c:v>
                </c:pt>
                <c:pt idx="962">
                  <c:v>0.19240000000000002</c:v>
                </c:pt>
                <c:pt idx="963">
                  <c:v>0.19260000000000002</c:v>
                </c:pt>
                <c:pt idx="964">
                  <c:v>0.1928</c:v>
                </c:pt>
                <c:pt idx="965">
                  <c:v>0.193</c:v>
                </c:pt>
                <c:pt idx="966">
                  <c:v>0.19320000000000001</c:v>
                </c:pt>
                <c:pt idx="967">
                  <c:v>0.19340000000000002</c:v>
                </c:pt>
                <c:pt idx="968">
                  <c:v>0.19360000000000002</c:v>
                </c:pt>
                <c:pt idx="969">
                  <c:v>0.1938</c:v>
                </c:pt>
                <c:pt idx="970">
                  <c:v>0.19400000000000001</c:v>
                </c:pt>
                <c:pt idx="971">
                  <c:v>0.19420000000000001</c:v>
                </c:pt>
                <c:pt idx="972">
                  <c:v>0.19440000000000002</c:v>
                </c:pt>
                <c:pt idx="973">
                  <c:v>0.19460000000000002</c:v>
                </c:pt>
                <c:pt idx="974">
                  <c:v>0.1948</c:v>
                </c:pt>
                <c:pt idx="975">
                  <c:v>0.19500000000000001</c:v>
                </c:pt>
                <c:pt idx="976">
                  <c:v>0.19520000000000001</c:v>
                </c:pt>
                <c:pt idx="977">
                  <c:v>0.19540000000000002</c:v>
                </c:pt>
                <c:pt idx="978">
                  <c:v>0.1956</c:v>
                </c:pt>
                <c:pt idx="979">
                  <c:v>0.1958</c:v>
                </c:pt>
                <c:pt idx="980">
                  <c:v>0.19600000000000001</c:v>
                </c:pt>
                <c:pt idx="981">
                  <c:v>0.19620000000000001</c:v>
                </c:pt>
                <c:pt idx="982">
                  <c:v>0.19640000000000002</c:v>
                </c:pt>
                <c:pt idx="983">
                  <c:v>0.1966</c:v>
                </c:pt>
                <c:pt idx="984">
                  <c:v>0.1968</c:v>
                </c:pt>
                <c:pt idx="985">
                  <c:v>0.19700000000000001</c:v>
                </c:pt>
                <c:pt idx="986">
                  <c:v>0.19720000000000001</c:v>
                </c:pt>
                <c:pt idx="987">
                  <c:v>0.19740000000000002</c:v>
                </c:pt>
                <c:pt idx="988">
                  <c:v>0.1976</c:v>
                </c:pt>
                <c:pt idx="989">
                  <c:v>0.1978</c:v>
                </c:pt>
                <c:pt idx="990">
                  <c:v>0.19800000000000001</c:v>
                </c:pt>
                <c:pt idx="991">
                  <c:v>0.19820000000000002</c:v>
                </c:pt>
                <c:pt idx="992">
                  <c:v>0.19840000000000002</c:v>
                </c:pt>
                <c:pt idx="993">
                  <c:v>0.1986</c:v>
                </c:pt>
                <c:pt idx="994">
                  <c:v>0.1988</c:v>
                </c:pt>
                <c:pt idx="995">
                  <c:v>0.19900000000000001</c:v>
                </c:pt>
                <c:pt idx="996">
                  <c:v>0.19920000000000002</c:v>
                </c:pt>
                <c:pt idx="997">
                  <c:v>0.19940000000000002</c:v>
                </c:pt>
                <c:pt idx="998">
                  <c:v>0.1996</c:v>
                </c:pt>
                <c:pt idx="999">
                  <c:v>0.19980000000000001</c:v>
                </c:pt>
                <c:pt idx="1000">
                  <c:v>0.2</c:v>
                </c:pt>
                <c:pt idx="1001">
                  <c:v>0.20020000000000002</c:v>
                </c:pt>
                <c:pt idx="1002">
                  <c:v>0.20040000000000002</c:v>
                </c:pt>
                <c:pt idx="1003">
                  <c:v>0.2006</c:v>
                </c:pt>
                <c:pt idx="1004">
                  <c:v>0.20080000000000001</c:v>
                </c:pt>
                <c:pt idx="1005">
                  <c:v>0.20100000000000001</c:v>
                </c:pt>
                <c:pt idx="1006">
                  <c:v>0.20120000000000002</c:v>
                </c:pt>
                <c:pt idx="1007">
                  <c:v>0.20140000000000002</c:v>
                </c:pt>
                <c:pt idx="1008">
                  <c:v>0.2016</c:v>
                </c:pt>
                <c:pt idx="1009">
                  <c:v>0.20180000000000001</c:v>
                </c:pt>
                <c:pt idx="1010">
                  <c:v>0.20200000000000001</c:v>
                </c:pt>
                <c:pt idx="1011">
                  <c:v>0.20220000000000002</c:v>
                </c:pt>
                <c:pt idx="1012">
                  <c:v>0.2024</c:v>
                </c:pt>
                <c:pt idx="1013">
                  <c:v>0.2026</c:v>
                </c:pt>
                <c:pt idx="1014">
                  <c:v>0.20280000000000001</c:v>
                </c:pt>
                <c:pt idx="1015">
                  <c:v>0.20300000000000001</c:v>
                </c:pt>
                <c:pt idx="1016">
                  <c:v>0.20320000000000002</c:v>
                </c:pt>
                <c:pt idx="1017">
                  <c:v>0.2034</c:v>
                </c:pt>
                <c:pt idx="1018">
                  <c:v>0.2036</c:v>
                </c:pt>
                <c:pt idx="1019">
                  <c:v>0.20380000000000001</c:v>
                </c:pt>
                <c:pt idx="1020">
                  <c:v>0.20400000000000001</c:v>
                </c:pt>
                <c:pt idx="1021">
                  <c:v>0.20420000000000002</c:v>
                </c:pt>
                <c:pt idx="1022">
                  <c:v>0.2044</c:v>
                </c:pt>
                <c:pt idx="1023">
                  <c:v>0.2046</c:v>
                </c:pt>
                <c:pt idx="1024">
                  <c:v>0.20480000000000001</c:v>
                </c:pt>
                <c:pt idx="1025">
                  <c:v>0.20500000000000002</c:v>
                </c:pt>
                <c:pt idx="1026">
                  <c:v>0.20520000000000002</c:v>
                </c:pt>
                <c:pt idx="1027">
                  <c:v>0.2054</c:v>
                </c:pt>
                <c:pt idx="1028">
                  <c:v>0.2056</c:v>
                </c:pt>
                <c:pt idx="1029">
                  <c:v>0.20580000000000001</c:v>
                </c:pt>
                <c:pt idx="1030">
                  <c:v>0.20600000000000002</c:v>
                </c:pt>
                <c:pt idx="1031">
                  <c:v>0.20620000000000002</c:v>
                </c:pt>
                <c:pt idx="1032">
                  <c:v>0.2064</c:v>
                </c:pt>
                <c:pt idx="1033">
                  <c:v>0.20660000000000001</c:v>
                </c:pt>
                <c:pt idx="1034">
                  <c:v>0.20680000000000001</c:v>
                </c:pt>
                <c:pt idx="1035">
                  <c:v>0.20700000000000002</c:v>
                </c:pt>
                <c:pt idx="1036">
                  <c:v>0.20720000000000002</c:v>
                </c:pt>
                <c:pt idx="1037">
                  <c:v>0.2074</c:v>
                </c:pt>
                <c:pt idx="1038">
                  <c:v>0.20760000000000001</c:v>
                </c:pt>
                <c:pt idx="1039">
                  <c:v>0.20780000000000001</c:v>
                </c:pt>
                <c:pt idx="1040">
                  <c:v>0.20800000000000002</c:v>
                </c:pt>
                <c:pt idx="1041">
                  <c:v>0.2082</c:v>
                </c:pt>
                <c:pt idx="1042">
                  <c:v>0.2084</c:v>
                </c:pt>
                <c:pt idx="1043">
                  <c:v>0.20860000000000001</c:v>
                </c:pt>
                <c:pt idx="1044">
                  <c:v>0.20880000000000001</c:v>
                </c:pt>
                <c:pt idx="1045">
                  <c:v>0.20900000000000002</c:v>
                </c:pt>
                <c:pt idx="1046">
                  <c:v>0.2092</c:v>
                </c:pt>
                <c:pt idx="1047">
                  <c:v>0.2094</c:v>
                </c:pt>
                <c:pt idx="1048">
                  <c:v>0.20960000000000001</c:v>
                </c:pt>
                <c:pt idx="1049">
                  <c:v>0.20980000000000001</c:v>
                </c:pt>
                <c:pt idx="1050">
                  <c:v>0.21000000000000002</c:v>
                </c:pt>
                <c:pt idx="1051">
                  <c:v>0.2102</c:v>
                </c:pt>
                <c:pt idx="1052">
                  <c:v>0.2104</c:v>
                </c:pt>
                <c:pt idx="1053">
                  <c:v>0.21060000000000001</c:v>
                </c:pt>
                <c:pt idx="1054">
                  <c:v>0.21080000000000002</c:v>
                </c:pt>
                <c:pt idx="1055">
                  <c:v>0.21100000000000002</c:v>
                </c:pt>
                <c:pt idx="1056">
                  <c:v>0.2112</c:v>
                </c:pt>
                <c:pt idx="1057">
                  <c:v>0.2114</c:v>
                </c:pt>
                <c:pt idx="1058">
                  <c:v>0.21160000000000001</c:v>
                </c:pt>
                <c:pt idx="1059">
                  <c:v>0.21180000000000002</c:v>
                </c:pt>
                <c:pt idx="1060">
                  <c:v>0.21200000000000002</c:v>
                </c:pt>
                <c:pt idx="1061">
                  <c:v>0.2122</c:v>
                </c:pt>
                <c:pt idx="1062">
                  <c:v>0.21240000000000001</c:v>
                </c:pt>
                <c:pt idx="1063">
                  <c:v>0.21260000000000001</c:v>
                </c:pt>
                <c:pt idx="1064">
                  <c:v>0.21280000000000002</c:v>
                </c:pt>
                <c:pt idx="1065">
                  <c:v>0.21300000000000002</c:v>
                </c:pt>
                <c:pt idx="1066">
                  <c:v>0.2132</c:v>
                </c:pt>
                <c:pt idx="1067">
                  <c:v>0.21340000000000001</c:v>
                </c:pt>
                <c:pt idx="1068">
                  <c:v>0.21360000000000001</c:v>
                </c:pt>
                <c:pt idx="1069">
                  <c:v>0.21380000000000002</c:v>
                </c:pt>
                <c:pt idx="1070">
                  <c:v>0.21400000000000002</c:v>
                </c:pt>
                <c:pt idx="1071">
                  <c:v>0.2142</c:v>
                </c:pt>
                <c:pt idx="1072">
                  <c:v>0.21440000000000001</c:v>
                </c:pt>
                <c:pt idx="1073">
                  <c:v>0.21460000000000001</c:v>
                </c:pt>
                <c:pt idx="1074">
                  <c:v>0.21480000000000002</c:v>
                </c:pt>
                <c:pt idx="1075">
                  <c:v>0.215</c:v>
                </c:pt>
                <c:pt idx="1076">
                  <c:v>0.2152</c:v>
                </c:pt>
                <c:pt idx="1077">
                  <c:v>0.21540000000000001</c:v>
                </c:pt>
                <c:pt idx="1078">
                  <c:v>0.21560000000000001</c:v>
                </c:pt>
                <c:pt idx="1079">
                  <c:v>0.21580000000000002</c:v>
                </c:pt>
                <c:pt idx="1080">
                  <c:v>0.216</c:v>
                </c:pt>
                <c:pt idx="1081">
                  <c:v>0.2162</c:v>
                </c:pt>
                <c:pt idx="1082">
                  <c:v>0.21640000000000001</c:v>
                </c:pt>
                <c:pt idx="1083">
                  <c:v>0.21660000000000001</c:v>
                </c:pt>
                <c:pt idx="1084">
                  <c:v>0.21680000000000002</c:v>
                </c:pt>
                <c:pt idx="1085">
                  <c:v>0.217</c:v>
                </c:pt>
                <c:pt idx="1086">
                  <c:v>0.2172</c:v>
                </c:pt>
                <c:pt idx="1087">
                  <c:v>0.21740000000000001</c:v>
                </c:pt>
                <c:pt idx="1088">
                  <c:v>0.21760000000000002</c:v>
                </c:pt>
                <c:pt idx="1089">
                  <c:v>0.21780000000000002</c:v>
                </c:pt>
                <c:pt idx="1090">
                  <c:v>0.218</c:v>
                </c:pt>
                <c:pt idx="1091">
                  <c:v>0.21820000000000001</c:v>
                </c:pt>
                <c:pt idx="1092">
                  <c:v>0.21840000000000001</c:v>
                </c:pt>
                <c:pt idx="1093">
                  <c:v>0.21860000000000002</c:v>
                </c:pt>
                <c:pt idx="1094">
                  <c:v>0.21880000000000002</c:v>
                </c:pt>
                <c:pt idx="1095">
                  <c:v>0.219</c:v>
                </c:pt>
                <c:pt idx="1096">
                  <c:v>0.21920000000000001</c:v>
                </c:pt>
                <c:pt idx="1097">
                  <c:v>0.21940000000000001</c:v>
                </c:pt>
                <c:pt idx="1098">
                  <c:v>0.21960000000000002</c:v>
                </c:pt>
                <c:pt idx="1099">
                  <c:v>0.21980000000000002</c:v>
                </c:pt>
                <c:pt idx="1100">
                  <c:v>0.22</c:v>
                </c:pt>
                <c:pt idx="1101">
                  <c:v>0.22020000000000001</c:v>
                </c:pt>
                <c:pt idx="1102">
                  <c:v>0.22040000000000001</c:v>
                </c:pt>
                <c:pt idx="1103">
                  <c:v>0.22060000000000002</c:v>
                </c:pt>
                <c:pt idx="1104">
                  <c:v>0.22080000000000002</c:v>
                </c:pt>
                <c:pt idx="1105">
                  <c:v>0.221</c:v>
                </c:pt>
                <c:pt idx="1106">
                  <c:v>0.22120000000000001</c:v>
                </c:pt>
                <c:pt idx="1107">
                  <c:v>0.22140000000000001</c:v>
                </c:pt>
                <c:pt idx="1108">
                  <c:v>0.22160000000000002</c:v>
                </c:pt>
                <c:pt idx="1109">
                  <c:v>0.2218</c:v>
                </c:pt>
                <c:pt idx="1110">
                  <c:v>0.222</c:v>
                </c:pt>
                <c:pt idx="1111">
                  <c:v>0.22220000000000001</c:v>
                </c:pt>
                <c:pt idx="1112">
                  <c:v>0.22240000000000001</c:v>
                </c:pt>
                <c:pt idx="1113">
                  <c:v>0.22260000000000002</c:v>
                </c:pt>
                <c:pt idx="1114">
                  <c:v>0.2228</c:v>
                </c:pt>
                <c:pt idx="1115">
                  <c:v>0.223</c:v>
                </c:pt>
                <c:pt idx="1116">
                  <c:v>0.22320000000000001</c:v>
                </c:pt>
                <c:pt idx="1117">
                  <c:v>0.22340000000000002</c:v>
                </c:pt>
                <c:pt idx="1118">
                  <c:v>0.22360000000000002</c:v>
                </c:pt>
                <c:pt idx="1119">
                  <c:v>0.2238</c:v>
                </c:pt>
                <c:pt idx="1120">
                  <c:v>0.224</c:v>
                </c:pt>
                <c:pt idx="1121">
                  <c:v>0.22420000000000001</c:v>
                </c:pt>
                <c:pt idx="1122">
                  <c:v>0.22440000000000002</c:v>
                </c:pt>
                <c:pt idx="1123">
                  <c:v>0.22460000000000002</c:v>
                </c:pt>
                <c:pt idx="1124">
                  <c:v>0.2248</c:v>
                </c:pt>
                <c:pt idx="1125">
                  <c:v>0.22500000000000001</c:v>
                </c:pt>
                <c:pt idx="1126">
                  <c:v>0.22520000000000001</c:v>
                </c:pt>
                <c:pt idx="1127">
                  <c:v>0.22540000000000002</c:v>
                </c:pt>
                <c:pt idx="1128">
                  <c:v>0.22560000000000002</c:v>
                </c:pt>
                <c:pt idx="1129">
                  <c:v>0.2258</c:v>
                </c:pt>
                <c:pt idx="1130">
                  <c:v>0.22600000000000001</c:v>
                </c:pt>
                <c:pt idx="1131">
                  <c:v>0.22620000000000001</c:v>
                </c:pt>
                <c:pt idx="1132">
                  <c:v>0.22640000000000002</c:v>
                </c:pt>
                <c:pt idx="1133">
                  <c:v>0.22660000000000002</c:v>
                </c:pt>
                <c:pt idx="1134">
                  <c:v>0.2268</c:v>
                </c:pt>
                <c:pt idx="1135">
                  <c:v>0.22700000000000001</c:v>
                </c:pt>
                <c:pt idx="1136">
                  <c:v>0.22720000000000001</c:v>
                </c:pt>
                <c:pt idx="1137">
                  <c:v>0.22740000000000002</c:v>
                </c:pt>
                <c:pt idx="1138">
                  <c:v>0.22760000000000002</c:v>
                </c:pt>
                <c:pt idx="1139">
                  <c:v>0.2278</c:v>
                </c:pt>
                <c:pt idx="1140">
                  <c:v>0.22800000000000001</c:v>
                </c:pt>
                <c:pt idx="1141">
                  <c:v>0.22820000000000001</c:v>
                </c:pt>
                <c:pt idx="1142">
                  <c:v>0.22840000000000002</c:v>
                </c:pt>
                <c:pt idx="1143">
                  <c:v>0.2286</c:v>
                </c:pt>
                <c:pt idx="1144">
                  <c:v>0.2288</c:v>
                </c:pt>
                <c:pt idx="1145">
                  <c:v>0.22900000000000001</c:v>
                </c:pt>
                <c:pt idx="1146">
                  <c:v>0.22920000000000001</c:v>
                </c:pt>
                <c:pt idx="1147">
                  <c:v>0.22940000000000002</c:v>
                </c:pt>
                <c:pt idx="1148">
                  <c:v>0.2296</c:v>
                </c:pt>
                <c:pt idx="1149">
                  <c:v>0.2298</c:v>
                </c:pt>
                <c:pt idx="1150">
                  <c:v>0.23</c:v>
                </c:pt>
                <c:pt idx="1151">
                  <c:v>0.23020000000000002</c:v>
                </c:pt>
                <c:pt idx="1152">
                  <c:v>0.23040000000000002</c:v>
                </c:pt>
                <c:pt idx="1153">
                  <c:v>0.2306</c:v>
                </c:pt>
                <c:pt idx="1154">
                  <c:v>0.23080000000000001</c:v>
                </c:pt>
                <c:pt idx="1155">
                  <c:v>0.23100000000000001</c:v>
                </c:pt>
                <c:pt idx="1156">
                  <c:v>0.23120000000000002</c:v>
                </c:pt>
                <c:pt idx="1157">
                  <c:v>0.23140000000000002</c:v>
                </c:pt>
                <c:pt idx="1158">
                  <c:v>0.2316</c:v>
                </c:pt>
                <c:pt idx="1159">
                  <c:v>0.23180000000000001</c:v>
                </c:pt>
                <c:pt idx="1160">
                  <c:v>0.23200000000000001</c:v>
                </c:pt>
                <c:pt idx="1161">
                  <c:v>0.23220000000000002</c:v>
                </c:pt>
                <c:pt idx="1162">
                  <c:v>0.23240000000000002</c:v>
                </c:pt>
                <c:pt idx="1163">
                  <c:v>0.2326</c:v>
                </c:pt>
                <c:pt idx="1164">
                  <c:v>0.23280000000000001</c:v>
                </c:pt>
                <c:pt idx="1165">
                  <c:v>0.23300000000000001</c:v>
                </c:pt>
                <c:pt idx="1166">
                  <c:v>0.23320000000000002</c:v>
                </c:pt>
                <c:pt idx="1167">
                  <c:v>0.23340000000000002</c:v>
                </c:pt>
                <c:pt idx="1168">
                  <c:v>0.2336</c:v>
                </c:pt>
                <c:pt idx="1169">
                  <c:v>0.23380000000000001</c:v>
                </c:pt>
                <c:pt idx="1170">
                  <c:v>0.23400000000000001</c:v>
                </c:pt>
                <c:pt idx="1171">
                  <c:v>0.23420000000000002</c:v>
                </c:pt>
                <c:pt idx="1172">
                  <c:v>0.23440000000000003</c:v>
                </c:pt>
                <c:pt idx="1173">
                  <c:v>0.2346</c:v>
                </c:pt>
                <c:pt idx="1174">
                  <c:v>0.23480000000000001</c:v>
                </c:pt>
                <c:pt idx="1175">
                  <c:v>0.23500000000000001</c:v>
                </c:pt>
                <c:pt idx="1176">
                  <c:v>0.23520000000000002</c:v>
                </c:pt>
                <c:pt idx="1177">
                  <c:v>0.2354</c:v>
                </c:pt>
                <c:pt idx="1178">
                  <c:v>0.2356</c:v>
                </c:pt>
                <c:pt idx="1179">
                  <c:v>0.23580000000000001</c:v>
                </c:pt>
                <c:pt idx="1180">
                  <c:v>0.23600000000000002</c:v>
                </c:pt>
                <c:pt idx="1181">
                  <c:v>0.23620000000000002</c:v>
                </c:pt>
                <c:pt idx="1182">
                  <c:v>0.2364</c:v>
                </c:pt>
                <c:pt idx="1183">
                  <c:v>0.2366</c:v>
                </c:pt>
                <c:pt idx="1184">
                  <c:v>0.23680000000000001</c:v>
                </c:pt>
                <c:pt idx="1185">
                  <c:v>0.23700000000000002</c:v>
                </c:pt>
                <c:pt idx="1186">
                  <c:v>0.23720000000000002</c:v>
                </c:pt>
                <c:pt idx="1187">
                  <c:v>0.2374</c:v>
                </c:pt>
                <c:pt idx="1188">
                  <c:v>0.23760000000000001</c:v>
                </c:pt>
                <c:pt idx="1189">
                  <c:v>0.23780000000000001</c:v>
                </c:pt>
                <c:pt idx="1190">
                  <c:v>0.23800000000000002</c:v>
                </c:pt>
                <c:pt idx="1191">
                  <c:v>0.23820000000000002</c:v>
                </c:pt>
                <c:pt idx="1192">
                  <c:v>0.2384</c:v>
                </c:pt>
                <c:pt idx="1193">
                  <c:v>0.23860000000000001</c:v>
                </c:pt>
                <c:pt idx="1194">
                  <c:v>0.23880000000000001</c:v>
                </c:pt>
                <c:pt idx="1195">
                  <c:v>0.23900000000000002</c:v>
                </c:pt>
                <c:pt idx="1196">
                  <c:v>0.23920000000000002</c:v>
                </c:pt>
                <c:pt idx="1197">
                  <c:v>0.2394</c:v>
                </c:pt>
                <c:pt idx="1198">
                  <c:v>0.23960000000000001</c:v>
                </c:pt>
                <c:pt idx="1199">
                  <c:v>0.23980000000000001</c:v>
                </c:pt>
                <c:pt idx="1200">
                  <c:v>0.24000000000000002</c:v>
                </c:pt>
                <c:pt idx="1201">
                  <c:v>0.24020000000000002</c:v>
                </c:pt>
                <c:pt idx="1202">
                  <c:v>0.2404</c:v>
                </c:pt>
                <c:pt idx="1203">
                  <c:v>0.24060000000000001</c:v>
                </c:pt>
                <c:pt idx="1204">
                  <c:v>0.24080000000000001</c:v>
                </c:pt>
                <c:pt idx="1205">
                  <c:v>0.24100000000000002</c:v>
                </c:pt>
                <c:pt idx="1206">
                  <c:v>0.2412</c:v>
                </c:pt>
                <c:pt idx="1207">
                  <c:v>0.2414</c:v>
                </c:pt>
                <c:pt idx="1208">
                  <c:v>0.24160000000000001</c:v>
                </c:pt>
                <c:pt idx="1209">
                  <c:v>0.24180000000000001</c:v>
                </c:pt>
                <c:pt idx="1210">
                  <c:v>0.24200000000000002</c:v>
                </c:pt>
                <c:pt idx="1211">
                  <c:v>0.2422</c:v>
                </c:pt>
                <c:pt idx="1212">
                  <c:v>0.2424</c:v>
                </c:pt>
                <c:pt idx="1213">
                  <c:v>0.24260000000000001</c:v>
                </c:pt>
                <c:pt idx="1214">
                  <c:v>0.24280000000000002</c:v>
                </c:pt>
                <c:pt idx="1215">
                  <c:v>0.24300000000000002</c:v>
                </c:pt>
                <c:pt idx="1216">
                  <c:v>0.2432</c:v>
                </c:pt>
                <c:pt idx="1217">
                  <c:v>0.24340000000000001</c:v>
                </c:pt>
                <c:pt idx="1218">
                  <c:v>0.24360000000000001</c:v>
                </c:pt>
                <c:pt idx="1219">
                  <c:v>0.24380000000000002</c:v>
                </c:pt>
                <c:pt idx="1220">
                  <c:v>0.24400000000000002</c:v>
                </c:pt>
                <c:pt idx="1221">
                  <c:v>0.2442</c:v>
                </c:pt>
                <c:pt idx="1222">
                  <c:v>0.24440000000000001</c:v>
                </c:pt>
                <c:pt idx="1223">
                  <c:v>0.24460000000000001</c:v>
                </c:pt>
                <c:pt idx="1224">
                  <c:v>0.24480000000000002</c:v>
                </c:pt>
                <c:pt idx="1225">
                  <c:v>0.24500000000000002</c:v>
                </c:pt>
                <c:pt idx="1226">
                  <c:v>0.2452</c:v>
                </c:pt>
                <c:pt idx="1227">
                  <c:v>0.24540000000000001</c:v>
                </c:pt>
                <c:pt idx="1228">
                  <c:v>0.24560000000000001</c:v>
                </c:pt>
                <c:pt idx="1229">
                  <c:v>0.24580000000000002</c:v>
                </c:pt>
                <c:pt idx="1230">
                  <c:v>0.24600000000000002</c:v>
                </c:pt>
                <c:pt idx="1231">
                  <c:v>0.2462</c:v>
                </c:pt>
                <c:pt idx="1232">
                  <c:v>0.24640000000000001</c:v>
                </c:pt>
                <c:pt idx="1233">
                  <c:v>0.24660000000000001</c:v>
                </c:pt>
                <c:pt idx="1234">
                  <c:v>0.24680000000000002</c:v>
                </c:pt>
                <c:pt idx="1235">
                  <c:v>0.24700000000000003</c:v>
                </c:pt>
                <c:pt idx="1236">
                  <c:v>0.2472</c:v>
                </c:pt>
                <c:pt idx="1237">
                  <c:v>0.24740000000000001</c:v>
                </c:pt>
                <c:pt idx="1238">
                  <c:v>0.24760000000000001</c:v>
                </c:pt>
                <c:pt idx="1239">
                  <c:v>0.24780000000000002</c:v>
                </c:pt>
                <c:pt idx="1240">
                  <c:v>0.248</c:v>
                </c:pt>
                <c:pt idx="1241">
                  <c:v>0.2482</c:v>
                </c:pt>
                <c:pt idx="1242">
                  <c:v>0.24840000000000001</c:v>
                </c:pt>
                <c:pt idx="1243">
                  <c:v>0.24860000000000002</c:v>
                </c:pt>
                <c:pt idx="1244">
                  <c:v>0.24880000000000002</c:v>
                </c:pt>
                <c:pt idx="1245">
                  <c:v>0.249</c:v>
                </c:pt>
                <c:pt idx="1246">
                  <c:v>0.2492</c:v>
                </c:pt>
                <c:pt idx="1247">
                  <c:v>0.24940000000000001</c:v>
                </c:pt>
                <c:pt idx="1248">
                  <c:v>0.24960000000000002</c:v>
                </c:pt>
                <c:pt idx="1249">
                  <c:v>0.24980000000000002</c:v>
                </c:pt>
                <c:pt idx="1250">
                  <c:v>0.25</c:v>
                </c:pt>
                <c:pt idx="1251">
                  <c:v>0.25020000000000003</c:v>
                </c:pt>
                <c:pt idx="1252">
                  <c:v>0.25040000000000001</c:v>
                </c:pt>
                <c:pt idx="1253">
                  <c:v>0.25059999999999999</c:v>
                </c:pt>
                <c:pt idx="1254">
                  <c:v>0.25080000000000002</c:v>
                </c:pt>
                <c:pt idx="1255">
                  <c:v>0.251</c:v>
                </c:pt>
                <c:pt idx="1256">
                  <c:v>0.25120000000000003</c:v>
                </c:pt>
                <c:pt idx="1257">
                  <c:v>0.25140000000000001</c:v>
                </c:pt>
                <c:pt idx="1258">
                  <c:v>0.25159999999999999</c:v>
                </c:pt>
                <c:pt idx="1259">
                  <c:v>0.25180000000000002</c:v>
                </c:pt>
                <c:pt idx="1260">
                  <c:v>0.252</c:v>
                </c:pt>
                <c:pt idx="1261">
                  <c:v>0.25220000000000004</c:v>
                </c:pt>
                <c:pt idx="1262">
                  <c:v>0.25240000000000001</c:v>
                </c:pt>
                <c:pt idx="1263">
                  <c:v>0.25259999999999999</c:v>
                </c:pt>
                <c:pt idx="1264">
                  <c:v>0.25280000000000002</c:v>
                </c:pt>
                <c:pt idx="1265">
                  <c:v>0.253</c:v>
                </c:pt>
                <c:pt idx="1266">
                  <c:v>0.25320000000000004</c:v>
                </c:pt>
                <c:pt idx="1267">
                  <c:v>0.25340000000000001</c:v>
                </c:pt>
                <c:pt idx="1268">
                  <c:v>0.25359999999999999</c:v>
                </c:pt>
                <c:pt idx="1269">
                  <c:v>0.25380000000000003</c:v>
                </c:pt>
                <c:pt idx="1270">
                  <c:v>0.254</c:v>
                </c:pt>
                <c:pt idx="1271">
                  <c:v>0.25420000000000004</c:v>
                </c:pt>
                <c:pt idx="1272">
                  <c:v>0.25440000000000002</c:v>
                </c:pt>
                <c:pt idx="1273">
                  <c:v>0.25459999999999999</c:v>
                </c:pt>
                <c:pt idx="1274">
                  <c:v>0.25480000000000003</c:v>
                </c:pt>
                <c:pt idx="1275">
                  <c:v>0.255</c:v>
                </c:pt>
                <c:pt idx="1276">
                  <c:v>0.25520000000000004</c:v>
                </c:pt>
                <c:pt idx="1277">
                  <c:v>0.25540000000000002</c:v>
                </c:pt>
                <c:pt idx="1278">
                  <c:v>0.25559999999999999</c:v>
                </c:pt>
                <c:pt idx="1279">
                  <c:v>0.25580000000000003</c:v>
                </c:pt>
                <c:pt idx="1280">
                  <c:v>0.25600000000000001</c:v>
                </c:pt>
                <c:pt idx="1281">
                  <c:v>0.25620000000000004</c:v>
                </c:pt>
                <c:pt idx="1282">
                  <c:v>0.25640000000000002</c:v>
                </c:pt>
                <c:pt idx="1283">
                  <c:v>0.25659999999999999</c:v>
                </c:pt>
                <c:pt idx="1284">
                  <c:v>0.25680000000000003</c:v>
                </c:pt>
                <c:pt idx="1285">
                  <c:v>0.25700000000000001</c:v>
                </c:pt>
                <c:pt idx="1286">
                  <c:v>0.25720000000000004</c:v>
                </c:pt>
                <c:pt idx="1287">
                  <c:v>0.25740000000000002</c:v>
                </c:pt>
                <c:pt idx="1288">
                  <c:v>0.2576</c:v>
                </c:pt>
                <c:pt idx="1289">
                  <c:v>0.25780000000000003</c:v>
                </c:pt>
                <c:pt idx="1290">
                  <c:v>0.25800000000000001</c:v>
                </c:pt>
                <c:pt idx="1291">
                  <c:v>0.25819999999999999</c:v>
                </c:pt>
                <c:pt idx="1292">
                  <c:v>0.25840000000000002</c:v>
                </c:pt>
                <c:pt idx="1293">
                  <c:v>0.2586</c:v>
                </c:pt>
                <c:pt idx="1294">
                  <c:v>0.25880000000000003</c:v>
                </c:pt>
                <c:pt idx="1295">
                  <c:v>0.25900000000000001</c:v>
                </c:pt>
                <c:pt idx="1296">
                  <c:v>0.25919999999999999</c:v>
                </c:pt>
                <c:pt idx="1297">
                  <c:v>0.25940000000000002</c:v>
                </c:pt>
                <c:pt idx="1298">
                  <c:v>0.2596</c:v>
                </c:pt>
                <c:pt idx="1299">
                  <c:v>0.25980000000000003</c:v>
                </c:pt>
                <c:pt idx="1300">
                  <c:v>0.26</c:v>
                </c:pt>
                <c:pt idx="1301">
                  <c:v>0.26019999999999999</c:v>
                </c:pt>
                <c:pt idx="1302">
                  <c:v>0.26040000000000002</c:v>
                </c:pt>
                <c:pt idx="1303">
                  <c:v>0.2606</c:v>
                </c:pt>
                <c:pt idx="1304">
                  <c:v>0.26080000000000003</c:v>
                </c:pt>
                <c:pt idx="1305">
                  <c:v>0.26100000000000001</c:v>
                </c:pt>
                <c:pt idx="1306">
                  <c:v>0.26119999999999999</c:v>
                </c:pt>
                <c:pt idx="1307">
                  <c:v>0.26140000000000002</c:v>
                </c:pt>
                <c:pt idx="1308">
                  <c:v>0.2616</c:v>
                </c:pt>
                <c:pt idx="1309">
                  <c:v>0.26180000000000003</c:v>
                </c:pt>
                <c:pt idx="1310">
                  <c:v>0.26200000000000001</c:v>
                </c:pt>
                <c:pt idx="1311">
                  <c:v>0.26219999999999999</c:v>
                </c:pt>
                <c:pt idx="1312">
                  <c:v>0.26240000000000002</c:v>
                </c:pt>
                <c:pt idx="1313">
                  <c:v>0.2626</c:v>
                </c:pt>
                <c:pt idx="1314">
                  <c:v>0.26280000000000003</c:v>
                </c:pt>
                <c:pt idx="1315">
                  <c:v>0.26300000000000001</c:v>
                </c:pt>
                <c:pt idx="1316">
                  <c:v>0.26319999999999999</c:v>
                </c:pt>
                <c:pt idx="1317">
                  <c:v>0.26340000000000002</c:v>
                </c:pt>
                <c:pt idx="1318">
                  <c:v>0.2636</c:v>
                </c:pt>
                <c:pt idx="1319">
                  <c:v>0.26380000000000003</c:v>
                </c:pt>
                <c:pt idx="1320">
                  <c:v>0.26400000000000001</c:v>
                </c:pt>
                <c:pt idx="1321">
                  <c:v>0.26419999999999999</c:v>
                </c:pt>
                <c:pt idx="1322">
                  <c:v>0.26440000000000002</c:v>
                </c:pt>
                <c:pt idx="1323">
                  <c:v>0.2646</c:v>
                </c:pt>
                <c:pt idx="1324">
                  <c:v>0.26480000000000004</c:v>
                </c:pt>
                <c:pt idx="1325">
                  <c:v>0.26500000000000001</c:v>
                </c:pt>
                <c:pt idx="1326">
                  <c:v>0.26519999999999999</c:v>
                </c:pt>
                <c:pt idx="1327">
                  <c:v>0.26540000000000002</c:v>
                </c:pt>
                <c:pt idx="1328">
                  <c:v>0.2656</c:v>
                </c:pt>
                <c:pt idx="1329">
                  <c:v>0.26580000000000004</c:v>
                </c:pt>
                <c:pt idx="1330">
                  <c:v>0.26600000000000001</c:v>
                </c:pt>
                <c:pt idx="1331">
                  <c:v>0.26619999999999999</c:v>
                </c:pt>
                <c:pt idx="1332">
                  <c:v>0.26640000000000003</c:v>
                </c:pt>
                <c:pt idx="1333">
                  <c:v>0.2666</c:v>
                </c:pt>
                <c:pt idx="1334">
                  <c:v>0.26680000000000004</c:v>
                </c:pt>
                <c:pt idx="1335">
                  <c:v>0.26700000000000002</c:v>
                </c:pt>
                <c:pt idx="1336">
                  <c:v>0.26719999999999999</c:v>
                </c:pt>
                <c:pt idx="1337">
                  <c:v>0.26740000000000003</c:v>
                </c:pt>
                <c:pt idx="1338">
                  <c:v>0.2676</c:v>
                </c:pt>
                <c:pt idx="1339">
                  <c:v>0.26780000000000004</c:v>
                </c:pt>
                <c:pt idx="1340">
                  <c:v>0.26800000000000002</c:v>
                </c:pt>
                <c:pt idx="1341">
                  <c:v>0.26819999999999999</c:v>
                </c:pt>
                <c:pt idx="1342">
                  <c:v>0.26840000000000003</c:v>
                </c:pt>
                <c:pt idx="1343">
                  <c:v>0.26860000000000001</c:v>
                </c:pt>
                <c:pt idx="1344">
                  <c:v>0.26880000000000004</c:v>
                </c:pt>
                <c:pt idx="1345">
                  <c:v>0.26900000000000002</c:v>
                </c:pt>
                <c:pt idx="1346">
                  <c:v>0.26919999999999999</c:v>
                </c:pt>
                <c:pt idx="1347">
                  <c:v>0.26940000000000003</c:v>
                </c:pt>
                <c:pt idx="1348">
                  <c:v>0.26960000000000001</c:v>
                </c:pt>
                <c:pt idx="1349">
                  <c:v>0.26980000000000004</c:v>
                </c:pt>
                <c:pt idx="1350">
                  <c:v>0.27</c:v>
                </c:pt>
                <c:pt idx="1351">
                  <c:v>0.2702</c:v>
                </c:pt>
                <c:pt idx="1352">
                  <c:v>0.27040000000000003</c:v>
                </c:pt>
                <c:pt idx="1353">
                  <c:v>0.27060000000000001</c:v>
                </c:pt>
                <c:pt idx="1354">
                  <c:v>0.27080000000000004</c:v>
                </c:pt>
                <c:pt idx="1355">
                  <c:v>0.27100000000000002</c:v>
                </c:pt>
                <c:pt idx="1356">
                  <c:v>0.2712</c:v>
                </c:pt>
                <c:pt idx="1357">
                  <c:v>0.27140000000000003</c:v>
                </c:pt>
                <c:pt idx="1358">
                  <c:v>0.27160000000000001</c:v>
                </c:pt>
                <c:pt idx="1359">
                  <c:v>0.27179999999999999</c:v>
                </c:pt>
                <c:pt idx="1360">
                  <c:v>0.27200000000000002</c:v>
                </c:pt>
                <c:pt idx="1361">
                  <c:v>0.2722</c:v>
                </c:pt>
                <c:pt idx="1362">
                  <c:v>0.27240000000000003</c:v>
                </c:pt>
                <c:pt idx="1363">
                  <c:v>0.27260000000000001</c:v>
                </c:pt>
                <c:pt idx="1364">
                  <c:v>0.27279999999999999</c:v>
                </c:pt>
                <c:pt idx="1365">
                  <c:v>0.27300000000000002</c:v>
                </c:pt>
                <c:pt idx="1366">
                  <c:v>0.2732</c:v>
                </c:pt>
                <c:pt idx="1367">
                  <c:v>0.27340000000000003</c:v>
                </c:pt>
                <c:pt idx="1368">
                  <c:v>0.27360000000000001</c:v>
                </c:pt>
                <c:pt idx="1369">
                  <c:v>0.27379999999999999</c:v>
                </c:pt>
                <c:pt idx="1370">
                  <c:v>0.27400000000000002</c:v>
                </c:pt>
                <c:pt idx="1371">
                  <c:v>0.2742</c:v>
                </c:pt>
                <c:pt idx="1372">
                  <c:v>0.27440000000000003</c:v>
                </c:pt>
                <c:pt idx="1373">
                  <c:v>0.27460000000000001</c:v>
                </c:pt>
                <c:pt idx="1374">
                  <c:v>0.27479999999999999</c:v>
                </c:pt>
                <c:pt idx="1375">
                  <c:v>0.27500000000000002</c:v>
                </c:pt>
                <c:pt idx="1376">
                  <c:v>0.2752</c:v>
                </c:pt>
                <c:pt idx="1377">
                  <c:v>0.27540000000000003</c:v>
                </c:pt>
                <c:pt idx="1378">
                  <c:v>0.27560000000000001</c:v>
                </c:pt>
                <c:pt idx="1379">
                  <c:v>0.27579999999999999</c:v>
                </c:pt>
                <c:pt idx="1380">
                  <c:v>0.27600000000000002</c:v>
                </c:pt>
                <c:pt idx="1381">
                  <c:v>0.2762</c:v>
                </c:pt>
                <c:pt idx="1382">
                  <c:v>0.27640000000000003</c:v>
                </c:pt>
                <c:pt idx="1383">
                  <c:v>0.27660000000000001</c:v>
                </c:pt>
                <c:pt idx="1384">
                  <c:v>0.27679999999999999</c:v>
                </c:pt>
                <c:pt idx="1385">
                  <c:v>0.27700000000000002</c:v>
                </c:pt>
                <c:pt idx="1386">
                  <c:v>0.2772</c:v>
                </c:pt>
                <c:pt idx="1387">
                  <c:v>0.27740000000000004</c:v>
                </c:pt>
                <c:pt idx="1388">
                  <c:v>0.27760000000000001</c:v>
                </c:pt>
                <c:pt idx="1389">
                  <c:v>0.27779999999999999</c:v>
                </c:pt>
                <c:pt idx="1390">
                  <c:v>0.27800000000000002</c:v>
                </c:pt>
                <c:pt idx="1391">
                  <c:v>0.2782</c:v>
                </c:pt>
                <c:pt idx="1392">
                  <c:v>0.27840000000000004</c:v>
                </c:pt>
                <c:pt idx="1393">
                  <c:v>0.27860000000000001</c:v>
                </c:pt>
                <c:pt idx="1394">
                  <c:v>0.27879999999999999</c:v>
                </c:pt>
                <c:pt idx="1395">
                  <c:v>0.27900000000000003</c:v>
                </c:pt>
                <c:pt idx="1396">
                  <c:v>0.2792</c:v>
                </c:pt>
                <c:pt idx="1397">
                  <c:v>0.27940000000000004</c:v>
                </c:pt>
                <c:pt idx="1398">
                  <c:v>0.27960000000000002</c:v>
                </c:pt>
                <c:pt idx="1399">
                  <c:v>0.27979999999999999</c:v>
                </c:pt>
                <c:pt idx="1400">
                  <c:v>0.28000000000000003</c:v>
                </c:pt>
                <c:pt idx="1401">
                  <c:v>0.2802</c:v>
                </c:pt>
                <c:pt idx="1402">
                  <c:v>0.28040000000000004</c:v>
                </c:pt>
                <c:pt idx="1403">
                  <c:v>0.28060000000000002</c:v>
                </c:pt>
                <c:pt idx="1404">
                  <c:v>0.28079999999999999</c:v>
                </c:pt>
                <c:pt idx="1405">
                  <c:v>0.28100000000000003</c:v>
                </c:pt>
                <c:pt idx="1406">
                  <c:v>0.28120000000000001</c:v>
                </c:pt>
                <c:pt idx="1407">
                  <c:v>0.28140000000000004</c:v>
                </c:pt>
                <c:pt idx="1408">
                  <c:v>0.28160000000000002</c:v>
                </c:pt>
                <c:pt idx="1409">
                  <c:v>0.28179999999999999</c:v>
                </c:pt>
                <c:pt idx="1410">
                  <c:v>0.28200000000000003</c:v>
                </c:pt>
                <c:pt idx="1411">
                  <c:v>0.28220000000000001</c:v>
                </c:pt>
                <c:pt idx="1412">
                  <c:v>0.28240000000000004</c:v>
                </c:pt>
                <c:pt idx="1413">
                  <c:v>0.28260000000000002</c:v>
                </c:pt>
                <c:pt idx="1414">
                  <c:v>0.2828</c:v>
                </c:pt>
                <c:pt idx="1415">
                  <c:v>0.28300000000000003</c:v>
                </c:pt>
                <c:pt idx="1416">
                  <c:v>0.28320000000000001</c:v>
                </c:pt>
                <c:pt idx="1417">
                  <c:v>0.28340000000000004</c:v>
                </c:pt>
                <c:pt idx="1418">
                  <c:v>0.28360000000000002</c:v>
                </c:pt>
                <c:pt idx="1419">
                  <c:v>0.2838</c:v>
                </c:pt>
                <c:pt idx="1420">
                  <c:v>0.28400000000000003</c:v>
                </c:pt>
                <c:pt idx="1421">
                  <c:v>0.28420000000000001</c:v>
                </c:pt>
                <c:pt idx="1422">
                  <c:v>0.28439999999999999</c:v>
                </c:pt>
                <c:pt idx="1423">
                  <c:v>0.28460000000000002</c:v>
                </c:pt>
                <c:pt idx="1424">
                  <c:v>0.2848</c:v>
                </c:pt>
                <c:pt idx="1425">
                  <c:v>0.28500000000000003</c:v>
                </c:pt>
                <c:pt idx="1426">
                  <c:v>0.28520000000000001</c:v>
                </c:pt>
                <c:pt idx="1427">
                  <c:v>0.28539999999999999</c:v>
                </c:pt>
                <c:pt idx="1428">
                  <c:v>0.28560000000000002</c:v>
                </c:pt>
                <c:pt idx="1429">
                  <c:v>0.2858</c:v>
                </c:pt>
                <c:pt idx="1430">
                  <c:v>0.28600000000000003</c:v>
                </c:pt>
                <c:pt idx="1431">
                  <c:v>0.28620000000000001</c:v>
                </c:pt>
                <c:pt idx="1432">
                  <c:v>0.28639999999999999</c:v>
                </c:pt>
                <c:pt idx="1433">
                  <c:v>0.28660000000000002</c:v>
                </c:pt>
                <c:pt idx="1434">
                  <c:v>0.2868</c:v>
                </c:pt>
                <c:pt idx="1435">
                  <c:v>0.28700000000000003</c:v>
                </c:pt>
                <c:pt idx="1436">
                  <c:v>0.28720000000000001</c:v>
                </c:pt>
                <c:pt idx="1437">
                  <c:v>0.28739999999999999</c:v>
                </c:pt>
                <c:pt idx="1438">
                  <c:v>0.28760000000000002</c:v>
                </c:pt>
                <c:pt idx="1439">
                  <c:v>0.2878</c:v>
                </c:pt>
                <c:pt idx="1440">
                  <c:v>0.28800000000000003</c:v>
                </c:pt>
                <c:pt idx="1441">
                  <c:v>0.28820000000000001</c:v>
                </c:pt>
                <c:pt idx="1442">
                  <c:v>0.28839999999999999</c:v>
                </c:pt>
                <c:pt idx="1443">
                  <c:v>0.28860000000000002</c:v>
                </c:pt>
                <c:pt idx="1444">
                  <c:v>0.2888</c:v>
                </c:pt>
                <c:pt idx="1445">
                  <c:v>0.28900000000000003</c:v>
                </c:pt>
                <c:pt idx="1446">
                  <c:v>0.28920000000000001</c:v>
                </c:pt>
                <c:pt idx="1447">
                  <c:v>0.28939999999999999</c:v>
                </c:pt>
                <c:pt idx="1448">
                  <c:v>0.28960000000000002</c:v>
                </c:pt>
                <c:pt idx="1449">
                  <c:v>0.2898</c:v>
                </c:pt>
                <c:pt idx="1450">
                  <c:v>0.29000000000000004</c:v>
                </c:pt>
                <c:pt idx="1451">
                  <c:v>0.29020000000000001</c:v>
                </c:pt>
                <c:pt idx="1452">
                  <c:v>0.29039999999999999</c:v>
                </c:pt>
                <c:pt idx="1453">
                  <c:v>0.29060000000000002</c:v>
                </c:pt>
                <c:pt idx="1454">
                  <c:v>0.2908</c:v>
                </c:pt>
                <c:pt idx="1455">
                  <c:v>0.29100000000000004</c:v>
                </c:pt>
                <c:pt idx="1456">
                  <c:v>0.29120000000000001</c:v>
                </c:pt>
                <c:pt idx="1457">
                  <c:v>0.29139999999999999</c:v>
                </c:pt>
                <c:pt idx="1458">
                  <c:v>0.29160000000000003</c:v>
                </c:pt>
                <c:pt idx="1459">
                  <c:v>0.2918</c:v>
                </c:pt>
                <c:pt idx="1460">
                  <c:v>0.29200000000000004</c:v>
                </c:pt>
                <c:pt idx="1461">
                  <c:v>0.29220000000000002</c:v>
                </c:pt>
                <c:pt idx="1462">
                  <c:v>0.29239999999999999</c:v>
                </c:pt>
                <c:pt idx="1463">
                  <c:v>0.29260000000000003</c:v>
                </c:pt>
                <c:pt idx="1464">
                  <c:v>0.2928</c:v>
                </c:pt>
                <c:pt idx="1465">
                  <c:v>0.29300000000000004</c:v>
                </c:pt>
                <c:pt idx="1466">
                  <c:v>0.29320000000000002</c:v>
                </c:pt>
                <c:pt idx="1467">
                  <c:v>0.29339999999999999</c:v>
                </c:pt>
                <c:pt idx="1468">
                  <c:v>0.29360000000000003</c:v>
                </c:pt>
                <c:pt idx="1469">
                  <c:v>0.29380000000000001</c:v>
                </c:pt>
                <c:pt idx="1470">
                  <c:v>0.29400000000000004</c:v>
                </c:pt>
                <c:pt idx="1471">
                  <c:v>0.29420000000000002</c:v>
                </c:pt>
                <c:pt idx="1472">
                  <c:v>0.2944</c:v>
                </c:pt>
                <c:pt idx="1473">
                  <c:v>0.29460000000000003</c:v>
                </c:pt>
                <c:pt idx="1474">
                  <c:v>0.29480000000000001</c:v>
                </c:pt>
                <c:pt idx="1475">
                  <c:v>0.29500000000000004</c:v>
                </c:pt>
                <c:pt idx="1476">
                  <c:v>0.29520000000000002</c:v>
                </c:pt>
                <c:pt idx="1477">
                  <c:v>0.2954</c:v>
                </c:pt>
                <c:pt idx="1478">
                  <c:v>0.29560000000000003</c:v>
                </c:pt>
                <c:pt idx="1479">
                  <c:v>0.29580000000000001</c:v>
                </c:pt>
                <c:pt idx="1480">
                  <c:v>0.29600000000000004</c:v>
                </c:pt>
                <c:pt idx="1481">
                  <c:v>0.29620000000000002</c:v>
                </c:pt>
                <c:pt idx="1482">
                  <c:v>0.2964</c:v>
                </c:pt>
                <c:pt idx="1483">
                  <c:v>0.29660000000000003</c:v>
                </c:pt>
                <c:pt idx="1484">
                  <c:v>0.29680000000000001</c:v>
                </c:pt>
                <c:pt idx="1485">
                  <c:v>0.29700000000000004</c:v>
                </c:pt>
                <c:pt idx="1486">
                  <c:v>0.29720000000000002</c:v>
                </c:pt>
                <c:pt idx="1487">
                  <c:v>0.2974</c:v>
                </c:pt>
                <c:pt idx="1488">
                  <c:v>0.29760000000000003</c:v>
                </c:pt>
                <c:pt idx="1489">
                  <c:v>0.29780000000000001</c:v>
                </c:pt>
                <c:pt idx="1490">
                  <c:v>0.29799999999999999</c:v>
                </c:pt>
                <c:pt idx="1491">
                  <c:v>0.29820000000000002</c:v>
                </c:pt>
                <c:pt idx="1492">
                  <c:v>0.2984</c:v>
                </c:pt>
                <c:pt idx="1493">
                  <c:v>0.29860000000000003</c:v>
                </c:pt>
                <c:pt idx="1494">
                  <c:v>0.29880000000000001</c:v>
                </c:pt>
                <c:pt idx="1495">
                  <c:v>0.29899999999999999</c:v>
                </c:pt>
                <c:pt idx="1496">
                  <c:v>0.29920000000000002</c:v>
                </c:pt>
                <c:pt idx="1497">
                  <c:v>0.2994</c:v>
                </c:pt>
                <c:pt idx="1498">
                  <c:v>0.29960000000000003</c:v>
                </c:pt>
                <c:pt idx="1499">
                  <c:v>0.29980000000000001</c:v>
                </c:pt>
                <c:pt idx="1500">
                  <c:v>0.3</c:v>
                </c:pt>
                <c:pt idx="1501">
                  <c:v>0.30020000000000002</c:v>
                </c:pt>
                <c:pt idx="1502">
                  <c:v>0.3004</c:v>
                </c:pt>
                <c:pt idx="1503">
                  <c:v>0.30060000000000003</c:v>
                </c:pt>
                <c:pt idx="1504">
                  <c:v>0.30080000000000001</c:v>
                </c:pt>
                <c:pt idx="1505">
                  <c:v>0.30099999999999999</c:v>
                </c:pt>
                <c:pt idx="1506">
                  <c:v>0.30120000000000002</c:v>
                </c:pt>
                <c:pt idx="1507">
                  <c:v>0.3014</c:v>
                </c:pt>
                <c:pt idx="1508">
                  <c:v>0.30160000000000003</c:v>
                </c:pt>
                <c:pt idx="1509">
                  <c:v>0.30180000000000001</c:v>
                </c:pt>
                <c:pt idx="1510">
                  <c:v>0.30199999999999999</c:v>
                </c:pt>
                <c:pt idx="1511">
                  <c:v>0.30220000000000002</c:v>
                </c:pt>
                <c:pt idx="1512">
                  <c:v>0.3024</c:v>
                </c:pt>
                <c:pt idx="1513">
                  <c:v>0.30260000000000004</c:v>
                </c:pt>
                <c:pt idx="1514">
                  <c:v>0.30280000000000001</c:v>
                </c:pt>
                <c:pt idx="1515">
                  <c:v>0.30299999999999999</c:v>
                </c:pt>
                <c:pt idx="1516">
                  <c:v>0.30320000000000003</c:v>
                </c:pt>
                <c:pt idx="1517">
                  <c:v>0.3034</c:v>
                </c:pt>
                <c:pt idx="1518">
                  <c:v>0.30360000000000004</c:v>
                </c:pt>
                <c:pt idx="1519">
                  <c:v>0.30380000000000001</c:v>
                </c:pt>
                <c:pt idx="1520">
                  <c:v>0.30399999999999999</c:v>
                </c:pt>
                <c:pt idx="1521">
                  <c:v>0.30420000000000003</c:v>
                </c:pt>
                <c:pt idx="1522">
                  <c:v>0.3044</c:v>
                </c:pt>
                <c:pt idx="1523">
                  <c:v>0.30460000000000004</c:v>
                </c:pt>
                <c:pt idx="1524">
                  <c:v>0.30480000000000002</c:v>
                </c:pt>
                <c:pt idx="1525">
                  <c:v>0.30499999999999999</c:v>
                </c:pt>
                <c:pt idx="1526">
                  <c:v>0.30520000000000003</c:v>
                </c:pt>
                <c:pt idx="1527">
                  <c:v>0.3054</c:v>
                </c:pt>
                <c:pt idx="1528">
                  <c:v>0.30560000000000004</c:v>
                </c:pt>
                <c:pt idx="1529">
                  <c:v>0.30580000000000002</c:v>
                </c:pt>
                <c:pt idx="1530">
                  <c:v>0.30599999999999999</c:v>
                </c:pt>
                <c:pt idx="1531">
                  <c:v>0.30620000000000003</c:v>
                </c:pt>
                <c:pt idx="1532">
                  <c:v>0.30640000000000001</c:v>
                </c:pt>
                <c:pt idx="1533">
                  <c:v>0.30660000000000004</c:v>
                </c:pt>
                <c:pt idx="1534">
                  <c:v>0.30680000000000002</c:v>
                </c:pt>
                <c:pt idx="1535">
                  <c:v>0.307</c:v>
                </c:pt>
                <c:pt idx="1536">
                  <c:v>0.30720000000000003</c:v>
                </c:pt>
                <c:pt idx="1537">
                  <c:v>0.30740000000000001</c:v>
                </c:pt>
                <c:pt idx="1538">
                  <c:v>0.30760000000000004</c:v>
                </c:pt>
                <c:pt idx="1539">
                  <c:v>0.30780000000000002</c:v>
                </c:pt>
                <c:pt idx="1540">
                  <c:v>0.308</c:v>
                </c:pt>
                <c:pt idx="1541">
                  <c:v>0.30820000000000003</c:v>
                </c:pt>
                <c:pt idx="1542">
                  <c:v>0.30840000000000001</c:v>
                </c:pt>
                <c:pt idx="1543">
                  <c:v>0.30860000000000004</c:v>
                </c:pt>
                <c:pt idx="1544">
                  <c:v>0.30880000000000002</c:v>
                </c:pt>
                <c:pt idx="1545">
                  <c:v>0.309</c:v>
                </c:pt>
                <c:pt idx="1546">
                  <c:v>0.30920000000000003</c:v>
                </c:pt>
                <c:pt idx="1547">
                  <c:v>0.30940000000000001</c:v>
                </c:pt>
                <c:pt idx="1548">
                  <c:v>0.30960000000000004</c:v>
                </c:pt>
                <c:pt idx="1549">
                  <c:v>0.30980000000000002</c:v>
                </c:pt>
                <c:pt idx="1550">
                  <c:v>0.31</c:v>
                </c:pt>
                <c:pt idx="1551">
                  <c:v>0.31020000000000003</c:v>
                </c:pt>
                <c:pt idx="1552">
                  <c:v>0.31040000000000001</c:v>
                </c:pt>
                <c:pt idx="1553">
                  <c:v>0.31059999999999999</c:v>
                </c:pt>
                <c:pt idx="1554">
                  <c:v>0.31080000000000002</c:v>
                </c:pt>
                <c:pt idx="1555">
                  <c:v>0.311</c:v>
                </c:pt>
                <c:pt idx="1556">
                  <c:v>0.31120000000000003</c:v>
                </c:pt>
                <c:pt idx="1557">
                  <c:v>0.31140000000000001</c:v>
                </c:pt>
                <c:pt idx="1558">
                  <c:v>0.31159999999999999</c:v>
                </c:pt>
                <c:pt idx="1559">
                  <c:v>0.31180000000000002</c:v>
                </c:pt>
                <c:pt idx="1560">
                  <c:v>0.312</c:v>
                </c:pt>
                <c:pt idx="1561">
                  <c:v>0.31220000000000003</c:v>
                </c:pt>
                <c:pt idx="1562">
                  <c:v>0.31240000000000001</c:v>
                </c:pt>
                <c:pt idx="1563">
                  <c:v>0.31259999999999999</c:v>
                </c:pt>
                <c:pt idx="1564">
                  <c:v>0.31280000000000002</c:v>
                </c:pt>
                <c:pt idx="1565">
                  <c:v>0.313</c:v>
                </c:pt>
                <c:pt idx="1566">
                  <c:v>0.31320000000000003</c:v>
                </c:pt>
                <c:pt idx="1567">
                  <c:v>0.31340000000000001</c:v>
                </c:pt>
                <c:pt idx="1568">
                  <c:v>0.31359999999999999</c:v>
                </c:pt>
                <c:pt idx="1569">
                  <c:v>0.31380000000000002</c:v>
                </c:pt>
                <c:pt idx="1570">
                  <c:v>0.314</c:v>
                </c:pt>
                <c:pt idx="1571">
                  <c:v>0.31420000000000003</c:v>
                </c:pt>
                <c:pt idx="1572">
                  <c:v>0.31440000000000001</c:v>
                </c:pt>
                <c:pt idx="1573">
                  <c:v>0.31459999999999999</c:v>
                </c:pt>
                <c:pt idx="1574">
                  <c:v>0.31480000000000002</c:v>
                </c:pt>
                <c:pt idx="1575">
                  <c:v>0.315</c:v>
                </c:pt>
                <c:pt idx="1576">
                  <c:v>0.31520000000000004</c:v>
                </c:pt>
                <c:pt idx="1577">
                  <c:v>0.31540000000000001</c:v>
                </c:pt>
                <c:pt idx="1578">
                  <c:v>0.31559999999999999</c:v>
                </c:pt>
                <c:pt idx="1579">
                  <c:v>0.31580000000000003</c:v>
                </c:pt>
                <c:pt idx="1580">
                  <c:v>0.316</c:v>
                </c:pt>
                <c:pt idx="1581">
                  <c:v>0.31620000000000004</c:v>
                </c:pt>
                <c:pt idx="1582">
                  <c:v>0.31640000000000001</c:v>
                </c:pt>
                <c:pt idx="1583">
                  <c:v>0.31659999999999999</c:v>
                </c:pt>
                <c:pt idx="1584">
                  <c:v>0.31680000000000003</c:v>
                </c:pt>
                <c:pt idx="1585">
                  <c:v>0.317</c:v>
                </c:pt>
                <c:pt idx="1586">
                  <c:v>0.31720000000000004</c:v>
                </c:pt>
                <c:pt idx="1587">
                  <c:v>0.31740000000000002</c:v>
                </c:pt>
                <c:pt idx="1588">
                  <c:v>0.31759999999999999</c:v>
                </c:pt>
                <c:pt idx="1589">
                  <c:v>0.31780000000000003</c:v>
                </c:pt>
                <c:pt idx="1590">
                  <c:v>0.318</c:v>
                </c:pt>
                <c:pt idx="1591">
                  <c:v>0.31820000000000004</c:v>
                </c:pt>
                <c:pt idx="1592">
                  <c:v>0.31840000000000002</c:v>
                </c:pt>
                <c:pt idx="1593">
                  <c:v>0.31859999999999999</c:v>
                </c:pt>
                <c:pt idx="1594">
                  <c:v>0.31880000000000003</c:v>
                </c:pt>
                <c:pt idx="1595">
                  <c:v>0.31900000000000001</c:v>
                </c:pt>
                <c:pt idx="1596">
                  <c:v>0.31920000000000004</c:v>
                </c:pt>
                <c:pt idx="1597">
                  <c:v>0.31940000000000002</c:v>
                </c:pt>
                <c:pt idx="1598">
                  <c:v>0.3196</c:v>
                </c:pt>
                <c:pt idx="1599">
                  <c:v>0.31980000000000003</c:v>
                </c:pt>
                <c:pt idx="1600">
                  <c:v>0.32</c:v>
                </c:pt>
                <c:pt idx="1601">
                  <c:v>0.32020000000000004</c:v>
                </c:pt>
                <c:pt idx="1602">
                  <c:v>0.32040000000000002</c:v>
                </c:pt>
                <c:pt idx="1603">
                  <c:v>0.3206</c:v>
                </c:pt>
                <c:pt idx="1604">
                  <c:v>0.32080000000000003</c:v>
                </c:pt>
                <c:pt idx="1605">
                  <c:v>0.32100000000000001</c:v>
                </c:pt>
                <c:pt idx="1606">
                  <c:v>0.32120000000000004</c:v>
                </c:pt>
                <c:pt idx="1607">
                  <c:v>0.32140000000000002</c:v>
                </c:pt>
                <c:pt idx="1608">
                  <c:v>0.3216</c:v>
                </c:pt>
                <c:pt idx="1609">
                  <c:v>0.32180000000000003</c:v>
                </c:pt>
                <c:pt idx="1610">
                  <c:v>0.32200000000000001</c:v>
                </c:pt>
                <c:pt idx="1611">
                  <c:v>0.32220000000000004</c:v>
                </c:pt>
                <c:pt idx="1612">
                  <c:v>0.32240000000000002</c:v>
                </c:pt>
                <c:pt idx="1613">
                  <c:v>0.3226</c:v>
                </c:pt>
                <c:pt idx="1614">
                  <c:v>0.32280000000000003</c:v>
                </c:pt>
                <c:pt idx="1615">
                  <c:v>0.32300000000000001</c:v>
                </c:pt>
                <c:pt idx="1616">
                  <c:v>0.32320000000000004</c:v>
                </c:pt>
                <c:pt idx="1617">
                  <c:v>0.32340000000000002</c:v>
                </c:pt>
                <c:pt idx="1618">
                  <c:v>0.3236</c:v>
                </c:pt>
                <c:pt idx="1619">
                  <c:v>0.32380000000000003</c:v>
                </c:pt>
                <c:pt idx="1620">
                  <c:v>0.32400000000000001</c:v>
                </c:pt>
                <c:pt idx="1621">
                  <c:v>0.32419999999999999</c:v>
                </c:pt>
                <c:pt idx="1622">
                  <c:v>0.32440000000000002</c:v>
                </c:pt>
                <c:pt idx="1623">
                  <c:v>0.3246</c:v>
                </c:pt>
                <c:pt idx="1624">
                  <c:v>0.32480000000000003</c:v>
                </c:pt>
                <c:pt idx="1625">
                  <c:v>0.32500000000000001</c:v>
                </c:pt>
                <c:pt idx="1626">
                  <c:v>0.32519999999999999</c:v>
                </c:pt>
                <c:pt idx="1627">
                  <c:v>0.32540000000000002</c:v>
                </c:pt>
                <c:pt idx="1628">
                  <c:v>0.3256</c:v>
                </c:pt>
                <c:pt idx="1629">
                  <c:v>0.32580000000000003</c:v>
                </c:pt>
                <c:pt idx="1630">
                  <c:v>0.32600000000000001</c:v>
                </c:pt>
                <c:pt idx="1631">
                  <c:v>0.32619999999999999</c:v>
                </c:pt>
                <c:pt idx="1632">
                  <c:v>0.32640000000000002</c:v>
                </c:pt>
                <c:pt idx="1633">
                  <c:v>0.3266</c:v>
                </c:pt>
                <c:pt idx="1634">
                  <c:v>0.32680000000000003</c:v>
                </c:pt>
                <c:pt idx="1635">
                  <c:v>0.32700000000000001</c:v>
                </c:pt>
                <c:pt idx="1636">
                  <c:v>0.32719999999999999</c:v>
                </c:pt>
                <c:pt idx="1637">
                  <c:v>0.32740000000000002</c:v>
                </c:pt>
                <c:pt idx="1638">
                  <c:v>0.3276</c:v>
                </c:pt>
                <c:pt idx="1639">
                  <c:v>0.32780000000000004</c:v>
                </c:pt>
                <c:pt idx="1640">
                  <c:v>0.32800000000000001</c:v>
                </c:pt>
                <c:pt idx="1641">
                  <c:v>0.32819999999999999</c:v>
                </c:pt>
                <c:pt idx="1642">
                  <c:v>0.32840000000000003</c:v>
                </c:pt>
                <c:pt idx="1643">
                  <c:v>0.3286</c:v>
                </c:pt>
                <c:pt idx="1644">
                  <c:v>0.32880000000000004</c:v>
                </c:pt>
                <c:pt idx="1645">
                  <c:v>0.32900000000000001</c:v>
                </c:pt>
                <c:pt idx="1646">
                  <c:v>0.32919999999999999</c:v>
                </c:pt>
                <c:pt idx="1647">
                  <c:v>0.32940000000000003</c:v>
                </c:pt>
                <c:pt idx="1648">
                  <c:v>0.3296</c:v>
                </c:pt>
                <c:pt idx="1649">
                  <c:v>0.32980000000000004</c:v>
                </c:pt>
                <c:pt idx="1650">
                  <c:v>0.33</c:v>
                </c:pt>
                <c:pt idx="1651">
                  <c:v>0.33019999999999999</c:v>
                </c:pt>
                <c:pt idx="1652">
                  <c:v>0.33040000000000003</c:v>
                </c:pt>
                <c:pt idx="1653">
                  <c:v>0.3306</c:v>
                </c:pt>
                <c:pt idx="1654">
                  <c:v>0.33080000000000004</c:v>
                </c:pt>
                <c:pt idx="1655">
                  <c:v>0.33100000000000002</c:v>
                </c:pt>
                <c:pt idx="1656">
                  <c:v>0.33119999999999999</c:v>
                </c:pt>
                <c:pt idx="1657">
                  <c:v>0.33140000000000003</c:v>
                </c:pt>
                <c:pt idx="1658">
                  <c:v>0.33160000000000001</c:v>
                </c:pt>
                <c:pt idx="1659">
                  <c:v>0.33180000000000004</c:v>
                </c:pt>
                <c:pt idx="1660">
                  <c:v>0.33200000000000002</c:v>
                </c:pt>
                <c:pt idx="1661">
                  <c:v>0.3322</c:v>
                </c:pt>
                <c:pt idx="1662">
                  <c:v>0.33240000000000003</c:v>
                </c:pt>
                <c:pt idx="1663">
                  <c:v>0.33260000000000001</c:v>
                </c:pt>
                <c:pt idx="1664">
                  <c:v>0.33280000000000004</c:v>
                </c:pt>
                <c:pt idx="1665">
                  <c:v>0.33300000000000002</c:v>
                </c:pt>
                <c:pt idx="1666">
                  <c:v>0.3332</c:v>
                </c:pt>
                <c:pt idx="1667">
                  <c:v>0.33340000000000003</c:v>
                </c:pt>
                <c:pt idx="1668">
                  <c:v>0.33360000000000001</c:v>
                </c:pt>
                <c:pt idx="1669">
                  <c:v>0.33380000000000004</c:v>
                </c:pt>
                <c:pt idx="1670">
                  <c:v>0.33400000000000002</c:v>
                </c:pt>
                <c:pt idx="1671">
                  <c:v>0.3342</c:v>
                </c:pt>
                <c:pt idx="1672">
                  <c:v>0.33440000000000003</c:v>
                </c:pt>
                <c:pt idx="1673">
                  <c:v>0.33460000000000001</c:v>
                </c:pt>
                <c:pt idx="1674">
                  <c:v>0.33480000000000004</c:v>
                </c:pt>
                <c:pt idx="1675">
                  <c:v>0.33500000000000002</c:v>
                </c:pt>
                <c:pt idx="1676">
                  <c:v>0.3352</c:v>
                </c:pt>
                <c:pt idx="1677">
                  <c:v>0.33540000000000003</c:v>
                </c:pt>
                <c:pt idx="1678">
                  <c:v>0.33560000000000001</c:v>
                </c:pt>
                <c:pt idx="1679">
                  <c:v>0.33580000000000004</c:v>
                </c:pt>
                <c:pt idx="1680">
                  <c:v>0.33600000000000002</c:v>
                </c:pt>
                <c:pt idx="1681">
                  <c:v>0.3362</c:v>
                </c:pt>
                <c:pt idx="1682">
                  <c:v>0.33640000000000003</c:v>
                </c:pt>
                <c:pt idx="1683">
                  <c:v>0.33660000000000001</c:v>
                </c:pt>
                <c:pt idx="1684">
                  <c:v>0.33680000000000004</c:v>
                </c:pt>
                <c:pt idx="1685">
                  <c:v>0.33700000000000002</c:v>
                </c:pt>
                <c:pt idx="1686">
                  <c:v>0.3372</c:v>
                </c:pt>
                <c:pt idx="1687">
                  <c:v>0.33740000000000003</c:v>
                </c:pt>
                <c:pt idx="1688">
                  <c:v>0.33760000000000001</c:v>
                </c:pt>
                <c:pt idx="1689">
                  <c:v>0.33779999999999999</c:v>
                </c:pt>
                <c:pt idx="1690">
                  <c:v>0.33800000000000002</c:v>
                </c:pt>
                <c:pt idx="1691">
                  <c:v>0.3382</c:v>
                </c:pt>
                <c:pt idx="1692">
                  <c:v>0.33840000000000003</c:v>
                </c:pt>
                <c:pt idx="1693">
                  <c:v>0.33860000000000001</c:v>
                </c:pt>
                <c:pt idx="1694">
                  <c:v>0.33879999999999999</c:v>
                </c:pt>
                <c:pt idx="1695">
                  <c:v>0.33900000000000002</c:v>
                </c:pt>
                <c:pt idx="1696">
                  <c:v>0.3392</c:v>
                </c:pt>
                <c:pt idx="1697">
                  <c:v>0.33940000000000003</c:v>
                </c:pt>
                <c:pt idx="1698">
                  <c:v>0.33960000000000001</c:v>
                </c:pt>
                <c:pt idx="1699">
                  <c:v>0.33979999999999999</c:v>
                </c:pt>
                <c:pt idx="1700">
                  <c:v>0.34</c:v>
                </c:pt>
                <c:pt idx="1701">
                  <c:v>0.3402</c:v>
                </c:pt>
                <c:pt idx="1702">
                  <c:v>0.34040000000000004</c:v>
                </c:pt>
                <c:pt idx="1703">
                  <c:v>0.34060000000000001</c:v>
                </c:pt>
                <c:pt idx="1704">
                  <c:v>0.34079999999999999</c:v>
                </c:pt>
                <c:pt idx="1705">
                  <c:v>0.34100000000000003</c:v>
                </c:pt>
                <c:pt idx="1706">
                  <c:v>0.3412</c:v>
                </c:pt>
                <c:pt idx="1707">
                  <c:v>0.34140000000000004</c:v>
                </c:pt>
                <c:pt idx="1708">
                  <c:v>0.34160000000000001</c:v>
                </c:pt>
                <c:pt idx="1709">
                  <c:v>0.34179999999999999</c:v>
                </c:pt>
                <c:pt idx="1710">
                  <c:v>0.34200000000000003</c:v>
                </c:pt>
                <c:pt idx="1711">
                  <c:v>0.3422</c:v>
                </c:pt>
                <c:pt idx="1712">
                  <c:v>0.34240000000000004</c:v>
                </c:pt>
                <c:pt idx="1713">
                  <c:v>0.34260000000000002</c:v>
                </c:pt>
                <c:pt idx="1714">
                  <c:v>0.34279999999999999</c:v>
                </c:pt>
                <c:pt idx="1715">
                  <c:v>0.34300000000000003</c:v>
                </c:pt>
                <c:pt idx="1716">
                  <c:v>0.34320000000000001</c:v>
                </c:pt>
                <c:pt idx="1717">
                  <c:v>0.34340000000000004</c:v>
                </c:pt>
                <c:pt idx="1718">
                  <c:v>0.34360000000000002</c:v>
                </c:pt>
                <c:pt idx="1719">
                  <c:v>0.34379999999999999</c:v>
                </c:pt>
                <c:pt idx="1720">
                  <c:v>0.34400000000000003</c:v>
                </c:pt>
                <c:pt idx="1721">
                  <c:v>0.34420000000000001</c:v>
                </c:pt>
                <c:pt idx="1722">
                  <c:v>0.34440000000000004</c:v>
                </c:pt>
                <c:pt idx="1723">
                  <c:v>0.34460000000000002</c:v>
                </c:pt>
                <c:pt idx="1724">
                  <c:v>0.3448</c:v>
                </c:pt>
                <c:pt idx="1725">
                  <c:v>0.34500000000000003</c:v>
                </c:pt>
                <c:pt idx="1726">
                  <c:v>0.34520000000000001</c:v>
                </c:pt>
                <c:pt idx="1727">
                  <c:v>0.34540000000000004</c:v>
                </c:pt>
                <c:pt idx="1728">
                  <c:v>0.34560000000000002</c:v>
                </c:pt>
                <c:pt idx="1729">
                  <c:v>0.3458</c:v>
                </c:pt>
                <c:pt idx="1730">
                  <c:v>0.34600000000000003</c:v>
                </c:pt>
                <c:pt idx="1731">
                  <c:v>0.34620000000000001</c:v>
                </c:pt>
                <c:pt idx="1732">
                  <c:v>0.34640000000000004</c:v>
                </c:pt>
                <c:pt idx="1733">
                  <c:v>0.34660000000000002</c:v>
                </c:pt>
                <c:pt idx="1734">
                  <c:v>0.3468</c:v>
                </c:pt>
                <c:pt idx="1735">
                  <c:v>0.34700000000000003</c:v>
                </c:pt>
                <c:pt idx="1736">
                  <c:v>0.34720000000000001</c:v>
                </c:pt>
                <c:pt idx="1737">
                  <c:v>0.34740000000000004</c:v>
                </c:pt>
                <c:pt idx="1738">
                  <c:v>0.34760000000000002</c:v>
                </c:pt>
                <c:pt idx="1739">
                  <c:v>0.3478</c:v>
                </c:pt>
                <c:pt idx="1740">
                  <c:v>0.34800000000000003</c:v>
                </c:pt>
                <c:pt idx="1741">
                  <c:v>0.34820000000000001</c:v>
                </c:pt>
                <c:pt idx="1742">
                  <c:v>0.34840000000000004</c:v>
                </c:pt>
                <c:pt idx="1743">
                  <c:v>0.34860000000000002</c:v>
                </c:pt>
                <c:pt idx="1744">
                  <c:v>0.3488</c:v>
                </c:pt>
                <c:pt idx="1745">
                  <c:v>0.34900000000000003</c:v>
                </c:pt>
                <c:pt idx="1746">
                  <c:v>0.34920000000000001</c:v>
                </c:pt>
                <c:pt idx="1747">
                  <c:v>0.34940000000000004</c:v>
                </c:pt>
                <c:pt idx="1748">
                  <c:v>0.34960000000000002</c:v>
                </c:pt>
                <c:pt idx="1749">
                  <c:v>0.3498</c:v>
                </c:pt>
                <c:pt idx="1750">
                  <c:v>0.35000000000000003</c:v>
                </c:pt>
                <c:pt idx="1751">
                  <c:v>0.35020000000000001</c:v>
                </c:pt>
                <c:pt idx="1752">
                  <c:v>0.35039999999999999</c:v>
                </c:pt>
                <c:pt idx="1753">
                  <c:v>0.35060000000000002</c:v>
                </c:pt>
                <c:pt idx="1754">
                  <c:v>0.3508</c:v>
                </c:pt>
                <c:pt idx="1755">
                  <c:v>0.35100000000000003</c:v>
                </c:pt>
                <c:pt idx="1756">
                  <c:v>0.35120000000000001</c:v>
                </c:pt>
                <c:pt idx="1757">
                  <c:v>0.35139999999999999</c:v>
                </c:pt>
                <c:pt idx="1758">
                  <c:v>0.35160000000000002</c:v>
                </c:pt>
                <c:pt idx="1759">
                  <c:v>0.3518</c:v>
                </c:pt>
                <c:pt idx="1760">
                  <c:v>0.35200000000000004</c:v>
                </c:pt>
                <c:pt idx="1761">
                  <c:v>0.35220000000000001</c:v>
                </c:pt>
                <c:pt idx="1762">
                  <c:v>0.35239999999999999</c:v>
                </c:pt>
                <c:pt idx="1763">
                  <c:v>0.35260000000000002</c:v>
                </c:pt>
                <c:pt idx="1764">
                  <c:v>0.3528</c:v>
                </c:pt>
                <c:pt idx="1765">
                  <c:v>0.35300000000000004</c:v>
                </c:pt>
                <c:pt idx="1766">
                  <c:v>0.35320000000000001</c:v>
                </c:pt>
                <c:pt idx="1767">
                  <c:v>0.35339999999999999</c:v>
                </c:pt>
                <c:pt idx="1768">
                  <c:v>0.35360000000000003</c:v>
                </c:pt>
                <c:pt idx="1769">
                  <c:v>0.3538</c:v>
                </c:pt>
                <c:pt idx="1770">
                  <c:v>0.35400000000000004</c:v>
                </c:pt>
                <c:pt idx="1771">
                  <c:v>0.35420000000000001</c:v>
                </c:pt>
                <c:pt idx="1772">
                  <c:v>0.35439999999999999</c:v>
                </c:pt>
                <c:pt idx="1773">
                  <c:v>0.35460000000000003</c:v>
                </c:pt>
                <c:pt idx="1774">
                  <c:v>0.3548</c:v>
                </c:pt>
                <c:pt idx="1775">
                  <c:v>0.35500000000000004</c:v>
                </c:pt>
                <c:pt idx="1776">
                  <c:v>0.35520000000000002</c:v>
                </c:pt>
                <c:pt idx="1777">
                  <c:v>0.35539999999999999</c:v>
                </c:pt>
                <c:pt idx="1778">
                  <c:v>0.35560000000000003</c:v>
                </c:pt>
                <c:pt idx="1779">
                  <c:v>0.35580000000000001</c:v>
                </c:pt>
                <c:pt idx="1780">
                  <c:v>0.35600000000000004</c:v>
                </c:pt>
                <c:pt idx="1781">
                  <c:v>0.35620000000000002</c:v>
                </c:pt>
                <c:pt idx="1782">
                  <c:v>0.35639999999999999</c:v>
                </c:pt>
                <c:pt idx="1783">
                  <c:v>0.35660000000000003</c:v>
                </c:pt>
                <c:pt idx="1784">
                  <c:v>0.35680000000000001</c:v>
                </c:pt>
                <c:pt idx="1785">
                  <c:v>0.35700000000000004</c:v>
                </c:pt>
                <c:pt idx="1786">
                  <c:v>0.35720000000000002</c:v>
                </c:pt>
                <c:pt idx="1787">
                  <c:v>0.3574</c:v>
                </c:pt>
                <c:pt idx="1788">
                  <c:v>0.35760000000000003</c:v>
                </c:pt>
                <c:pt idx="1789">
                  <c:v>0.35780000000000001</c:v>
                </c:pt>
                <c:pt idx="1790">
                  <c:v>0.35800000000000004</c:v>
                </c:pt>
                <c:pt idx="1791">
                  <c:v>0.35820000000000002</c:v>
                </c:pt>
                <c:pt idx="1792">
                  <c:v>0.3584</c:v>
                </c:pt>
                <c:pt idx="1793">
                  <c:v>0.35860000000000003</c:v>
                </c:pt>
                <c:pt idx="1794">
                  <c:v>0.35880000000000001</c:v>
                </c:pt>
                <c:pt idx="1795">
                  <c:v>0.35900000000000004</c:v>
                </c:pt>
                <c:pt idx="1796">
                  <c:v>0.35920000000000002</c:v>
                </c:pt>
                <c:pt idx="1797">
                  <c:v>0.3594</c:v>
                </c:pt>
                <c:pt idx="1798">
                  <c:v>0.35960000000000003</c:v>
                </c:pt>
                <c:pt idx="1799">
                  <c:v>0.35980000000000001</c:v>
                </c:pt>
                <c:pt idx="1800">
                  <c:v>0.36000000000000004</c:v>
                </c:pt>
                <c:pt idx="1801">
                  <c:v>0.36020000000000002</c:v>
                </c:pt>
                <c:pt idx="1802">
                  <c:v>0.3604</c:v>
                </c:pt>
                <c:pt idx="1803">
                  <c:v>0.36060000000000003</c:v>
                </c:pt>
                <c:pt idx="1804">
                  <c:v>0.36080000000000001</c:v>
                </c:pt>
                <c:pt idx="1805">
                  <c:v>0.36100000000000004</c:v>
                </c:pt>
                <c:pt idx="1806">
                  <c:v>0.36120000000000002</c:v>
                </c:pt>
                <c:pt idx="1807">
                  <c:v>0.3614</c:v>
                </c:pt>
                <c:pt idx="1808">
                  <c:v>0.36160000000000003</c:v>
                </c:pt>
                <c:pt idx="1809">
                  <c:v>0.36180000000000001</c:v>
                </c:pt>
                <c:pt idx="1810">
                  <c:v>0.36200000000000004</c:v>
                </c:pt>
                <c:pt idx="1811">
                  <c:v>0.36220000000000002</c:v>
                </c:pt>
                <c:pt idx="1812">
                  <c:v>0.3624</c:v>
                </c:pt>
                <c:pt idx="1813">
                  <c:v>0.36260000000000003</c:v>
                </c:pt>
                <c:pt idx="1814">
                  <c:v>0.36280000000000001</c:v>
                </c:pt>
                <c:pt idx="1815">
                  <c:v>0.36300000000000004</c:v>
                </c:pt>
                <c:pt idx="1816">
                  <c:v>0.36320000000000002</c:v>
                </c:pt>
                <c:pt idx="1817">
                  <c:v>0.3634</c:v>
                </c:pt>
                <c:pt idx="1818">
                  <c:v>0.36360000000000003</c:v>
                </c:pt>
                <c:pt idx="1819">
                  <c:v>0.36380000000000001</c:v>
                </c:pt>
                <c:pt idx="1820">
                  <c:v>0.36399999999999999</c:v>
                </c:pt>
                <c:pt idx="1821">
                  <c:v>0.36420000000000002</c:v>
                </c:pt>
                <c:pt idx="1822">
                  <c:v>0.3644</c:v>
                </c:pt>
                <c:pt idx="1823">
                  <c:v>0.36460000000000004</c:v>
                </c:pt>
                <c:pt idx="1824">
                  <c:v>0.36480000000000001</c:v>
                </c:pt>
                <c:pt idx="1825">
                  <c:v>0.36499999999999999</c:v>
                </c:pt>
                <c:pt idx="1826">
                  <c:v>0.36520000000000002</c:v>
                </c:pt>
                <c:pt idx="1827">
                  <c:v>0.3654</c:v>
                </c:pt>
                <c:pt idx="1828">
                  <c:v>0.36560000000000004</c:v>
                </c:pt>
                <c:pt idx="1829">
                  <c:v>0.36580000000000001</c:v>
                </c:pt>
                <c:pt idx="1830">
                  <c:v>0.36599999999999999</c:v>
                </c:pt>
                <c:pt idx="1831">
                  <c:v>0.36620000000000003</c:v>
                </c:pt>
                <c:pt idx="1832">
                  <c:v>0.3664</c:v>
                </c:pt>
                <c:pt idx="1833">
                  <c:v>0.36660000000000004</c:v>
                </c:pt>
                <c:pt idx="1834">
                  <c:v>0.36680000000000001</c:v>
                </c:pt>
                <c:pt idx="1835">
                  <c:v>0.36699999999999999</c:v>
                </c:pt>
                <c:pt idx="1836">
                  <c:v>0.36720000000000003</c:v>
                </c:pt>
                <c:pt idx="1837">
                  <c:v>0.3674</c:v>
                </c:pt>
                <c:pt idx="1838">
                  <c:v>0.36760000000000004</c:v>
                </c:pt>
                <c:pt idx="1839">
                  <c:v>0.36780000000000002</c:v>
                </c:pt>
                <c:pt idx="1840">
                  <c:v>0.36799999999999999</c:v>
                </c:pt>
                <c:pt idx="1841">
                  <c:v>0.36820000000000003</c:v>
                </c:pt>
                <c:pt idx="1842">
                  <c:v>0.36840000000000001</c:v>
                </c:pt>
                <c:pt idx="1843">
                  <c:v>0.36860000000000004</c:v>
                </c:pt>
                <c:pt idx="1844">
                  <c:v>0.36880000000000002</c:v>
                </c:pt>
                <c:pt idx="1845">
                  <c:v>0.36899999999999999</c:v>
                </c:pt>
                <c:pt idx="1846">
                  <c:v>0.36920000000000003</c:v>
                </c:pt>
                <c:pt idx="1847">
                  <c:v>0.36940000000000001</c:v>
                </c:pt>
                <c:pt idx="1848">
                  <c:v>0.36960000000000004</c:v>
                </c:pt>
                <c:pt idx="1849">
                  <c:v>0.36980000000000002</c:v>
                </c:pt>
                <c:pt idx="1850">
                  <c:v>0.37</c:v>
                </c:pt>
                <c:pt idx="1851">
                  <c:v>0.37020000000000003</c:v>
                </c:pt>
                <c:pt idx="1852">
                  <c:v>0.37040000000000001</c:v>
                </c:pt>
                <c:pt idx="1853">
                  <c:v>0.37060000000000004</c:v>
                </c:pt>
                <c:pt idx="1854">
                  <c:v>0.37080000000000002</c:v>
                </c:pt>
                <c:pt idx="1855">
                  <c:v>0.371</c:v>
                </c:pt>
                <c:pt idx="1856">
                  <c:v>0.37120000000000003</c:v>
                </c:pt>
                <c:pt idx="1857">
                  <c:v>0.37140000000000001</c:v>
                </c:pt>
                <c:pt idx="1858">
                  <c:v>0.37160000000000004</c:v>
                </c:pt>
                <c:pt idx="1859">
                  <c:v>0.37180000000000002</c:v>
                </c:pt>
                <c:pt idx="1860">
                  <c:v>0.372</c:v>
                </c:pt>
                <c:pt idx="1861">
                  <c:v>0.37220000000000003</c:v>
                </c:pt>
                <c:pt idx="1862">
                  <c:v>0.37240000000000001</c:v>
                </c:pt>
                <c:pt idx="1863">
                  <c:v>0.37260000000000004</c:v>
                </c:pt>
                <c:pt idx="1864">
                  <c:v>0.37280000000000002</c:v>
                </c:pt>
                <c:pt idx="1865">
                  <c:v>0.373</c:v>
                </c:pt>
                <c:pt idx="1866">
                  <c:v>0.37320000000000003</c:v>
                </c:pt>
                <c:pt idx="1867">
                  <c:v>0.37340000000000001</c:v>
                </c:pt>
                <c:pt idx="1868">
                  <c:v>0.37360000000000004</c:v>
                </c:pt>
                <c:pt idx="1869">
                  <c:v>0.37380000000000002</c:v>
                </c:pt>
                <c:pt idx="1870">
                  <c:v>0.374</c:v>
                </c:pt>
                <c:pt idx="1871">
                  <c:v>0.37420000000000003</c:v>
                </c:pt>
                <c:pt idx="1872">
                  <c:v>0.37440000000000001</c:v>
                </c:pt>
                <c:pt idx="1873">
                  <c:v>0.37460000000000004</c:v>
                </c:pt>
                <c:pt idx="1874">
                  <c:v>0.37480000000000002</c:v>
                </c:pt>
                <c:pt idx="1875">
                  <c:v>0.375</c:v>
                </c:pt>
                <c:pt idx="1876">
                  <c:v>0.37520000000000003</c:v>
                </c:pt>
                <c:pt idx="1877">
                  <c:v>0.37540000000000001</c:v>
                </c:pt>
                <c:pt idx="1878">
                  <c:v>0.37560000000000004</c:v>
                </c:pt>
                <c:pt idx="1879">
                  <c:v>0.37580000000000002</c:v>
                </c:pt>
                <c:pt idx="1880">
                  <c:v>0.376</c:v>
                </c:pt>
                <c:pt idx="1881">
                  <c:v>0.37620000000000003</c:v>
                </c:pt>
                <c:pt idx="1882">
                  <c:v>0.37640000000000001</c:v>
                </c:pt>
                <c:pt idx="1883">
                  <c:v>0.37659999999999999</c:v>
                </c:pt>
                <c:pt idx="1884">
                  <c:v>0.37680000000000002</c:v>
                </c:pt>
                <c:pt idx="1885">
                  <c:v>0.377</c:v>
                </c:pt>
                <c:pt idx="1886">
                  <c:v>0.37720000000000004</c:v>
                </c:pt>
                <c:pt idx="1887">
                  <c:v>0.37740000000000001</c:v>
                </c:pt>
                <c:pt idx="1888">
                  <c:v>0.37759999999999999</c:v>
                </c:pt>
                <c:pt idx="1889">
                  <c:v>0.37780000000000002</c:v>
                </c:pt>
                <c:pt idx="1890">
                  <c:v>0.378</c:v>
                </c:pt>
                <c:pt idx="1891">
                  <c:v>0.37820000000000004</c:v>
                </c:pt>
                <c:pt idx="1892">
                  <c:v>0.37840000000000001</c:v>
                </c:pt>
                <c:pt idx="1893">
                  <c:v>0.37859999999999999</c:v>
                </c:pt>
                <c:pt idx="1894">
                  <c:v>0.37880000000000003</c:v>
                </c:pt>
                <c:pt idx="1895">
                  <c:v>0.379</c:v>
                </c:pt>
                <c:pt idx="1896">
                  <c:v>0.37920000000000004</c:v>
                </c:pt>
                <c:pt idx="1897">
                  <c:v>0.37940000000000002</c:v>
                </c:pt>
                <c:pt idx="1898">
                  <c:v>0.37959999999999999</c:v>
                </c:pt>
                <c:pt idx="1899">
                  <c:v>0.37980000000000003</c:v>
                </c:pt>
                <c:pt idx="1900">
                  <c:v>0.38</c:v>
                </c:pt>
                <c:pt idx="1901">
                  <c:v>0.38020000000000004</c:v>
                </c:pt>
                <c:pt idx="1902">
                  <c:v>0.38040000000000002</c:v>
                </c:pt>
                <c:pt idx="1903">
                  <c:v>0.38059999999999999</c:v>
                </c:pt>
                <c:pt idx="1904">
                  <c:v>0.38080000000000003</c:v>
                </c:pt>
                <c:pt idx="1905">
                  <c:v>0.38100000000000001</c:v>
                </c:pt>
                <c:pt idx="1906">
                  <c:v>0.38120000000000004</c:v>
                </c:pt>
                <c:pt idx="1907">
                  <c:v>0.38140000000000002</c:v>
                </c:pt>
                <c:pt idx="1908">
                  <c:v>0.38159999999999999</c:v>
                </c:pt>
                <c:pt idx="1909">
                  <c:v>0.38180000000000003</c:v>
                </c:pt>
                <c:pt idx="1910">
                  <c:v>0.38200000000000001</c:v>
                </c:pt>
                <c:pt idx="1911">
                  <c:v>0.38220000000000004</c:v>
                </c:pt>
                <c:pt idx="1912">
                  <c:v>0.38240000000000002</c:v>
                </c:pt>
                <c:pt idx="1913">
                  <c:v>0.3826</c:v>
                </c:pt>
                <c:pt idx="1914">
                  <c:v>0.38280000000000003</c:v>
                </c:pt>
                <c:pt idx="1915">
                  <c:v>0.38300000000000001</c:v>
                </c:pt>
                <c:pt idx="1916">
                  <c:v>0.38320000000000004</c:v>
                </c:pt>
                <c:pt idx="1917">
                  <c:v>0.38340000000000002</c:v>
                </c:pt>
                <c:pt idx="1918">
                  <c:v>0.3836</c:v>
                </c:pt>
                <c:pt idx="1919">
                  <c:v>0.38380000000000003</c:v>
                </c:pt>
                <c:pt idx="1920">
                  <c:v>0.38400000000000001</c:v>
                </c:pt>
                <c:pt idx="1921">
                  <c:v>0.38420000000000004</c:v>
                </c:pt>
                <c:pt idx="1922">
                  <c:v>0.38440000000000002</c:v>
                </c:pt>
                <c:pt idx="1923">
                  <c:v>0.3846</c:v>
                </c:pt>
                <c:pt idx="1924">
                  <c:v>0.38480000000000003</c:v>
                </c:pt>
                <c:pt idx="1925">
                  <c:v>0.38500000000000001</c:v>
                </c:pt>
                <c:pt idx="1926">
                  <c:v>0.38520000000000004</c:v>
                </c:pt>
                <c:pt idx="1927">
                  <c:v>0.38540000000000002</c:v>
                </c:pt>
                <c:pt idx="1928">
                  <c:v>0.3856</c:v>
                </c:pt>
                <c:pt idx="1929">
                  <c:v>0.38580000000000003</c:v>
                </c:pt>
                <c:pt idx="1930">
                  <c:v>0.38600000000000001</c:v>
                </c:pt>
                <c:pt idx="1931">
                  <c:v>0.38620000000000004</c:v>
                </c:pt>
                <c:pt idx="1932">
                  <c:v>0.38640000000000002</c:v>
                </c:pt>
                <c:pt idx="1933">
                  <c:v>0.3866</c:v>
                </c:pt>
                <c:pt idx="1934">
                  <c:v>0.38680000000000003</c:v>
                </c:pt>
                <c:pt idx="1935">
                  <c:v>0.38700000000000001</c:v>
                </c:pt>
                <c:pt idx="1936">
                  <c:v>0.38720000000000004</c:v>
                </c:pt>
                <c:pt idx="1937">
                  <c:v>0.38740000000000002</c:v>
                </c:pt>
                <c:pt idx="1938">
                  <c:v>0.3876</c:v>
                </c:pt>
                <c:pt idx="1939">
                  <c:v>0.38780000000000003</c:v>
                </c:pt>
                <c:pt idx="1940">
                  <c:v>0.38800000000000001</c:v>
                </c:pt>
                <c:pt idx="1941">
                  <c:v>0.38820000000000005</c:v>
                </c:pt>
                <c:pt idx="1942">
                  <c:v>0.38840000000000002</c:v>
                </c:pt>
                <c:pt idx="1943">
                  <c:v>0.3886</c:v>
                </c:pt>
                <c:pt idx="1944">
                  <c:v>0.38880000000000003</c:v>
                </c:pt>
                <c:pt idx="1945">
                  <c:v>0.38900000000000001</c:v>
                </c:pt>
                <c:pt idx="1946">
                  <c:v>0.38920000000000005</c:v>
                </c:pt>
                <c:pt idx="1947">
                  <c:v>0.38940000000000002</c:v>
                </c:pt>
                <c:pt idx="1948">
                  <c:v>0.3896</c:v>
                </c:pt>
                <c:pt idx="1949">
                  <c:v>0.38980000000000004</c:v>
                </c:pt>
                <c:pt idx="1950">
                  <c:v>0.39</c:v>
                </c:pt>
                <c:pt idx="1951">
                  <c:v>0.39019999999999999</c:v>
                </c:pt>
                <c:pt idx="1952">
                  <c:v>0.39040000000000002</c:v>
                </c:pt>
                <c:pt idx="1953">
                  <c:v>0.3906</c:v>
                </c:pt>
                <c:pt idx="1954">
                  <c:v>0.39080000000000004</c:v>
                </c:pt>
                <c:pt idx="1955">
                  <c:v>0.39100000000000001</c:v>
                </c:pt>
                <c:pt idx="1956">
                  <c:v>0.39119999999999999</c:v>
                </c:pt>
                <c:pt idx="1957">
                  <c:v>0.39140000000000003</c:v>
                </c:pt>
                <c:pt idx="1958">
                  <c:v>0.3916</c:v>
                </c:pt>
                <c:pt idx="1959">
                  <c:v>0.39180000000000004</c:v>
                </c:pt>
                <c:pt idx="1960">
                  <c:v>0.39200000000000002</c:v>
                </c:pt>
                <c:pt idx="1961">
                  <c:v>0.39219999999999999</c:v>
                </c:pt>
                <c:pt idx="1962">
                  <c:v>0.39240000000000003</c:v>
                </c:pt>
                <c:pt idx="1963">
                  <c:v>0.3926</c:v>
                </c:pt>
                <c:pt idx="1964">
                  <c:v>0.39280000000000004</c:v>
                </c:pt>
                <c:pt idx="1965">
                  <c:v>0.39300000000000002</c:v>
                </c:pt>
                <c:pt idx="1966">
                  <c:v>0.39319999999999999</c:v>
                </c:pt>
                <c:pt idx="1967">
                  <c:v>0.39340000000000003</c:v>
                </c:pt>
                <c:pt idx="1968">
                  <c:v>0.39360000000000001</c:v>
                </c:pt>
                <c:pt idx="1969">
                  <c:v>0.39380000000000004</c:v>
                </c:pt>
                <c:pt idx="1970">
                  <c:v>0.39400000000000002</c:v>
                </c:pt>
                <c:pt idx="1971">
                  <c:v>0.39419999999999999</c:v>
                </c:pt>
                <c:pt idx="1972">
                  <c:v>0.39440000000000003</c:v>
                </c:pt>
                <c:pt idx="1973">
                  <c:v>0.39460000000000001</c:v>
                </c:pt>
                <c:pt idx="1974">
                  <c:v>0.39480000000000004</c:v>
                </c:pt>
                <c:pt idx="1975">
                  <c:v>0.39500000000000002</c:v>
                </c:pt>
                <c:pt idx="1976">
                  <c:v>0.3952</c:v>
                </c:pt>
                <c:pt idx="1977">
                  <c:v>0.39540000000000003</c:v>
                </c:pt>
                <c:pt idx="1978">
                  <c:v>0.39560000000000001</c:v>
                </c:pt>
                <c:pt idx="1979">
                  <c:v>0.39580000000000004</c:v>
                </c:pt>
                <c:pt idx="1980">
                  <c:v>0.39600000000000002</c:v>
                </c:pt>
                <c:pt idx="1981">
                  <c:v>0.3962</c:v>
                </c:pt>
                <c:pt idx="1982">
                  <c:v>0.39640000000000003</c:v>
                </c:pt>
                <c:pt idx="1983">
                  <c:v>0.39660000000000001</c:v>
                </c:pt>
                <c:pt idx="1984">
                  <c:v>0.39680000000000004</c:v>
                </c:pt>
                <c:pt idx="1985">
                  <c:v>0.39700000000000002</c:v>
                </c:pt>
                <c:pt idx="1986">
                  <c:v>0.3972</c:v>
                </c:pt>
                <c:pt idx="1987">
                  <c:v>0.39740000000000003</c:v>
                </c:pt>
                <c:pt idx="1988">
                  <c:v>0.39760000000000001</c:v>
                </c:pt>
                <c:pt idx="1989">
                  <c:v>0.39780000000000004</c:v>
                </c:pt>
                <c:pt idx="1990">
                  <c:v>0.39800000000000002</c:v>
                </c:pt>
                <c:pt idx="1991">
                  <c:v>0.3982</c:v>
                </c:pt>
                <c:pt idx="1992">
                  <c:v>0.39840000000000003</c:v>
                </c:pt>
                <c:pt idx="1993">
                  <c:v>0.39860000000000001</c:v>
                </c:pt>
                <c:pt idx="1994">
                  <c:v>0.39880000000000004</c:v>
                </c:pt>
                <c:pt idx="1995">
                  <c:v>0.39900000000000002</c:v>
                </c:pt>
                <c:pt idx="1996">
                  <c:v>0.3992</c:v>
                </c:pt>
                <c:pt idx="1997">
                  <c:v>0.39940000000000003</c:v>
                </c:pt>
                <c:pt idx="1998">
                  <c:v>0.39960000000000001</c:v>
                </c:pt>
                <c:pt idx="1999">
                  <c:v>0.39980000000000004</c:v>
                </c:pt>
                <c:pt idx="2000">
                  <c:v>0.4</c:v>
                </c:pt>
                <c:pt idx="2001">
                  <c:v>0.4002</c:v>
                </c:pt>
                <c:pt idx="2002">
                  <c:v>0.40040000000000003</c:v>
                </c:pt>
                <c:pt idx="2003">
                  <c:v>0.40060000000000001</c:v>
                </c:pt>
                <c:pt idx="2004">
                  <c:v>0.40080000000000005</c:v>
                </c:pt>
                <c:pt idx="2005">
                  <c:v>0.40100000000000002</c:v>
                </c:pt>
                <c:pt idx="2006">
                  <c:v>0.4012</c:v>
                </c:pt>
                <c:pt idx="2007">
                  <c:v>0.40140000000000003</c:v>
                </c:pt>
                <c:pt idx="2008">
                  <c:v>0.40160000000000001</c:v>
                </c:pt>
                <c:pt idx="2009">
                  <c:v>0.40180000000000005</c:v>
                </c:pt>
                <c:pt idx="2010">
                  <c:v>0.40200000000000002</c:v>
                </c:pt>
                <c:pt idx="2011">
                  <c:v>0.4022</c:v>
                </c:pt>
                <c:pt idx="2012">
                  <c:v>0.40240000000000004</c:v>
                </c:pt>
                <c:pt idx="2013">
                  <c:v>0.40260000000000001</c:v>
                </c:pt>
                <c:pt idx="2014">
                  <c:v>0.40280000000000005</c:v>
                </c:pt>
                <c:pt idx="2015">
                  <c:v>0.40300000000000002</c:v>
                </c:pt>
                <c:pt idx="2016">
                  <c:v>0.4032</c:v>
                </c:pt>
                <c:pt idx="2017">
                  <c:v>0.40340000000000004</c:v>
                </c:pt>
                <c:pt idx="2018">
                  <c:v>0.40360000000000001</c:v>
                </c:pt>
                <c:pt idx="2019">
                  <c:v>0.40379999999999999</c:v>
                </c:pt>
                <c:pt idx="2020">
                  <c:v>0.40400000000000003</c:v>
                </c:pt>
                <c:pt idx="2021">
                  <c:v>0.4042</c:v>
                </c:pt>
                <c:pt idx="2022">
                  <c:v>0.40440000000000004</c:v>
                </c:pt>
                <c:pt idx="2023">
                  <c:v>0.40460000000000002</c:v>
                </c:pt>
                <c:pt idx="2024">
                  <c:v>0.40479999999999999</c:v>
                </c:pt>
                <c:pt idx="2025">
                  <c:v>0.40500000000000003</c:v>
                </c:pt>
                <c:pt idx="2026">
                  <c:v>0.4052</c:v>
                </c:pt>
                <c:pt idx="2027">
                  <c:v>0.40540000000000004</c:v>
                </c:pt>
                <c:pt idx="2028">
                  <c:v>0.40560000000000002</c:v>
                </c:pt>
                <c:pt idx="2029">
                  <c:v>0.40579999999999999</c:v>
                </c:pt>
                <c:pt idx="2030">
                  <c:v>0.40600000000000003</c:v>
                </c:pt>
                <c:pt idx="2031">
                  <c:v>0.40620000000000001</c:v>
                </c:pt>
                <c:pt idx="2032">
                  <c:v>0.40640000000000004</c:v>
                </c:pt>
                <c:pt idx="2033">
                  <c:v>0.40660000000000002</c:v>
                </c:pt>
                <c:pt idx="2034">
                  <c:v>0.40679999999999999</c:v>
                </c:pt>
                <c:pt idx="2035">
                  <c:v>0.40700000000000003</c:v>
                </c:pt>
                <c:pt idx="2036">
                  <c:v>0.40720000000000001</c:v>
                </c:pt>
                <c:pt idx="2037">
                  <c:v>0.40740000000000004</c:v>
                </c:pt>
                <c:pt idx="2038">
                  <c:v>0.40760000000000002</c:v>
                </c:pt>
                <c:pt idx="2039">
                  <c:v>0.4078</c:v>
                </c:pt>
                <c:pt idx="2040">
                  <c:v>0.40800000000000003</c:v>
                </c:pt>
                <c:pt idx="2041">
                  <c:v>0.40820000000000001</c:v>
                </c:pt>
                <c:pt idx="2042">
                  <c:v>0.40840000000000004</c:v>
                </c:pt>
                <c:pt idx="2043">
                  <c:v>0.40860000000000002</c:v>
                </c:pt>
                <c:pt idx="2044">
                  <c:v>0.4088</c:v>
                </c:pt>
                <c:pt idx="2045">
                  <c:v>0.40900000000000003</c:v>
                </c:pt>
                <c:pt idx="2046">
                  <c:v>0.40920000000000001</c:v>
                </c:pt>
                <c:pt idx="2047">
                  <c:v>0.40940000000000004</c:v>
                </c:pt>
                <c:pt idx="2048">
                  <c:v>0.40960000000000002</c:v>
                </c:pt>
                <c:pt idx="2049">
                  <c:v>0.4098</c:v>
                </c:pt>
                <c:pt idx="2050">
                  <c:v>0.41000000000000003</c:v>
                </c:pt>
                <c:pt idx="2051">
                  <c:v>0.41020000000000001</c:v>
                </c:pt>
                <c:pt idx="2052">
                  <c:v>0.41040000000000004</c:v>
                </c:pt>
                <c:pt idx="2053">
                  <c:v>0.41060000000000002</c:v>
                </c:pt>
                <c:pt idx="2054">
                  <c:v>0.4108</c:v>
                </c:pt>
                <c:pt idx="2055">
                  <c:v>0.41100000000000003</c:v>
                </c:pt>
                <c:pt idx="2056">
                  <c:v>0.41120000000000001</c:v>
                </c:pt>
                <c:pt idx="2057">
                  <c:v>0.41140000000000004</c:v>
                </c:pt>
                <c:pt idx="2058">
                  <c:v>0.41160000000000002</c:v>
                </c:pt>
                <c:pt idx="2059">
                  <c:v>0.4118</c:v>
                </c:pt>
                <c:pt idx="2060">
                  <c:v>0.41200000000000003</c:v>
                </c:pt>
                <c:pt idx="2061">
                  <c:v>0.41220000000000001</c:v>
                </c:pt>
                <c:pt idx="2062">
                  <c:v>0.41240000000000004</c:v>
                </c:pt>
                <c:pt idx="2063">
                  <c:v>0.41260000000000002</c:v>
                </c:pt>
                <c:pt idx="2064">
                  <c:v>0.4128</c:v>
                </c:pt>
                <c:pt idx="2065">
                  <c:v>0.41300000000000003</c:v>
                </c:pt>
                <c:pt idx="2066">
                  <c:v>0.41320000000000001</c:v>
                </c:pt>
                <c:pt idx="2067">
                  <c:v>0.41340000000000005</c:v>
                </c:pt>
                <c:pt idx="2068">
                  <c:v>0.41360000000000002</c:v>
                </c:pt>
                <c:pt idx="2069">
                  <c:v>0.4138</c:v>
                </c:pt>
                <c:pt idx="2070">
                  <c:v>0.41400000000000003</c:v>
                </c:pt>
                <c:pt idx="2071">
                  <c:v>0.41420000000000001</c:v>
                </c:pt>
                <c:pt idx="2072">
                  <c:v>0.41440000000000005</c:v>
                </c:pt>
                <c:pt idx="2073">
                  <c:v>0.41460000000000002</c:v>
                </c:pt>
                <c:pt idx="2074">
                  <c:v>0.4148</c:v>
                </c:pt>
                <c:pt idx="2075">
                  <c:v>0.41500000000000004</c:v>
                </c:pt>
                <c:pt idx="2076">
                  <c:v>0.41520000000000001</c:v>
                </c:pt>
                <c:pt idx="2077">
                  <c:v>0.41540000000000005</c:v>
                </c:pt>
                <c:pt idx="2078">
                  <c:v>0.41560000000000002</c:v>
                </c:pt>
                <c:pt idx="2079">
                  <c:v>0.4158</c:v>
                </c:pt>
                <c:pt idx="2080">
                  <c:v>0.41600000000000004</c:v>
                </c:pt>
                <c:pt idx="2081">
                  <c:v>0.41620000000000001</c:v>
                </c:pt>
                <c:pt idx="2082">
                  <c:v>0.41639999999999999</c:v>
                </c:pt>
                <c:pt idx="2083">
                  <c:v>0.41660000000000003</c:v>
                </c:pt>
                <c:pt idx="2084">
                  <c:v>0.4168</c:v>
                </c:pt>
                <c:pt idx="2085">
                  <c:v>0.41700000000000004</c:v>
                </c:pt>
                <c:pt idx="2086">
                  <c:v>0.41720000000000002</c:v>
                </c:pt>
                <c:pt idx="2087">
                  <c:v>0.41739999999999999</c:v>
                </c:pt>
                <c:pt idx="2088">
                  <c:v>0.41760000000000003</c:v>
                </c:pt>
                <c:pt idx="2089">
                  <c:v>0.4178</c:v>
                </c:pt>
                <c:pt idx="2090">
                  <c:v>0.41800000000000004</c:v>
                </c:pt>
                <c:pt idx="2091">
                  <c:v>0.41820000000000002</c:v>
                </c:pt>
                <c:pt idx="2092">
                  <c:v>0.41839999999999999</c:v>
                </c:pt>
                <c:pt idx="2093">
                  <c:v>0.41860000000000003</c:v>
                </c:pt>
                <c:pt idx="2094">
                  <c:v>0.41880000000000001</c:v>
                </c:pt>
                <c:pt idx="2095">
                  <c:v>0.41900000000000004</c:v>
                </c:pt>
                <c:pt idx="2096">
                  <c:v>0.41920000000000002</c:v>
                </c:pt>
                <c:pt idx="2097">
                  <c:v>0.4194</c:v>
                </c:pt>
                <c:pt idx="2098">
                  <c:v>0.41960000000000003</c:v>
                </c:pt>
                <c:pt idx="2099">
                  <c:v>0.41980000000000001</c:v>
                </c:pt>
                <c:pt idx="2100">
                  <c:v>0.42000000000000004</c:v>
                </c:pt>
                <c:pt idx="2101">
                  <c:v>0.42020000000000002</c:v>
                </c:pt>
                <c:pt idx="2102">
                  <c:v>0.4204</c:v>
                </c:pt>
                <c:pt idx="2103">
                  <c:v>0.42060000000000003</c:v>
                </c:pt>
                <c:pt idx="2104">
                  <c:v>0.42080000000000001</c:v>
                </c:pt>
                <c:pt idx="2105">
                  <c:v>0.42100000000000004</c:v>
                </c:pt>
                <c:pt idx="2106">
                  <c:v>0.42120000000000002</c:v>
                </c:pt>
                <c:pt idx="2107">
                  <c:v>0.4214</c:v>
                </c:pt>
                <c:pt idx="2108">
                  <c:v>0.42160000000000003</c:v>
                </c:pt>
                <c:pt idx="2109">
                  <c:v>0.42180000000000001</c:v>
                </c:pt>
                <c:pt idx="2110">
                  <c:v>0.42200000000000004</c:v>
                </c:pt>
                <c:pt idx="2111">
                  <c:v>0.42220000000000002</c:v>
                </c:pt>
                <c:pt idx="2112">
                  <c:v>0.4224</c:v>
                </c:pt>
                <c:pt idx="2113">
                  <c:v>0.42260000000000003</c:v>
                </c:pt>
                <c:pt idx="2114">
                  <c:v>0.42280000000000001</c:v>
                </c:pt>
                <c:pt idx="2115">
                  <c:v>0.42300000000000004</c:v>
                </c:pt>
                <c:pt idx="2116">
                  <c:v>0.42320000000000002</c:v>
                </c:pt>
                <c:pt idx="2117">
                  <c:v>0.4234</c:v>
                </c:pt>
                <c:pt idx="2118">
                  <c:v>0.42360000000000003</c:v>
                </c:pt>
                <c:pt idx="2119">
                  <c:v>0.42380000000000001</c:v>
                </c:pt>
                <c:pt idx="2120">
                  <c:v>0.42400000000000004</c:v>
                </c:pt>
                <c:pt idx="2121">
                  <c:v>0.42420000000000002</c:v>
                </c:pt>
                <c:pt idx="2122">
                  <c:v>0.4244</c:v>
                </c:pt>
                <c:pt idx="2123">
                  <c:v>0.42460000000000003</c:v>
                </c:pt>
                <c:pt idx="2124">
                  <c:v>0.42480000000000001</c:v>
                </c:pt>
                <c:pt idx="2125">
                  <c:v>0.42500000000000004</c:v>
                </c:pt>
                <c:pt idx="2126">
                  <c:v>0.42520000000000002</c:v>
                </c:pt>
                <c:pt idx="2127">
                  <c:v>0.4254</c:v>
                </c:pt>
                <c:pt idx="2128">
                  <c:v>0.42560000000000003</c:v>
                </c:pt>
                <c:pt idx="2129">
                  <c:v>0.42580000000000001</c:v>
                </c:pt>
                <c:pt idx="2130">
                  <c:v>0.42600000000000005</c:v>
                </c:pt>
                <c:pt idx="2131">
                  <c:v>0.42620000000000002</c:v>
                </c:pt>
                <c:pt idx="2132">
                  <c:v>0.4264</c:v>
                </c:pt>
                <c:pt idx="2133">
                  <c:v>0.42660000000000003</c:v>
                </c:pt>
                <c:pt idx="2134">
                  <c:v>0.42680000000000001</c:v>
                </c:pt>
                <c:pt idx="2135">
                  <c:v>0.42700000000000005</c:v>
                </c:pt>
                <c:pt idx="2136">
                  <c:v>0.42720000000000002</c:v>
                </c:pt>
                <c:pt idx="2137">
                  <c:v>0.4274</c:v>
                </c:pt>
                <c:pt idx="2138">
                  <c:v>0.42760000000000004</c:v>
                </c:pt>
                <c:pt idx="2139">
                  <c:v>0.42780000000000001</c:v>
                </c:pt>
                <c:pt idx="2140">
                  <c:v>0.42800000000000005</c:v>
                </c:pt>
                <c:pt idx="2141">
                  <c:v>0.42820000000000003</c:v>
                </c:pt>
                <c:pt idx="2142">
                  <c:v>0.4284</c:v>
                </c:pt>
                <c:pt idx="2143">
                  <c:v>0.42860000000000004</c:v>
                </c:pt>
                <c:pt idx="2144">
                  <c:v>0.42880000000000001</c:v>
                </c:pt>
                <c:pt idx="2145">
                  <c:v>0.42900000000000005</c:v>
                </c:pt>
                <c:pt idx="2146">
                  <c:v>0.42920000000000003</c:v>
                </c:pt>
                <c:pt idx="2147">
                  <c:v>0.4294</c:v>
                </c:pt>
                <c:pt idx="2148">
                  <c:v>0.42960000000000004</c:v>
                </c:pt>
                <c:pt idx="2149">
                  <c:v>0.42980000000000002</c:v>
                </c:pt>
                <c:pt idx="2150">
                  <c:v>0.43</c:v>
                </c:pt>
                <c:pt idx="2151">
                  <c:v>0.43020000000000003</c:v>
                </c:pt>
                <c:pt idx="2152">
                  <c:v>0.4304</c:v>
                </c:pt>
                <c:pt idx="2153">
                  <c:v>0.43060000000000004</c:v>
                </c:pt>
                <c:pt idx="2154">
                  <c:v>0.43080000000000002</c:v>
                </c:pt>
                <c:pt idx="2155">
                  <c:v>0.43099999999999999</c:v>
                </c:pt>
                <c:pt idx="2156">
                  <c:v>0.43120000000000003</c:v>
                </c:pt>
                <c:pt idx="2157">
                  <c:v>0.43140000000000001</c:v>
                </c:pt>
                <c:pt idx="2158">
                  <c:v>0.43160000000000004</c:v>
                </c:pt>
                <c:pt idx="2159">
                  <c:v>0.43180000000000002</c:v>
                </c:pt>
                <c:pt idx="2160">
                  <c:v>0.432</c:v>
                </c:pt>
                <c:pt idx="2161">
                  <c:v>0.43220000000000003</c:v>
                </c:pt>
                <c:pt idx="2162">
                  <c:v>0.43240000000000001</c:v>
                </c:pt>
                <c:pt idx="2163">
                  <c:v>0.43260000000000004</c:v>
                </c:pt>
                <c:pt idx="2164">
                  <c:v>0.43280000000000002</c:v>
                </c:pt>
                <c:pt idx="2165">
                  <c:v>0.433</c:v>
                </c:pt>
                <c:pt idx="2166">
                  <c:v>0.43320000000000003</c:v>
                </c:pt>
                <c:pt idx="2167">
                  <c:v>0.43340000000000001</c:v>
                </c:pt>
                <c:pt idx="2168">
                  <c:v>0.43360000000000004</c:v>
                </c:pt>
                <c:pt idx="2169">
                  <c:v>0.43380000000000002</c:v>
                </c:pt>
                <c:pt idx="2170">
                  <c:v>0.434</c:v>
                </c:pt>
                <c:pt idx="2171">
                  <c:v>0.43420000000000003</c:v>
                </c:pt>
                <c:pt idx="2172">
                  <c:v>0.43440000000000001</c:v>
                </c:pt>
                <c:pt idx="2173">
                  <c:v>0.43460000000000004</c:v>
                </c:pt>
                <c:pt idx="2174">
                  <c:v>0.43480000000000002</c:v>
                </c:pt>
                <c:pt idx="2175">
                  <c:v>0.435</c:v>
                </c:pt>
                <c:pt idx="2176">
                  <c:v>0.43520000000000003</c:v>
                </c:pt>
                <c:pt idx="2177">
                  <c:v>0.43540000000000001</c:v>
                </c:pt>
                <c:pt idx="2178">
                  <c:v>0.43560000000000004</c:v>
                </c:pt>
                <c:pt idx="2179">
                  <c:v>0.43580000000000002</c:v>
                </c:pt>
                <c:pt idx="2180">
                  <c:v>0.436</c:v>
                </c:pt>
                <c:pt idx="2181">
                  <c:v>0.43620000000000003</c:v>
                </c:pt>
                <c:pt idx="2182">
                  <c:v>0.43640000000000001</c:v>
                </c:pt>
                <c:pt idx="2183">
                  <c:v>0.43660000000000004</c:v>
                </c:pt>
                <c:pt idx="2184">
                  <c:v>0.43680000000000002</c:v>
                </c:pt>
                <c:pt idx="2185">
                  <c:v>0.437</c:v>
                </c:pt>
                <c:pt idx="2186">
                  <c:v>0.43720000000000003</c:v>
                </c:pt>
                <c:pt idx="2187">
                  <c:v>0.43740000000000001</c:v>
                </c:pt>
                <c:pt idx="2188">
                  <c:v>0.43760000000000004</c:v>
                </c:pt>
                <c:pt idx="2189">
                  <c:v>0.43780000000000002</c:v>
                </c:pt>
                <c:pt idx="2190">
                  <c:v>0.438</c:v>
                </c:pt>
                <c:pt idx="2191">
                  <c:v>0.43820000000000003</c:v>
                </c:pt>
                <c:pt idx="2192">
                  <c:v>0.43840000000000001</c:v>
                </c:pt>
                <c:pt idx="2193">
                  <c:v>0.43860000000000005</c:v>
                </c:pt>
                <c:pt idx="2194">
                  <c:v>0.43880000000000002</c:v>
                </c:pt>
                <c:pt idx="2195">
                  <c:v>0.439</c:v>
                </c:pt>
                <c:pt idx="2196">
                  <c:v>0.43920000000000003</c:v>
                </c:pt>
                <c:pt idx="2197">
                  <c:v>0.43940000000000001</c:v>
                </c:pt>
                <c:pt idx="2198">
                  <c:v>0.43960000000000005</c:v>
                </c:pt>
                <c:pt idx="2199">
                  <c:v>0.43980000000000002</c:v>
                </c:pt>
                <c:pt idx="2200">
                  <c:v>0.44</c:v>
                </c:pt>
                <c:pt idx="2201">
                  <c:v>0.44020000000000004</c:v>
                </c:pt>
                <c:pt idx="2202">
                  <c:v>0.44040000000000001</c:v>
                </c:pt>
                <c:pt idx="2203">
                  <c:v>0.44060000000000005</c:v>
                </c:pt>
                <c:pt idx="2204">
                  <c:v>0.44080000000000003</c:v>
                </c:pt>
                <c:pt idx="2205">
                  <c:v>0.441</c:v>
                </c:pt>
                <c:pt idx="2206">
                  <c:v>0.44120000000000004</c:v>
                </c:pt>
                <c:pt idx="2207">
                  <c:v>0.44140000000000001</c:v>
                </c:pt>
                <c:pt idx="2208">
                  <c:v>0.44160000000000005</c:v>
                </c:pt>
                <c:pt idx="2209">
                  <c:v>0.44180000000000003</c:v>
                </c:pt>
                <c:pt idx="2210">
                  <c:v>0.442</c:v>
                </c:pt>
                <c:pt idx="2211">
                  <c:v>0.44220000000000004</c:v>
                </c:pt>
                <c:pt idx="2212">
                  <c:v>0.44240000000000002</c:v>
                </c:pt>
                <c:pt idx="2213">
                  <c:v>0.44260000000000005</c:v>
                </c:pt>
                <c:pt idx="2214">
                  <c:v>0.44280000000000003</c:v>
                </c:pt>
                <c:pt idx="2215">
                  <c:v>0.443</c:v>
                </c:pt>
                <c:pt idx="2216">
                  <c:v>0.44320000000000004</c:v>
                </c:pt>
                <c:pt idx="2217">
                  <c:v>0.44340000000000002</c:v>
                </c:pt>
                <c:pt idx="2218">
                  <c:v>0.44359999999999999</c:v>
                </c:pt>
                <c:pt idx="2219">
                  <c:v>0.44380000000000003</c:v>
                </c:pt>
                <c:pt idx="2220">
                  <c:v>0.44400000000000001</c:v>
                </c:pt>
                <c:pt idx="2221">
                  <c:v>0.44420000000000004</c:v>
                </c:pt>
                <c:pt idx="2222">
                  <c:v>0.44440000000000002</c:v>
                </c:pt>
                <c:pt idx="2223">
                  <c:v>0.4446</c:v>
                </c:pt>
                <c:pt idx="2224">
                  <c:v>0.44480000000000003</c:v>
                </c:pt>
                <c:pt idx="2225">
                  <c:v>0.44500000000000001</c:v>
                </c:pt>
                <c:pt idx="2226">
                  <c:v>0.44520000000000004</c:v>
                </c:pt>
                <c:pt idx="2227">
                  <c:v>0.44540000000000002</c:v>
                </c:pt>
                <c:pt idx="2228">
                  <c:v>0.4456</c:v>
                </c:pt>
                <c:pt idx="2229">
                  <c:v>0.44580000000000003</c:v>
                </c:pt>
                <c:pt idx="2230">
                  <c:v>0.44600000000000001</c:v>
                </c:pt>
                <c:pt idx="2231">
                  <c:v>0.44620000000000004</c:v>
                </c:pt>
                <c:pt idx="2232">
                  <c:v>0.44640000000000002</c:v>
                </c:pt>
                <c:pt idx="2233">
                  <c:v>0.4466</c:v>
                </c:pt>
                <c:pt idx="2234">
                  <c:v>0.44680000000000003</c:v>
                </c:pt>
                <c:pt idx="2235">
                  <c:v>0.44700000000000001</c:v>
                </c:pt>
                <c:pt idx="2236">
                  <c:v>0.44720000000000004</c:v>
                </c:pt>
                <c:pt idx="2237">
                  <c:v>0.44740000000000002</c:v>
                </c:pt>
                <c:pt idx="2238">
                  <c:v>0.4476</c:v>
                </c:pt>
                <c:pt idx="2239">
                  <c:v>0.44780000000000003</c:v>
                </c:pt>
                <c:pt idx="2240">
                  <c:v>0.44800000000000001</c:v>
                </c:pt>
                <c:pt idx="2241">
                  <c:v>0.44820000000000004</c:v>
                </c:pt>
                <c:pt idx="2242">
                  <c:v>0.44840000000000002</c:v>
                </c:pt>
                <c:pt idx="2243">
                  <c:v>0.4486</c:v>
                </c:pt>
                <c:pt idx="2244">
                  <c:v>0.44880000000000003</c:v>
                </c:pt>
                <c:pt idx="2245">
                  <c:v>0.44900000000000001</c:v>
                </c:pt>
                <c:pt idx="2246">
                  <c:v>0.44920000000000004</c:v>
                </c:pt>
                <c:pt idx="2247">
                  <c:v>0.44940000000000002</c:v>
                </c:pt>
                <c:pt idx="2248">
                  <c:v>0.4496</c:v>
                </c:pt>
                <c:pt idx="2249">
                  <c:v>0.44980000000000003</c:v>
                </c:pt>
                <c:pt idx="2250">
                  <c:v>0.45</c:v>
                </c:pt>
                <c:pt idx="2251">
                  <c:v>0.45020000000000004</c:v>
                </c:pt>
                <c:pt idx="2252">
                  <c:v>0.45040000000000002</c:v>
                </c:pt>
                <c:pt idx="2253">
                  <c:v>0.4506</c:v>
                </c:pt>
                <c:pt idx="2254">
                  <c:v>0.45080000000000003</c:v>
                </c:pt>
                <c:pt idx="2255">
                  <c:v>0.45100000000000001</c:v>
                </c:pt>
                <c:pt idx="2256">
                  <c:v>0.45120000000000005</c:v>
                </c:pt>
                <c:pt idx="2257">
                  <c:v>0.45140000000000002</c:v>
                </c:pt>
                <c:pt idx="2258">
                  <c:v>0.4516</c:v>
                </c:pt>
                <c:pt idx="2259">
                  <c:v>0.45180000000000003</c:v>
                </c:pt>
                <c:pt idx="2260">
                  <c:v>0.45200000000000001</c:v>
                </c:pt>
                <c:pt idx="2261">
                  <c:v>0.45220000000000005</c:v>
                </c:pt>
                <c:pt idx="2262">
                  <c:v>0.45240000000000002</c:v>
                </c:pt>
                <c:pt idx="2263">
                  <c:v>0.4526</c:v>
                </c:pt>
                <c:pt idx="2264">
                  <c:v>0.45280000000000004</c:v>
                </c:pt>
                <c:pt idx="2265">
                  <c:v>0.45300000000000001</c:v>
                </c:pt>
                <c:pt idx="2266">
                  <c:v>0.45320000000000005</c:v>
                </c:pt>
                <c:pt idx="2267">
                  <c:v>0.45340000000000003</c:v>
                </c:pt>
                <c:pt idx="2268">
                  <c:v>0.4536</c:v>
                </c:pt>
                <c:pt idx="2269">
                  <c:v>0.45380000000000004</c:v>
                </c:pt>
                <c:pt idx="2270">
                  <c:v>0.45400000000000001</c:v>
                </c:pt>
                <c:pt idx="2271">
                  <c:v>0.45420000000000005</c:v>
                </c:pt>
                <c:pt idx="2272">
                  <c:v>0.45440000000000003</c:v>
                </c:pt>
                <c:pt idx="2273">
                  <c:v>0.4546</c:v>
                </c:pt>
                <c:pt idx="2274">
                  <c:v>0.45480000000000004</c:v>
                </c:pt>
                <c:pt idx="2275">
                  <c:v>0.45500000000000002</c:v>
                </c:pt>
                <c:pt idx="2276">
                  <c:v>0.45520000000000005</c:v>
                </c:pt>
                <c:pt idx="2277">
                  <c:v>0.45540000000000003</c:v>
                </c:pt>
                <c:pt idx="2278">
                  <c:v>0.4556</c:v>
                </c:pt>
                <c:pt idx="2279">
                  <c:v>0.45580000000000004</c:v>
                </c:pt>
                <c:pt idx="2280">
                  <c:v>0.45600000000000002</c:v>
                </c:pt>
                <c:pt idx="2281">
                  <c:v>0.45619999999999999</c:v>
                </c:pt>
                <c:pt idx="2282">
                  <c:v>0.45640000000000003</c:v>
                </c:pt>
                <c:pt idx="2283">
                  <c:v>0.45660000000000001</c:v>
                </c:pt>
                <c:pt idx="2284">
                  <c:v>0.45680000000000004</c:v>
                </c:pt>
                <c:pt idx="2285">
                  <c:v>0.45700000000000002</c:v>
                </c:pt>
                <c:pt idx="2286">
                  <c:v>0.4572</c:v>
                </c:pt>
                <c:pt idx="2287">
                  <c:v>0.45740000000000003</c:v>
                </c:pt>
                <c:pt idx="2288">
                  <c:v>0.45760000000000001</c:v>
                </c:pt>
                <c:pt idx="2289">
                  <c:v>0.45780000000000004</c:v>
                </c:pt>
                <c:pt idx="2290">
                  <c:v>0.45800000000000002</c:v>
                </c:pt>
                <c:pt idx="2291">
                  <c:v>0.4582</c:v>
                </c:pt>
                <c:pt idx="2292">
                  <c:v>0.45840000000000003</c:v>
                </c:pt>
                <c:pt idx="2293">
                  <c:v>0.45860000000000001</c:v>
                </c:pt>
                <c:pt idx="2294">
                  <c:v>0.45880000000000004</c:v>
                </c:pt>
                <c:pt idx="2295">
                  <c:v>0.45900000000000002</c:v>
                </c:pt>
                <c:pt idx="2296">
                  <c:v>0.4592</c:v>
                </c:pt>
                <c:pt idx="2297">
                  <c:v>0.45940000000000003</c:v>
                </c:pt>
                <c:pt idx="2298">
                  <c:v>0.45960000000000001</c:v>
                </c:pt>
                <c:pt idx="2299">
                  <c:v>0.45980000000000004</c:v>
                </c:pt>
                <c:pt idx="2300">
                  <c:v>0.46</c:v>
                </c:pt>
                <c:pt idx="2301">
                  <c:v>0.4602</c:v>
                </c:pt>
                <c:pt idx="2302">
                  <c:v>0.46040000000000003</c:v>
                </c:pt>
                <c:pt idx="2303">
                  <c:v>0.46060000000000001</c:v>
                </c:pt>
                <c:pt idx="2304">
                  <c:v>0.46080000000000004</c:v>
                </c:pt>
                <c:pt idx="2305">
                  <c:v>0.46100000000000002</c:v>
                </c:pt>
                <c:pt idx="2306">
                  <c:v>0.4612</c:v>
                </c:pt>
                <c:pt idx="2307">
                  <c:v>0.46140000000000003</c:v>
                </c:pt>
                <c:pt idx="2308">
                  <c:v>0.46160000000000001</c:v>
                </c:pt>
                <c:pt idx="2309">
                  <c:v>0.46180000000000004</c:v>
                </c:pt>
                <c:pt idx="2310">
                  <c:v>0.46200000000000002</c:v>
                </c:pt>
                <c:pt idx="2311">
                  <c:v>0.4622</c:v>
                </c:pt>
                <c:pt idx="2312">
                  <c:v>0.46240000000000003</c:v>
                </c:pt>
                <c:pt idx="2313">
                  <c:v>0.46260000000000001</c:v>
                </c:pt>
                <c:pt idx="2314">
                  <c:v>0.46280000000000004</c:v>
                </c:pt>
                <c:pt idx="2315">
                  <c:v>0.46300000000000002</c:v>
                </c:pt>
                <c:pt idx="2316">
                  <c:v>0.4632</c:v>
                </c:pt>
                <c:pt idx="2317">
                  <c:v>0.46340000000000003</c:v>
                </c:pt>
                <c:pt idx="2318">
                  <c:v>0.46360000000000001</c:v>
                </c:pt>
                <c:pt idx="2319">
                  <c:v>0.46380000000000005</c:v>
                </c:pt>
                <c:pt idx="2320">
                  <c:v>0.46400000000000002</c:v>
                </c:pt>
                <c:pt idx="2321">
                  <c:v>0.4642</c:v>
                </c:pt>
                <c:pt idx="2322">
                  <c:v>0.46440000000000003</c:v>
                </c:pt>
                <c:pt idx="2323">
                  <c:v>0.46460000000000001</c:v>
                </c:pt>
                <c:pt idx="2324">
                  <c:v>0.46480000000000005</c:v>
                </c:pt>
                <c:pt idx="2325">
                  <c:v>0.46500000000000002</c:v>
                </c:pt>
                <c:pt idx="2326">
                  <c:v>0.4652</c:v>
                </c:pt>
                <c:pt idx="2327">
                  <c:v>0.46540000000000004</c:v>
                </c:pt>
                <c:pt idx="2328">
                  <c:v>0.46560000000000001</c:v>
                </c:pt>
                <c:pt idx="2329">
                  <c:v>0.46580000000000005</c:v>
                </c:pt>
                <c:pt idx="2330">
                  <c:v>0.46600000000000003</c:v>
                </c:pt>
                <c:pt idx="2331">
                  <c:v>0.4662</c:v>
                </c:pt>
                <c:pt idx="2332">
                  <c:v>0.46640000000000004</c:v>
                </c:pt>
                <c:pt idx="2333">
                  <c:v>0.46660000000000001</c:v>
                </c:pt>
                <c:pt idx="2334">
                  <c:v>0.46680000000000005</c:v>
                </c:pt>
                <c:pt idx="2335">
                  <c:v>0.46700000000000003</c:v>
                </c:pt>
                <c:pt idx="2336">
                  <c:v>0.4672</c:v>
                </c:pt>
                <c:pt idx="2337">
                  <c:v>0.46740000000000004</c:v>
                </c:pt>
                <c:pt idx="2338">
                  <c:v>0.46760000000000002</c:v>
                </c:pt>
                <c:pt idx="2339">
                  <c:v>0.46780000000000005</c:v>
                </c:pt>
                <c:pt idx="2340">
                  <c:v>0.46800000000000003</c:v>
                </c:pt>
                <c:pt idx="2341">
                  <c:v>0.46820000000000001</c:v>
                </c:pt>
                <c:pt idx="2342">
                  <c:v>0.46840000000000004</c:v>
                </c:pt>
                <c:pt idx="2343">
                  <c:v>0.46860000000000002</c:v>
                </c:pt>
                <c:pt idx="2344">
                  <c:v>0.46880000000000005</c:v>
                </c:pt>
                <c:pt idx="2345">
                  <c:v>0.46900000000000003</c:v>
                </c:pt>
                <c:pt idx="2346">
                  <c:v>0.46920000000000001</c:v>
                </c:pt>
                <c:pt idx="2347">
                  <c:v>0.46940000000000004</c:v>
                </c:pt>
                <c:pt idx="2348">
                  <c:v>0.46960000000000002</c:v>
                </c:pt>
                <c:pt idx="2349">
                  <c:v>0.4698</c:v>
                </c:pt>
                <c:pt idx="2350">
                  <c:v>0.47000000000000003</c:v>
                </c:pt>
                <c:pt idx="2351">
                  <c:v>0.47020000000000001</c:v>
                </c:pt>
                <c:pt idx="2352">
                  <c:v>0.47040000000000004</c:v>
                </c:pt>
                <c:pt idx="2353">
                  <c:v>0.47060000000000002</c:v>
                </c:pt>
                <c:pt idx="2354">
                  <c:v>0.4708</c:v>
                </c:pt>
                <c:pt idx="2355">
                  <c:v>0.47100000000000003</c:v>
                </c:pt>
                <c:pt idx="2356">
                  <c:v>0.47120000000000001</c:v>
                </c:pt>
                <c:pt idx="2357">
                  <c:v>0.47140000000000004</c:v>
                </c:pt>
                <c:pt idx="2358">
                  <c:v>0.47160000000000002</c:v>
                </c:pt>
                <c:pt idx="2359">
                  <c:v>0.4718</c:v>
                </c:pt>
                <c:pt idx="2360">
                  <c:v>0.47200000000000003</c:v>
                </c:pt>
                <c:pt idx="2361">
                  <c:v>0.47220000000000001</c:v>
                </c:pt>
                <c:pt idx="2362">
                  <c:v>0.47240000000000004</c:v>
                </c:pt>
                <c:pt idx="2363">
                  <c:v>0.47260000000000002</c:v>
                </c:pt>
                <c:pt idx="2364">
                  <c:v>0.4728</c:v>
                </c:pt>
                <c:pt idx="2365">
                  <c:v>0.47300000000000003</c:v>
                </c:pt>
                <c:pt idx="2366">
                  <c:v>0.47320000000000001</c:v>
                </c:pt>
                <c:pt idx="2367">
                  <c:v>0.47340000000000004</c:v>
                </c:pt>
                <c:pt idx="2368">
                  <c:v>0.47360000000000002</c:v>
                </c:pt>
                <c:pt idx="2369">
                  <c:v>0.4738</c:v>
                </c:pt>
                <c:pt idx="2370">
                  <c:v>0.47400000000000003</c:v>
                </c:pt>
                <c:pt idx="2371">
                  <c:v>0.47420000000000001</c:v>
                </c:pt>
                <c:pt idx="2372">
                  <c:v>0.47440000000000004</c:v>
                </c:pt>
                <c:pt idx="2373">
                  <c:v>0.47460000000000002</c:v>
                </c:pt>
                <c:pt idx="2374">
                  <c:v>0.4748</c:v>
                </c:pt>
                <c:pt idx="2375">
                  <c:v>0.47500000000000003</c:v>
                </c:pt>
                <c:pt idx="2376">
                  <c:v>0.47520000000000001</c:v>
                </c:pt>
                <c:pt idx="2377">
                  <c:v>0.47540000000000004</c:v>
                </c:pt>
                <c:pt idx="2378">
                  <c:v>0.47560000000000002</c:v>
                </c:pt>
                <c:pt idx="2379">
                  <c:v>0.4758</c:v>
                </c:pt>
                <c:pt idx="2380">
                  <c:v>0.47600000000000003</c:v>
                </c:pt>
                <c:pt idx="2381">
                  <c:v>0.47620000000000001</c:v>
                </c:pt>
                <c:pt idx="2382">
                  <c:v>0.47640000000000005</c:v>
                </c:pt>
                <c:pt idx="2383">
                  <c:v>0.47660000000000002</c:v>
                </c:pt>
                <c:pt idx="2384">
                  <c:v>0.4768</c:v>
                </c:pt>
                <c:pt idx="2385">
                  <c:v>0.47700000000000004</c:v>
                </c:pt>
                <c:pt idx="2386">
                  <c:v>0.47720000000000001</c:v>
                </c:pt>
                <c:pt idx="2387">
                  <c:v>0.47740000000000005</c:v>
                </c:pt>
                <c:pt idx="2388">
                  <c:v>0.47760000000000002</c:v>
                </c:pt>
                <c:pt idx="2389">
                  <c:v>0.4778</c:v>
                </c:pt>
                <c:pt idx="2390">
                  <c:v>0.47800000000000004</c:v>
                </c:pt>
                <c:pt idx="2391">
                  <c:v>0.47820000000000001</c:v>
                </c:pt>
                <c:pt idx="2392">
                  <c:v>0.47840000000000005</c:v>
                </c:pt>
                <c:pt idx="2393">
                  <c:v>0.47860000000000003</c:v>
                </c:pt>
                <c:pt idx="2394">
                  <c:v>0.4788</c:v>
                </c:pt>
                <c:pt idx="2395">
                  <c:v>0.47900000000000004</c:v>
                </c:pt>
                <c:pt idx="2396">
                  <c:v>0.47920000000000001</c:v>
                </c:pt>
                <c:pt idx="2397">
                  <c:v>0.47940000000000005</c:v>
                </c:pt>
                <c:pt idx="2398">
                  <c:v>0.47960000000000003</c:v>
                </c:pt>
                <c:pt idx="2399">
                  <c:v>0.4798</c:v>
                </c:pt>
                <c:pt idx="2400">
                  <c:v>0.48000000000000004</c:v>
                </c:pt>
                <c:pt idx="2401">
                  <c:v>0.48020000000000002</c:v>
                </c:pt>
                <c:pt idx="2402">
                  <c:v>0.48040000000000005</c:v>
                </c:pt>
                <c:pt idx="2403">
                  <c:v>0.48060000000000003</c:v>
                </c:pt>
                <c:pt idx="2404">
                  <c:v>0.48080000000000001</c:v>
                </c:pt>
                <c:pt idx="2405">
                  <c:v>0.48100000000000004</c:v>
                </c:pt>
                <c:pt idx="2406">
                  <c:v>0.48120000000000002</c:v>
                </c:pt>
                <c:pt idx="2407">
                  <c:v>0.48140000000000005</c:v>
                </c:pt>
                <c:pt idx="2408">
                  <c:v>0.48160000000000003</c:v>
                </c:pt>
                <c:pt idx="2409">
                  <c:v>0.48180000000000001</c:v>
                </c:pt>
                <c:pt idx="2410">
                  <c:v>0.48200000000000004</c:v>
                </c:pt>
                <c:pt idx="2411">
                  <c:v>0.48220000000000002</c:v>
                </c:pt>
                <c:pt idx="2412">
                  <c:v>0.4824</c:v>
                </c:pt>
                <c:pt idx="2413">
                  <c:v>0.48260000000000003</c:v>
                </c:pt>
                <c:pt idx="2414">
                  <c:v>0.48280000000000001</c:v>
                </c:pt>
                <c:pt idx="2415">
                  <c:v>0.48300000000000004</c:v>
                </c:pt>
                <c:pt idx="2416">
                  <c:v>0.48320000000000002</c:v>
                </c:pt>
                <c:pt idx="2417">
                  <c:v>0.4834</c:v>
                </c:pt>
                <c:pt idx="2418">
                  <c:v>0.48360000000000003</c:v>
                </c:pt>
                <c:pt idx="2419">
                  <c:v>0.48380000000000001</c:v>
                </c:pt>
                <c:pt idx="2420">
                  <c:v>0.48400000000000004</c:v>
                </c:pt>
                <c:pt idx="2421">
                  <c:v>0.48420000000000002</c:v>
                </c:pt>
                <c:pt idx="2422">
                  <c:v>0.4844</c:v>
                </c:pt>
                <c:pt idx="2423">
                  <c:v>0.48460000000000003</c:v>
                </c:pt>
                <c:pt idx="2424">
                  <c:v>0.48480000000000001</c:v>
                </c:pt>
                <c:pt idx="2425">
                  <c:v>0.48500000000000004</c:v>
                </c:pt>
                <c:pt idx="2426">
                  <c:v>0.48520000000000002</c:v>
                </c:pt>
                <c:pt idx="2427">
                  <c:v>0.4854</c:v>
                </c:pt>
                <c:pt idx="2428">
                  <c:v>0.48560000000000003</c:v>
                </c:pt>
                <c:pt idx="2429">
                  <c:v>0.48580000000000001</c:v>
                </c:pt>
                <c:pt idx="2430">
                  <c:v>0.48600000000000004</c:v>
                </c:pt>
                <c:pt idx="2431">
                  <c:v>0.48620000000000002</c:v>
                </c:pt>
                <c:pt idx="2432">
                  <c:v>0.4864</c:v>
                </c:pt>
                <c:pt idx="2433">
                  <c:v>0.48660000000000003</c:v>
                </c:pt>
                <c:pt idx="2434">
                  <c:v>0.48680000000000001</c:v>
                </c:pt>
                <c:pt idx="2435">
                  <c:v>0.48700000000000004</c:v>
                </c:pt>
                <c:pt idx="2436">
                  <c:v>0.48720000000000002</c:v>
                </c:pt>
                <c:pt idx="2437">
                  <c:v>0.4874</c:v>
                </c:pt>
                <c:pt idx="2438">
                  <c:v>0.48760000000000003</c:v>
                </c:pt>
                <c:pt idx="2439">
                  <c:v>0.48780000000000001</c:v>
                </c:pt>
                <c:pt idx="2440">
                  <c:v>0.48800000000000004</c:v>
                </c:pt>
                <c:pt idx="2441">
                  <c:v>0.48820000000000002</c:v>
                </c:pt>
                <c:pt idx="2442">
                  <c:v>0.4884</c:v>
                </c:pt>
                <c:pt idx="2443">
                  <c:v>0.48860000000000003</c:v>
                </c:pt>
                <c:pt idx="2444">
                  <c:v>0.48880000000000001</c:v>
                </c:pt>
                <c:pt idx="2445">
                  <c:v>0.48900000000000005</c:v>
                </c:pt>
                <c:pt idx="2446">
                  <c:v>0.48920000000000002</c:v>
                </c:pt>
                <c:pt idx="2447">
                  <c:v>0.4894</c:v>
                </c:pt>
                <c:pt idx="2448">
                  <c:v>0.48960000000000004</c:v>
                </c:pt>
                <c:pt idx="2449">
                  <c:v>0.48980000000000001</c:v>
                </c:pt>
                <c:pt idx="2450">
                  <c:v>0.49000000000000005</c:v>
                </c:pt>
                <c:pt idx="2451">
                  <c:v>0.49020000000000002</c:v>
                </c:pt>
                <c:pt idx="2452">
                  <c:v>0.4904</c:v>
                </c:pt>
                <c:pt idx="2453">
                  <c:v>0.49060000000000004</c:v>
                </c:pt>
                <c:pt idx="2454">
                  <c:v>0.49080000000000001</c:v>
                </c:pt>
                <c:pt idx="2455">
                  <c:v>0.49100000000000005</c:v>
                </c:pt>
                <c:pt idx="2456">
                  <c:v>0.49120000000000003</c:v>
                </c:pt>
                <c:pt idx="2457">
                  <c:v>0.4914</c:v>
                </c:pt>
                <c:pt idx="2458">
                  <c:v>0.49160000000000004</c:v>
                </c:pt>
                <c:pt idx="2459">
                  <c:v>0.49180000000000001</c:v>
                </c:pt>
                <c:pt idx="2460">
                  <c:v>0.49200000000000005</c:v>
                </c:pt>
                <c:pt idx="2461">
                  <c:v>0.49220000000000003</c:v>
                </c:pt>
                <c:pt idx="2462">
                  <c:v>0.4924</c:v>
                </c:pt>
                <c:pt idx="2463">
                  <c:v>0.49260000000000004</c:v>
                </c:pt>
                <c:pt idx="2464">
                  <c:v>0.49280000000000002</c:v>
                </c:pt>
                <c:pt idx="2465">
                  <c:v>0.49300000000000005</c:v>
                </c:pt>
                <c:pt idx="2466">
                  <c:v>0.49320000000000003</c:v>
                </c:pt>
                <c:pt idx="2467">
                  <c:v>0.49340000000000001</c:v>
                </c:pt>
                <c:pt idx="2468">
                  <c:v>0.49360000000000004</c:v>
                </c:pt>
                <c:pt idx="2469">
                  <c:v>0.49380000000000002</c:v>
                </c:pt>
                <c:pt idx="2470">
                  <c:v>0.49400000000000005</c:v>
                </c:pt>
                <c:pt idx="2471">
                  <c:v>0.49420000000000003</c:v>
                </c:pt>
                <c:pt idx="2472">
                  <c:v>0.49440000000000001</c:v>
                </c:pt>
                <c:pt idx="2473">
                  <c:v>0.49460000000000004</c:v>
                </c:pt>
                <c:pt idx="2474">
                  <c:v>0.49480000000000002</c:v>
                </c:pt>
                <c:pt idx="2475">
                  <c:v>0.49500000000000005</c:v>
                </c:pt>
                <c:pt idx="2476">
                  <c:v>0.49520000000000003</c:v>
                </c:pt>
                <c:pt idx="2477">
                  <c:v>0.49540000000000001</c:v>
                </c:pt>
                <c:pt idx="2478">
                  <c:v>0.49560000000000004</c:v>
                </c:pt>
                <c:pt idx="2479">
                  <c:v>0.49580000000000002</c:v>
                </c:pt>
                <c:pt idx="2480">
                  <c:v>0.496</c:v>
                </c:pt>
                <c:pt idx="2481">
                  <c:v>0.49620000000000003</c:v>
                </c:pt>
                <c:pt idx="2482">
                  <c:v>0.49640000000000001</c:v>
                </c:pt>
                <c:pt idx="2483">
                  <c:v>0.49660000000000004</c:v>
                </c:pt>
                <c:pt idx="2484">
                  <c:v>0.49680000000000002</c:v>
                </c:pt>
                <c:pt idx="2485">
                  <c:v>0.497</c:v>
                </c:pt>
                <c:pt idx="2486">
                  <c:v>0.49720000000000003</c:v>
                </c:pt>
                <c:pt idx="2487">
                  <c:v>0.49740000000000001</c:v>
                </c:pt>
                <c:pt idx="2488">
                  <c:v>0.49760000000000004</c:v>
                </c:pt>
                <c:pt idx="2489">
                  <c:v>0.49780000000000002</c:v>
                </c:pt>
                <c:pt idx="2490">
                  <c:v>0.498</c:v>
                </c:pt>
                <c:pt idx="2491">
                  <c:v>0.49820000000000003</c:v>
                </c:pt>
                <c:pt idx="2492">
                  <c:v>0.49840000000000001</c:v>
                </c:pt>
                <c:pt idx="2493">
                  <c:v>0.49860000000000004</c:v>
                </c:pt>
                <c:pt idx="2494">
                  <c:v>0.49880000000000002</c:v>
                </c:pt>
                <c:pt idx="2495">
                  <c:v>0.499</c:v>
                </c:pt>
                <c:pt idx="2496">
                  <c:v>0.49920000000000003</c:v>
                </c:pt>
                <c:pt idx="2497">
                  <c:v>0.49940000000000001</c:v>
                </c:pt>
                <c:pt idx="2498">
                  <c:v>0.49960000000000004</c:v>
                </c:pt>
                <c:pt idx="2499">
                  <c:v>0.49980000000000002</c:v>
                </c:pt>
                <c:pt idx="2500">
                  <c:v>0.5</c:v>
                </c:pt>
                <c:pt idx="2501">
                  <c:v>0.50019999999999998</c:v>
                </c:pt>
                <c:pt idx="2502">
                  <c:v>0.50040000000000007</c:v>
                </c:pt>
                <c:pt idx="2503">
                  <c:v>0.50060000000000004</c:v>
                </c:pt>
                <c:pt idx="2504">
                  <c:v>0.50080000000000002</c:v>
                </c:pt>
                <c:pt idx="2505">
                  <c:v>0.501</c:v>
                </c:pt>
                <c:pt idx="2506">
                  <c:v>0.50119999999999998</c:v>
                </c:pt>
                <c:pt idx="2507">
                  <c:v>0.50140000000000007</c:v>
                </c:pt>
                <c:pt idx="2508">
                  <c:v>0.50160000000000005</c:v>
                </c:pt>
                <c:pt idx="2509">
                  <c:v>0.50180000000000002</c:v>
                </c:pt>
                <c:pt idx="2510">
                  <c:v>0.502</c:v>
                </c:pt>
                <c:pt idx="2511">
                  <c:v>0.50219999999999998</c:v>
                </c:pt>
                <c:pt idx="2512">
                  <c:v>0.50240000000000007</c:v>
                </c:pt>
                <c:pt idx="2513">
                  <c:v>0.50260000000000005</c:v>
                </c:pt>
                <c:pt idx="2514">
                  <c:v>0.50280000000000002</c:v>
                </c:pt>
                <c:pt idx="2515">
                  <c:v>0.503</c:v>
                </c:pt>
                <c:pt idx="2516">
                  <c:v>0.50319999999999998</c:v>
                </c:pt>
                <c:pt idx="2517">
                  <c:v>0.50340000000000007</c:v>
                </c:pt>
                <c:pt idx="2518">
                  <c:v>0.50360000000000005</c:v>
                </c:pt>
                <c:pt idx="2519">
                  <c:v>0.50380000000000003</c:v>
                </c:pt>
                <c:pt idx="2520">
                  <c:v>0.504</c:v>
                </c:pt>
                <c:pt idx="2521">
                  <c:v>0.50419999999999998</c:v>
                </c:pt>
                <c:pt idx="2522">
                  <c:v>0.50440000000000007</c:v>
                </c:pt>
                <c:pt idx="2523">
                  <c:v>0.50460000000000005</c:v>
                </c:pt>
                <c:pt idx="2524">
                  <c:v>0.50480000000000003</c:v>
                </c:pt>
                <c:pt idx="2525">
                  <c:v>0.505</c:v>
                </c:pt>
                <c:pt idx="2526">
                  <c:v>0.50519999999999998</c:v>
                </c:pt>
                <c:pt idx="2527">
                  <c:v>0.50540000000000007</c:v>
                </c:pt>
                <c:pt idx="2528">
                  <c:v>0.50560000000000005</c:v>
                </c:pt>
                <c:pt idx="2529">
                  <c:v>0.50580000000000003</c:v>
                </c:pt>
                <c:pt idx="2530">
                  <c:v>0.50600000000000001</c:v>
                </c:pt>
                <c:pt idx="2531">
                  <c:v>0.50619999999999998</c:v>
                </c:pt>
                <c:pt idx="2532">
                  <c:v>0.50640000000000007</c:v>
                </c:pt>
                <c:pt idx="2533">
                  <c:v>0.50660000000000005</c:v>
                </c:pt>
                <c:pt idx="2534">
                  <c:v>0.50680000000000003</c:v>
                </c:pt>
                <c:pt idx="2535">
                  <c:v>0.50700000000000001</c:v>
                </c:pt>
                <c:pt idx="2536">
                  <c:v>0.50719999999999998</c:v>
                </c:pt>
                <c:pt idx="2537">
                  <c:v>0.50740000000000007</c:v>
                </c:pt>
                <c:pt idx="2538">
                  <c:v>0.50760000000000005</c:v>
                </c:pt>
                <c:pt idx="2539">
                  <c:v>0.50780000000000003</c:v>
                </c:pt>
                <c:pt idx="2540">
                  <c:v>0.50800000000000001</c:v>
                </c:pt>
                <c:pt idx="2541">
                  <c:v>0.50819999999999999</c:v>
                </c:pt>
                <c:pt idx="2542">
                  <c:v>0.50840000000000007</c:v>
                </c:pt>
                <c:pt idx="2543">
                  <c:v>0.50860000000000005</c:v>
                </c:pt>
                <c:pt idx="2544">
                  <c:v>0.50880000000000003</c:v>
                </c:pt>
                <c:pt idx="2545">
                  <c:v>0.50900000000000001</c:v>
                </c:pt>
                <c:pt idx="2546">
                  <c:v>0.50919999999999999</c:v>
                </c:pt>
                <c:pt idx="2547">
                  <c:v>0.50940000000000007</c:v>
                </c:pt>
                <c:pt idx="2548">
                  <c:v>0.50960000000000005</c:v>
                </c:pt>
                <c:pt idx="2549">
                  <c:v>0.50980000000000003</c:v>
                </c:pt>
                <c:pt idx="2550">
                  <c:v>0.51</c:v>
                </c:pt>
                <c:pt idx="2551">
                  <c:v>0.51019999999999999</c:v>
                </c:pt>
                <c:pt idx="2552">
                  <c:v>0.51040000000000008</c:v>
                </c:pt>
                <c:pt idx="2553">
                  <c:v>0.51060000000000005</c:v>
                </c:pt>
                <c:pt idx="2554">
                  <c:v>0.51080000000000003</c:v>
                </c:pt>
                <c:pt idx="2555">
                  <c:v>0.51100000000000001</c:v>
                </c:pt>
                <c:pt idx="2556">
                  <c:v>0.51119999999999999</c:v>
                </c:pt>
                <c:pt idx="2557">
                  <c:v>0.51140000000000008</c:v>
                </c:pt>
                <c:pt idx="2558">
                  <c:v>0.51160000000000005</c:v>
                </c:pt>
                <c:pt idx="2559">
                  <c:v>0.51180000000000003</c:v>
                </c:pt>
                <c:pt idx="2560">
                  <c:v>0.51200000000000001</c:v>
                </c:pt>
                <c:pt idx="2561">
                  <c:v>0.51219999999999999</c:v>
                </c:pt>
                <c:pt idx="2562">
                  <c:v>0.51240000000000008</c:v>
                </c:pt>
                <c:pt idx="2563">
                  <c:v>0.51260000000000006</c:v>
                </c:pt>
                <c:pt idx="2564">
                  <c:v>0.51280000000000003</c:v>
                </c:pt>
                <c:pt idx="2565">
                  <c:v>0.51300000000000001</c:v>
                </c:pt>
                <c:pt idx="2566">
                  <c:v>0.51319999999999999</c:v>
                </c:pt>
                <c:pt idx="2567">
                  <c:v>0.51340000000000008</c:v>
                </c:pt>
                <c:pt idx="2568">
                  <c:v>0.51360000000000006</c:v>
                </c:pt>
                <c:pt idx="2569">
                  <c:v>0.51380000000000003</c:v>
                </c:pt>
                <c:pt idx="2570">
                  <c:v>0.51400000000000001</c:v>
                </c:pt>
                <c:pt idx="2571">
                  <c:v>0.51419999999999999</c:v>
                </c:pt>
                <c:pt idx="2572">
                  <c:v>0.51440000000000008</c:v>
                </c:pt>
                <c:pt idx="2573">
                  <c:v>0.51460000000000006</c:v>
                </c:pt>
                <c:pt idx="2574">
                  <c:v>0.51480000000000004</c:v>
                </c:pt>
                <c:pt idx="2575">
                  <c:v>0.51500000000000001</c:v>
                </c:pt>
                <c:pt idx="2576">
                  <c:v>0.51519999999999999</c:v>
                </c:pt>
                <c:pt idx="2577">
                  <c:v>0.51539999999999997</c:v>
                </c:pt>
                <c:pt idx="2578">
                  <c:v>0.51560000000000006</c:v>
                </c:pt>
                <c:pt idx="2579">
                  <c:v>0.51580000000000004</c:v>
                </c:pt>
                <c:pt idx="2580">
                  <c:v>0.51600000000000001</c:v>
                </c:pt>
                <c:pt idx="2581">
                  <c:v>0.51619999999999999</c:v>
                </c:pt>
                <c:pt idx="2582">
                  <c:v>0.51639999999999997</c:v>
                </c:pt>
                <c:pt idx="2583">
                  <c:v>0.51660000000000006</c:v>
                </c:pt>
                <c:pt idx="2584">
                  <c:v>0.51680000000000004</c:v>
                </c:pt>
                <c:pt idx="2585">
                  <c:v>0.51700000000000002</c:v>
                </c:pt>
                <c:pt idx="2586">
                  <c:v>0.51719999999999999</c:v>
                </c:pt>
                <c:pt idx="2587">
                  <c:v>0.51739999999999997</c:v>
                </c:pt>
                <c:pt idx="2588">
                  <c:v>0.51760000000000006</c:v>
                </c:pt>
                <c:pt idx="2589">
                  <c:v>0.51780000000000004</c:v>
                </c:pt>
                <c:pt idx="2590">
                  <c:v>0.51800000000000002</c:v>
                </c:pt>
                <c:pt idx="2591">
                  <c:v>0.51819999999999999</c:v>
                </c:pt>
                <c:pt idx="2592">
                  <c:v>0.51839999999999997</c:v>
                </c:pt>
                <c:pt idx="2593">
                  <c:v>0.51860000000000006</c:v>
                </c:pt>
                <c:pt idx="2594">
                  <c:v>0.51880000000000004</c:v>
                </c:pt>
                <c:pt idx="2595">
                  <c:v>0.51900000000000002</c:v>
                </c:pt>
                <c:pt idx="2596">
                  <c:v>0.51919999999999999</c:v>
                </c:pt>
                <c:pt idx="2597">
                  <c:v>0.51939999999999997</c:v>
                </c:pt>
                <c:pt idx="2598">
                  <c:v>0.51960000000000006</c:v>
                </c:pt>
                <c:pt idx="2599">
                  <c:v>0.51980000000000004</c:v>
                </c:pt>
                <c:pt idx="2600">
                  <c:v>0.52</c:v>
                </c:pt>
                <c:pt idx="2601">
                  <c:v>0.5202</c:v>
                </c:pt>
                <c:pt idx="2602">
                  <c:v>0.52039999999999997</c:v>
                </c:pt>
                <c:pt idx="2603">
                  <c:v>0.52060000000000006</c:v>
                </c:pt>
                <c:pt idx="2604">
                  <c:v>0.52080000000000004</c:v>
                </c:pt>
                <c:pt idx="2605">
                  <c:v>0.52100000000000002</c:v>
                </c:pt>
                <c:pt idx="2606">
                  <c:v>0.5212</c:v>
                </c:pt>
                <c:pt idx="2607">
                  <c:v>0.52139999999999997</c:v>
                </c:pt>
                <c:pt idx="2608">
                  <c:v>0.52160000000000006</c:v>
                </c:pt>
                <c:pt idx="2609">
                  <c:v>0.52180000000000004</c:v>
                </c:pt>
                <c:pt idx="2610">
                  <c:v>0.52200000000000002</c:v>
                </c:pt>
                <c:pt idx="2611">
                  <c:v>0.5222</c:v>
                </c:pt>
                <c:pt idx="2612">
                  <c:v>0.52239999999999998</c:v>
                </c:pt>
                <c:pt idx="2613">
                  <c:v>0.52260000000000006</c:v>
                </c:pt>
                <c:pt idx="2614">
                  <c:v>0.52280000000000004</c:v>
                </c:pt>
                <c:pt idx="2615">
                  <c:v>0.52300000000000002</c:v>
                </c:pt>
                <c:pt idx="2616">
                  <c:v>0.5232</c:v>
                </c:pt>
                <c:pt idx="2617">
                  <c:v>0.52339999999999998</c:v>
                </c:pt>
                <c:pt idx="2618">
                  <c:v>0.52360000000000007</c:v>
                </c:pt>
                <c:pt idx="2619">
                  <c:v>0.52380000000000004</c:v>
                </c:pt>
                <c:pt idx="2620">
                  <c:v>0.52400000000000002</c:v>
                </c:pt>
                <c:pt idx="2621">
                  <c:v>0.5242</c:v>
                </c:pt>
                <c:pt idx="2622">
                  <c:v>0.52439999999999998</c:v>
                </c:pt>
                <c:pt idx="2623">
                  <c:v>0.52460000000000007</c:v>
                </c:pt>
                <c:pt idx="2624">
                  <c:v>0.52480000000000004</c:v>
                </c:pt>
                <c:pt idx="2625">
                  <c:v>0.52500000000000002</c:v>
                </c:pt>
                <c:pt idx="2626">
                  <c:v>0.5252</c:v>
                </c:pt>
                <c:pt idx="2627">
                  <c:v>0.52539999999999998</c:v>
                </c:pt>
                <c:pt idx="2628">
                  <c:v>0.52560000000000007</c:v>
                </c:pt>
                <c:pt idx="2629">
                  <c:v>0.52580000000000005</c:v>
                </c:pt>
                <c:pt idx="2630">
                  <c:v>0.52600000000000002</c:v>
                </c:pt>
                <c:pt idx="2631">
                  <c:v>0.5262</c:v>
                </c:pt>
                <c:pt idx="2632">
                  <c:v>0.52639999999999998</c:v>
                </c:pt>
                <c:pt idx="2633">
                  <c:v>0.52660000000000007</c:v>
                </c:pt>
                <c:pt idx="2634">
                  <c:v>0.52680000000000005</c:v>
                </c:pt>
                <c:pt idx="2635">
                  <c:v>0.52700000000000002</c:v>
                </c:pt>
                <c:pt idx="2636">
                  <c:v>0.5272</c:v>
                </c:pt>
                <c:pt idx="2637">
                  <c:v>0.52739999999999998</c:v>
                </c:pt>
                <c:pt idx="2638">
                  <c:v>0.52760000000000007</c:v>
                </c:pt>
                <c:pt idx="2639">
                  <c:v>0.52780000000000005</c:v>
                </c:pt>
                <c:pt idx="2640">
                  <c:v>0.52800000000000002</c:v>
                </c:pt>
                <c:pt idx="2641">
                  <c:v>0.5282</c:v>
                </c:pt>
                <c:pt idx="2642">
                  <c:v>0.52839999999999998</c:v>
                </c:pt>
                <c:pt idx="2643">
                  <c:v>0.52860000000000007</c:v>
                </c:pt>
                <c:pt idx="2644">
                  <c:v>0.52880000000000005</c:v>
                </c:pt>
                <c:pt idx="2645">
                  <c:v>0.52900000000000003</c:v>
                </c:pt>
                <c:pt idx="2646">
                  <c:v>0.5292</c:v>
                </c:pt>
                <c:pt idx="2647">
                  <c:v>0.52939999999999998</c:v>
                </c:pt>
                <c:pt idx="2648">
                  <c:v>0.52960000000000007</c:v>
                </c:pt>
                <c:pt idx="2649">
                  <c:v>0.52980000000000005</c:v>
                </c:pt>
                <c:pt idx="2650">
                  <c:v>0.53</c:v>
                </c:pt>
                <c:pt idx="2651">
                  <c:v>0.5302</c:v>
                </c:pt>
                <c:pt idx="2652">
                  <c:v>0.53039999999999998</c:v>
                </c:pt>
                <c:pt idx="2653">
                  <c:v>0.53060000000000007</c:v>
                </c:pt>
                <c:pt idx="2654">
                  <c:v>0.53080000000000005</c:v>
                </c:pt>
                <c:pt idx="2655">
                  <c:v>0.53100000000000003</c:v>
                </c:pt>
                <c:pt idx="2656">
                  <c:v>0.53120000000000001</c:v>
                </c:pt>
                <c:pt idx="2657">
                  <c:v>0.53139999999999998</c:v>
                </c:pt>
                <c:pt idx="2658">
                  <c:v>0.53160000000000007</c:v>
                </c:pt>
                <c:pt idx="2659">
                  <c:v>0.53180000000000005</c:v>
                </c:pt>
                <c:pt idx="2660">
                  <c:v>0.53200000000000003</c:v>
                </c:pt>
                <c:pt idx="2661">
                  <c:v>0.53220000000000001</c:v>
                </c:pt>
                <c:pt idx="2662">
                  <c:v>0.53239999999999998</c:v>
                </c:pt>
                <c:pt idx="2663">
                  <c:v>0.53260000000000007</c:v>
                </c:pt>
                <c:pt idx="2664">
                  <c:v>0.53280000000000005</c:v>
                </c:pt>
                <c:pt idx="2665">
                  <c:v>0.53300000000000003</c:v>
                </c:pt>
                <c:pt idx="2666">
                  <c:v>0.53320000000000001</c:v>
                </c:pt>
                <c:pt idx="2667">
                  <c:v>0.53339999999999999</c:v>
                </c:pt>
                <c:pt idx="2668">
                  <c:v>0.53360000000000007</c:v>
                </c:pt>
                <c:pt idx="2669">
                  <c:v>0.53380000000000005</c:v>
                </c:pt>
                <c:pt idx="2670">
                  <c:v>0.53400000000000003</c:v>
                </c:pt>
                <c:pt idx="2671">
                  <c:v>0.53420000000000001</c:v>
                </c:pt>
                <c:pt idx="2672">
                  <c:v>0.53439999999999999</c:v>
                </c:pt>
                <c:pt idx="2673">
                  <c:v>0.53460000000000008</c:v>
                </c:pt>
                <c:pt idx="2674">
                  <c:v>0.53480000000000005</c:v>
                </c:pt>
                <c:pt idx="2675">
                  <c:v>0.53500000000000003</c:v>
                </c:pt>
                <c:pt idx="2676">
                  <c:v>0.53520000000000001</c:v>
                </c:pt>
                <c:pt idx="2677">
                  <c:v>0.53539999999999999</c:v>
                </c:pt>
                <c:pt idx="2678">
                  <c:v>0.53560000000000008</c:v>
                </c:pt>
                <c:pt idx="2679">
                  <c:v>0.53580000000000005</c:v>
                </c:pt>
                <c:pt idx="2680">
                  <c:v>0.53600000000000003</c:v>
                </c:pt>
                <c:pt idx="2681">
                  <c:v>0.53620000000000001</c:v>
                </c:pt>
                <c:pt idx="2682">
                  <c:v>0.53639999999999999</c:v>
                </c:pt>
                <c:pt idx="2683">
                  <c:v>0.53660000000000008</c:v>
                </c:pt>
                <c:pt idx="2684">
                  <c:v>0.53680000000000005</c:v>
                </c:pt>
                <c:pt idx="2685">
                  <c:v>0.53700000000000003</c:v>
                </c:pt>
                <c:pt idx="2686">
                  <c:v>0.53720000000000001</c:v>
                </c:pt>
                <c:pt idx="2687">
                  <c:v>0.53739999999999999</c:v>
                </c:pt>
                <c:pt idx="2688">
                  <c:v>0.53760000000000008</c:v>
                </c:pt>
                <c:pt idx="2689">
                  <c:v>0.53780000000000006</c:v>
                </c:pt>
                <c:pt idx="2690">
                  <c:v>0.53800000000000003</c:v>
                </c:pt>
                <c:pt idx="2691">
                  <c:v>0.53820000000000001</c:v>
                </c:pt>
                <c:pt idx="2692">
                  <c:v>0.53839999999999999</c:v>
                </c:pt>
                <c:pt idx="2693">
                  <c:v>0.53860000000000008</c:v>
                </c:pt>
                <c:pt idx="2694">
                  <c:v>0.53880000000000006</c:v>
                </c:pt>
                <c:pt idx="2695">
                  <c:v>0.53900000000000003</c:v>
                </c:pt>
                <c:pt idx="2696">
                  <c:v>0.53920000000000001</c:v>
                </c:pt>
                <c:pt idx="2697">
                  <c:v>0.53939999999999999</c:v>
                </c:pt>
                <c:pt idx="2698">
                  <c:v>0.53960000000000008</c:v>
                </c:pt>
                <c:pt idx="2699">
                  <c:v>0.53980000000000006</c:v>
                </c:pt>
                <c:pt idx="2700">
                  <c:v>0.54</c:v>
                </c:pt>
                <c:pt idx="2701">
                  <c:v>0.54020000000000001</c:v>
                </c:pt>
                <c:pt idx="2702">
                  <c:v>0.54039999999999999</c:v>
                </c:pt>
                <c:pt idx="2703">
                  <c:v>0.54060000000000008</c:v>
                </c:pt>
                <c:pt idx="2704">
                  <c:v>0.54080000000000006</c:v>
                </c:pt>
                <c:pt idx="2705">
                  <c:v>0.54100000000000004</c:v>
                </c:pt>
                <c:pt idx="2706">
                  <c:v>0.54120000000000001</c:v>
                </c:pt>
                <c:pt idx="2707">
                  <c:v>0.54139999999999999</c:v>
                </c:pt>
                <c:pt idx="2708">
                  <c:v>0.54160000000000008</c:v>
                </c:pt>
                <c:pt idx="2709">
                  <c:v>0.54180000000000006</c:v>
                </c:pt>
                <c:pt idx="2710">
                  <c:v>0.54200000000000004</c:v>
                </c:pt>
                <c:pt idx="2711">
                  <c:v>0.54220000000000002</c:v>
                </c:pt>
                <c:pt idx="2712">
                  <c:v>0.54239999999999999</c:v>
                </c:pt>
                <c:pt idx="2713">
                  <c:v>0.54259999999999997</c:v>
                </c:pt>
                <c:pt idx="2714">
                  <c:v>0.54280000000000006</c:v>
                </c:pt>
                <c:pt idx="2715">
                  <c:v>0.54300000000000004</c:v>
                </c:pt>
                <c:pt idx="2716">
                  <c:v>0.54320000000000002</c:v>
                </c:pt>
                <c:pt idx="2717">
                  <c:v>0.54339999999999999</c:v>
                </c:pt>
                <c:pt idx="2718">
                  <c:v>0.54359999999999997</c:v>
                </c:pt>
                <c:pt idx="2719">
                  <c:v>0.54380000000000006</c:v>
                </c:pt>
                <c:pt idx="2720">
                  <c:v>0.54400000000000004</c:v>
                </c:pt>
                <c:pt idx="2721">
                  <c:v>0.54420000000000002</c:v>
                </c:pt>
                <c:pt idx="2722">
                  <c:v>0.5444</c:v>
                </c:pt>
                <c:pt idx="2723">
                  <c:v>0.54459999999999997</c:v>
                </c:pt>
                <c:pt idx="2724">
                  <c:v>0.54480000000000006</c:v>
                </c:pt>
                <c:pt idx="2725">
                  <c:v>0.54500000000000004</c:v>
                </c:pt>
                <c:pt idx="2726">
                  <c:v>0.54520000000000002</c:v>
                </c:pt>
                <c:pt idx="2727">
                  <c:v>0.5454</c:v>
                </c:pt>
                <c:pt idx="2728">
                  <c:v>0.54559999999999997</c:v>
                </c:pt>
                <c:pt idx="2729">
                  <c:v>0.54580000000000006</c:v>
                </c:pt>
                <c:pt idx="2730">
                  <c:v>0.54600000000000004</c:v>
                </c:pt>
                <c:pt idx="2731">
                  <c:v>0.54620000000000002</c:v>
                </c:pt>
                <c:pt idx="2732">
                  <c:v>0.5464</c:v>
                </c:pt>
                <c:pt idx="2733">
                  <c:v>0.54659999999999997</c:v>
                </c:pt>
                <c:pt idx="2734">
                  <c:v>0.54680000000000006</c:v>
                </c:pt>
                <c:pt idx="2735">
                  <c:v>0.54700000000000004</c:v>
                </c:pt>
                <c:pt idx="2736">
                  <c:v>0.54720000000000002</c:v>
                </c:pt>
                <c:pt idx="2737">
                  <c:v>0.5474</c:v>
                </c:pt>
                <c:pt idx="2738">
                  <c:v>0.54759999999999998</c:v>
                </c:pt>
                <c:pt idx="2739">
                  <c:v>0.54780000000000006</c:v>
                </c:pt>
                <c:pt idx="2740">
                  <c:v>0.54800000000000004</c:v>
                </c:pt>
                <c:pt idx="2741">
                  <c:v>0.54820000000000002</c:v>
                </c:pt>
                <c:pt idx="2742">
                  <c:v>0.5484</c:v>
                </c:pt>
                <c:pt idx="2743">
                  <c:v>0.54859999999999998</c:v>
                </c:pt>
                <c:pt idx="2744">
                  <c:v>0.54880000000000007</c:v>
                </c:pt>
                <c:pt idx="2745">
                  <c:v>0.54900000000000004</c:v>
                </c:pt>
                <c:pt idx="2746">
                  <c:v>0.54920000000000002</c:v>
                </c:pt>
                <c:pt idx="2747">
                  <c:v>0.5494</c:v>
                </c:pt>
                <c:pt idx="2748">
                  <c:v>0.54959999999999998</c:v>
                </c:pt>
                <c:pt idx="2749">
                  <c:v>0.54980000000000007</c:v>
                </c:pt>
                <c:pt idx="2750">
                  <c:v>0.55000000000000004</c:v>
                </c:pt>
                <c:pt idx="2751">
                  <c:v>0.55020000000000002</c:v>
                </c:pt>
                <c:pt idx="2752">
                  <c:v>0.5504</c:v>
                </c:pt>
                <c:pt idx="2753">
                  <c:v>0.55059999999999998</c:v>
                </c:pt>
                <c:pt idx="2754">
                  <c:v>0.55080000000000007</c:v>
                </c:pt>
                <c:pt idx="2755">
                  <c:v>0.55100000000000005</c:v>
                </c:pt>
                <c:pt idx="2756">
                  <c:v>0.55120000000000002</c:v>
                </c:pt>
                <c:pt idx="2757">
                  <c:v>0.5514</c:v>
                </c:pt>
                <c:pt idx="2758">
                  <c:v>0.55159999999999998</c:v>
                </c:pt>
                <c:pt idx="2759">
                  <c:v>0.55180000000000007</c:v>
                </c:pt>
                <c:pt idx="2760">
                  <c:v>0.55200000000000005</c:v>
                </c:pt>
                <c:pt idx="2761">
                  <c:v>0.55220000000000002</c:v>
                </c:pt>
                <c:pt idx="2762">
                  <c:v>0.5524</c:v>
                </c:pt>
                <c:pt idx="2763">
                  <c:v>0.55259999999999998</c:v>
                </c:pt>
                <c:pt idx="2764">
                  <c:v>0.55280000000000007</c:v>
                </c:pt>
                <c:pt idx="2765">
                  <c:v>0.55300000000000005</c:v>
                </c:pt>
                <c:pt idx="2766">
                  <c:v>0.55320000000000003</c:v>
                </c:pt>
                <c:pt idx="2767">
                  <c:v>0.5534</c:v>
                </c:pt>
                <c:pt idx="2768">
                  <c:v>0.55359999999999998</c:v>
                </c:pt>
                <c:pt idx="2769">
                  <c:v>0.55380000000000007</c:v>
                </c:pt>
                <c:pt idx="2770">
                  <c:v>0.55400000000000005</c:v>
                </c:pt>
                <c:pt idx="2771">
                  <c:v>0.55420000000000003</c:v>
                </c:pt>
                <c:pt idx="2772">
                  <c:v>0.5544</c:v>
                </c:pt>
                <c:pt idx="2773">
                  <c:v>0.55459999999999998</c:v>
                </c:pt>
                <c:pt idx="2774">
                  <c:v>0.55480000000000007</c:v>
                </c:pt>
                <c:pt idx="2775">
                  <c:v>0.55500000000000005</c:v>
                </c:pt>
                <c:pt idx="2776">
                  <c:v>0.55520000000000003</c:v>
                </c:pt>
                <c:pt idx="2777">
                  <c:v>0.5554</c:v>
                </c:pt>
                <c:pt idx="2778">
                  <c:v>0.55559999999999998</c:v>
                </c:pt>
                <c:pt idx="2779">
                  <c:v>0.55580000000000007</c:v>
                </c:pt>
                <c:pt idx="2780">
                  <c:v>0.55600000000000005</c:v>
                </c:pt>
                <c:pt idx="2781">
                  <c:v>0.55620000000000003</c:v>
                </c:pt>
                <c:pt idx="2782">
                  <c:v>0.55640000000000001</c:v>
                </c:pt>
                <c:pt idx="2783">
                  <c:v>0.55659999999999998</c:v>
                </c:pt>
                <c:pt idx="2784">
                  <c:v>0.55680000000000007</c:v>
                </c:pt>
                <c:pt idx="2785">
                  <c:v>0.55700000000000005</c:v>
                </c:pt>
                <c:pt idx="2786">
                  <c:v>0.55720000000000003</c:v>
                </c:pt>
                <c:pt idx="2787">
                  <c:v>0.55740000000000001</c:v>
                </c:pt>
                <c:pt idx="2788">
                  <c:v>0.55759999999999998</c:v>
                </c:pt>
                <c:pt idx="2789">
                  <c:v>0.55780000000000007</c:v>
                </c:pt>
                <c:pt idx="2790">
                  <c:v>0.55800000000000005</c:v>
                </c:pt>
                <c:pt idx="2791">
                  <c:v>0.55820000000000003</c:v>
                </c:pt>
                <c:pt idx="2792">
                  <c:v>0.55840000000000001</c:v>
                </c:pt>
                <c:pt idx="2793">
                  <c:v>0.55859999999999999</c:v>
                </c:pt>
                <c:pt idx="2794">
                  <c:v>0.55880000000000007</c:v>
                </c:pt>
                <c:pt idx="2795">
                  <c:v>0.55900000000000005</c:v>
                </c:pt>
                <c:pt idx="2796">
                  <c:v>0.55920000000000003</c:v>
                </c:pt>
                <c:pt idx="2797">
                  <c:v>0.55940000000000001</c:v>
                </c:pt>
                <c:pt idx="2798">
                  <c:v>0.55959999999999999</c:v>
                </c:pt>
                <c:pt idx="2799">
                  <c:v>0.55980000000000008</c:v>
                </c:pt>
                <c:pt idx="2800">
                  <c:v>0.56000000000000005</c:v>
                </c:pt>
                <c:pt idx="2801">
                  <c:v>0.56020000000000003</c:v>
                </c:pt>
                <c:pt idx="2802">
                  <c:v>0.56040000000000001</c:v>
                </c:pt>
                <c:pt idx="2803">
                  <c:v>0.56059999999999999</c:v>
                </c:pt>
                <c:pt idx="2804">
                  <c:v>0.56080000000000008</c:v>
                </c:pt>
                <c:pt idx="2805">
                  <c:v>0.56100000000000005</c:v>
                </c:pt>
                <c:pt idx="2806">
                  <c:v>0.56120000000000003</c:v>
                </c:pt>
                <c:pt idx="2807">
                  <c:v>0.56140000000000001</c:v>
                </c:pt>
                <c:pt idx="2808">
                  <c:v>0.56159999999999999</c:v>
                </c:pt>
                <c:pt idx="2809">
                  <c:v>0.56180000000000008</c:v>
                </c:pt>
                <c:pt idx="2810">
                  <c:v>0.56200000000000006</c:v>
                </c:pt>
                <c:pt idx="2811">
                  <c:v>0.56220000000000003</c:v>
                </c:pt>
                <c:pt idx="2812">
                  <c:v>0.56240000000000001</c:v>
                </c:pt>
                <c:pt idx="2813">
                  <c:v>0.56259999999999999</c:v>
                </c:pt>
                <c:pt idx="2814">
                  <c:v>0.56280000000000008</c:v>
                </c:pt>
                <c:pt idx="2815">
                  <c:v>0.56300000000000006</c:v>
                </c:pt>
                <c:pt idx="2816">
                  <c:v>0.56320000000000003</c:v>
                </c:pt>
                <c:pt idx="2817">
                  <c:v>0.56340000000000001</c:v>
                </c:pt>
                <c:pt idx="2818">
                  <c:v>0.56359999999999999</c:v>
                </c:pt>
                <c:pt idx="2819">
                  <c:v>0.56380000000000008</c:v>
                </c:pt>
                <c:pt idx="2820">
                  <c:v>0.56400000000000006</c:v>
                </c:pt>
                <c:pt idx="2821">
                  <c:v>0.56420000000000003</c:v>
                </c:pt>
                <c:pt idx="2822">
                  <c:v>0.56440000000000001</c:v>
                </c:pt>
                <c:pt idx="2823">
                  <c:v>0.56459999999999999</c:v>
                </c:pt>
                <c:pt idx="2824">
                  <c:v>0.56480000000000008</c:v>
                </c:pt>
                <c:pt idx="2825">
                  <c:v>0.56500000000000006</c:v>
                </c:pt>
                <c:pt idx="2826">
                  <c:v>0.56520000000000004</c:v>
                </c:pt>
                <c:pt idx="2827">
                  <c:v>0.56540000000000001</c:v>
                </c:pt>
                <c:pt idx="2828">
                  <c:v>0.56559999999999999</c:v>
                </c:pt>
                <c:pt idx="2829">
                  <c:v>0.56580000000000008</c:v>
                </c:pt>
                <c:pt idx="2830">
                  <c:v>0.56600000000000006</c:v>
                </c:pt>
                <c:pt idx="2831">
                  <c:v>0.56620000000000004</c:v>
                </c:pt>
                <c:pt idx="2832">
                  <c:v>0.56640000000000001</c:v>
                </c:pt>
                <c:pt idx="2833">
                  <c:v>0.56659999999999999</c:v>
                </c:pt>
                <c:pt idx="2834">
                  <c:v>0.56680000000000008</c:v>
                </c:pt>
                <c:pt idx="2835">
                  <c:v>0.56700000000000006</c:v>
                </c:pt>
                <c:pt idx="2836">
                  <c:v>0.56720000000000004</c:v>
                </c:pt>
                <c:pt idx="2837">
                  <c:v>0.56740000000000002</c:v>
                </c:pt>
                <c:pt idx="2838">
                  <c:v>0.56759999999999999</c:v>
                </c:pt>
                <c:pt idx="2839">
                  <c:v>0.56780000000000008</c:v>
                </c:pt>
                <c:pt idx="2840">
                  <c:v>0.56800000000000006</c:v>
                </c:pt>
                <c:pt idx="2841">
                  <c:v>0.56820000000000004</c:v>
                </c:pt>
                <c:pt idx="2842">
                  <c:v>0.56840000000000002</c:v>
                </c:pt>
                <c:pt idx="2843">
                  <c:v>0.56859999999999999</c:v>
                </c:pt>
                <c:pt idx="2844">
                  <c:v>0.56879999999999997</c:v>
                </c:pt>
                <c:pt idx="2845">
                  <c:v>0.56900000000000006</c:v>
                </c:pt>
                <c:pt idx="2846">
                  <c:v>0.56920000000000004</c:v>
                </c:pt>
                <c:pt idx="2847">
                  <c:v>0.56940000000000002</c:v>
                </c:pt>
                <c:pt idx="2848">
                  <c:v>0.5696</c:v>
                </c:pt>
                <c:pt idx="2849">
                  <c:v>0.56979999999999997</c:v>
                </c:pt>
                <c:pt idx="2850">
                  <c:v>0.57000000000000006</c:v>
                </c:pt>
                <c:pt idx="2851">
                  <c:v>0.57020000000000004</c:v>
                </c:pt>
                <c:pt idx="2852">
                  <c:v>0.57040000000000002</c:v>
                </c:pt>
                <c:pt idx="2853">
                  <c:v>0.5706</c:v>
                </c:pt>
                <c:pt idx="2854">
                  <c:v>0.57079999999999997</c:v>
                </c:pt>
                <c:pt idx="2855">
                  <c:v>0.57100000000000006</c:v>
                </c:pt>
                <c:pt idx="2856">
                  <c:v>0.57120000000000004</c:v>
                </c:pt>
                <c:pt idx="2857">
                  <c:v>0.57140000000000002</c:v>
                </c:pt>
                <c:pt idx="2858">
                  <c:v>0.5716</c:v>
                </c:pt>
                <c:pt idx="2859">
                  <c:v>0.57179999999999997</c:v>
                </c:pt>
                <c:pt idx="2860">
                  <c:v>0.57200000000000006</c:v>
                </c:pt>
                <c:pt idx="2861">
                  <c:v>0.57220000000000004</c:v>
                </c:pt>
                <c:pt idx="2862">
                  <c:v>0.57240000000000002</c:v>
                </c:pt>
                <c:pt idx="2863">
                  <c:v>0.5726</c:v>
                </c:pt>
                <c:pt idx="2864">
                  <c:v>0.57279999999999998</c:v>
                </c:pt>
                <c:pt idx="2865">
                  <c:v>0.57300000000000006</c:v>
                </c:pt>
                <c:pt idx="2866">
                  <c:v>0.57320000000000004</c:v>
                </c:pt>
                <c:pt idx="2867">
                  <c:v>0.57340000000000002</c:v>
                </c:pt>
                <c:pt idx="2868">
                  <c:v>0.5736</c:v>
                </c:pt>
                <c:pt idx="2869">
                  <c:v>0.57379999999999998</c:v>
                </c:pt>
                <c:pt idx="2870">
                  <c:v>0.57400000000000007</c:v>
                </c:pt>
                <c:pt idx="2871">
                  <c:v>0.57420000000000004</c:v>
                </c:pt>
                <c:pt idx="2872">
                  <c:v>0.57440000000000002</c:v>
                </c:pt>
                <c:pt idx="2873">
                  <c:v>0.5746</c:v>
                </c:pt>
                <c:pt idx="2874">
                  <c:v>0.57479999999999998</c:v>
                </c:pt>
                <c:pt idx="2875">
                  <c:v>0.57500000000000007</c:v>
                </c:pt>
                <c:pt idx="2876">
                  <c:v>0.57520000000000004</c:v>
                </c:pt>
                <c:pt idx="2877">
                  <c:v>0.57540000000000002</c:v>
                </c:pt>
                <c:pt idx="2878">
                  <c:v>0.5756</c:v>
                </c:pt>
                <c:pt idx="2879">
                  <c:v>0.57579999999999998</c:v>
                </c:pt>
                <c:pt idx="2880">
                  <c:v>0.57600000000000007</c:v>
                </c:pt>
                <c:pt idx="2881">
                  <c:v>0.57620000000000005</c:v>
                </c:pt>
                <c:pt idx="2882">
                  <c:v>0.57640000000000002</c:v>
                </c:pt>
                <c:pt idx="2883">
                  <c:v>0.5766</c:v>
                </c:pt>
                <c:pt idx="2884">
                  <c:v>0.57679999999999998</c:v>
                </c:pt>
                <c:pt idx="2885">
                  <c:v>0.57700000000000007</c:v>
                </c:pt>
                <c:pt idx="2886">
                  <c:v>0.57720000000000005</c:v>
                </c:pt>
                <c:pt idx="2887">
                  <c:v>0.57740000000000002</c:v>
                </c:pt>
                <c:pt idx="2888">
                  <c:v>0.5776</c:v>
                </c:pt>
                <c:pt idx="2889">
                  <c:v>0.57779999999999998</c:v>
                </c:pt>
                <c:pt idx="2890">
                  <c:v>0.57800000000000007</c:v>
                </c:pt>
                <c:pt idx="2891">
                  <c:v>0.57820000000000005</c:v>
                </c:pt>
                <c:pt idx="2892">
                  <c:v>0.57840000000000003</c:v>
                </c:pt>
                <c:pt idx="2893">
                  <c:v>0.5786</c:v>
                </c:pt>
                <c:pt idx="2894">
                  <c:v>0.57879999999999998</c:v>
                </c:pt>
                <c:pt idx="2895">
                  <c:v>0.57900000000000007</c:v>
                </c:pt>
                <c:pt idx="2896">
                  <c:v>0.57920000000000005</c:v>
                </c:pt>
                <c:pt idx="2897">
                  <c:v>0.57940000000000003</c:v>
                </c:pt>
                <c:pt idx="2898">
                  <c:v>0.5796</c:v>
                </c:pt>
                <c:pt idx="2899">
                  <c:v>0.57979999999999998</c:v>
                </c:pt>
                <c:pt idx="2900">
                  <c:v>0.58000000000000007</c:v>
                </c:pt>
                <c:pt idx="2901">
                  <c:v>0.58020000000000005</c:v>
                </c:pt>
                <c:pt idx="2902">
                  <c:v>0.58040000000000003</c:v>
                </c:pt>
                <c:pt idx="2903">
                  <c:v>0.5806</c:v>
                </c:pt>
                <c:pt idx="2904">
                  <c:v>0.58079999999999998</c:v>
                </c:pt>
                <c:pt idx="2905">
                  <c:v>0.58100000000000007</c:v>
                </c:pt>
                <c:pt idx="2906">
                  <c:v>0.58120000000000005</c:v>
                </c:pt>
                <c:pt idx="2907">
                  <c:v>0.58140000000000003</c:v>
                </c:pt>
                <c:pt idx="2908">
                  <c:v>0.58160000000000001</c:v>
                </c:pt>
                <c:pt idx="2909">
                  <c:v>0.58179999999999998</c:v>
                </c:pt>
                <c:pt idx="2910">
                  <c:v>0.58200000000000007</c:v>
                </c:pt>
                <c:pt idx="2911">
                  <c:v>0.58220000000000005</c:v>
                </c:pt>
                <c:pt idx="2912">
                  <c:v>0.58240000000000003</c:v>
                </c:pt>
                <c:pt idx="2913">
                  <c:v>0.58260000000000001</c:v>
                </c:pt>
                <c:pt idx="2914">
                  <c:v>0.58279999999999998</c:v>
                </c:pt>
                <c:pt idx="2915">
                  <c:v>0.58300000000000007</c:v>
                </c:pt>
                <c:pt idx="2916">
                  <c:v>0.58320000000000005</c:v>
                </c:pt>
                <c:pt idx="2917">
                  <c:v>0.58340000000000003</c:v>
                </c:pt>
                <c:pt idx="2918">
                  <c:v>0.58360000000000001</c:v>
                </c:pt>
                <c:pt idx="2919">
                  <c:v>0.58379999999999999</c:v>
                </c:pt>
                <c:pt idx="2920">
                  <c:v>0.58400000000000007</c:v>
                </c:pt>
                <c:pt idx="2921">
                  <c:v>0.58420000000000005</c:v>
                </c:pt>
                <c:pt idx="2922">
                  <c:v>0.58440000000000003</c:v>
                </c:pt>
                <c:pt idx="2923">
                  <c:v>0.58460000000000001</c:v>
                </c:pt>
                <c:pt idx="2924">
                  <c:v>0.58479999999999999</c:v>
                </c:pt>
                <c:pt idx="2925">
                  <c:v>0.58500000000000008</c:v>
                </c:pt>
                <c:pt idx="2926">
                  <c:v>0.58520000000000005</c:v>
                </c:pt>
                <c:pt idx="2927">
                  <c:v>0.58540000000000003</c:v>
                </c:pt>
                <c:pt idx="2928">
                  <c:v>0.58560000000000001</c:v>
                </c:pt>
                <c:pt idx="2929">
                  <c:v>0.58579999999999999</c:v>
                </c:pt>
                <c:pt idx="2930">
                  <c:v>0.58600000000000008</c:v>
                </c:pt>
                <c:pt idx="2931">
                  <c:v>0.58620000000000005</c:v>
                </c:pt>
                <c:pt idx="2932">
                  <c:v>0.58640000000000003</c:v>
                </c:pt>
                <c:pt idx="2933">
                  <c:v>0.58660000000000001</c:v>
                </c:pt>
                <c:pt idx="2934">
                  <c:v>0.58679999999999999</c:v>
                </c:pt>
                <c:pt idx="2935">
                  <c:v>0.58700000000000008</c:v>
                </c:pt>
                <c:pt idx="2936">
                  <c:v>0.58720000000000006</c:v>
                </c:pt>
                <c:pt idx="2937">
                  <c:v>0.58740000000000003</c:v>
                </c:pt>
                <c:pt idx="2938">
                  <c:v>0.58760000000000001</c:v>
                </c:pt>
                <c:pt idx="2939">
                  <c:v>0.58779999999999999</c:v>
                </c:pt>
                <c:pt idx="2940">
                  <c:v>0.58800000000000008</c:v>
                </c:pt>
                <c:pt idx="2941">
                  <c:v>0.58820000000000006</c:v>
                </c:pt>
                <c:pt idx="2942">
                  <c:v>0.58840000000000003</c:v>
                </c:pt>
                <c:pt idx="2943">
                  <c:v>0.58860000000000001</c:v>
                </c:pt>
                <c:pt idx="2944">
                  <c:v>0.58879999999999999</c:v>
                </c:pt>
                <c:pt idx="2945">
                  <c:v>0.58900000000000008</c:v>
                </c:pt>
                <c:pt idx="2946">
                  <c:v>0.58920000000000006</c:v>
                </c:pt>
                <c:pt idx="2947">
                  <c:v>0.58940000000000003</c:v>
                </c:pt>
                <c:pt idx="2948">
                  <c:v>0.58960000000000001</c:v>
                </c:pt>
                <c:pt idx="2949">
                  <c:v>0.58979999999999999</c:v>
                </c:pt>
                <c:pt idx="2950">
                  <c:v>0.59000000000000008</c:v>
                </c:pt>
                <c:pt idx="2951">
                  <c:v>0.59020000000000006</c:v>
                </c:pt>
                <c:pt idx="2952">
                  <c:v>0.59040000000000004</c:v>
                </c:pt>
                <c:pt idx="2953">
                  <c:v>0.59060000000000001</c:v>
                </c:pt>
                <c:pt idx="2954">
                  <c:v>0.59079999999999999</c:v>
                </c:pt>
                <c:pt idx="2955">
                  <c:v>0.59100000000000008</c:v>
                </c:pt>
                <c:pt idx="2956">
                  <c:v>0.59120000000000006</c:v>
                </c:pt>
                <c:pt idx="2957">
                  <c:v>0.59140000000000004</c:v>
                </c:pt>
                <c:pt idx="2958">
                  <c:v>0.59160000000000001</c:v>
                </c:pt>
                <c:pt idx="2959">
                  <c:v>0.59179999999999999</c:v>
                </c:pt>
                <c:pt idx="2960">
                  <c:v>0.59200000000000008</c:v>
                </c:pt>
                <c:pt idx="2961">
                  <c:v>0.59220000000000006</c:v>
                </c:pt>
                <c:pt idx="2962">
                  <c:v>0.59240000000000004</c:v>
                </c:pt>
                <c:pt idx="2963">
                  <c:v>0.59260000000000002</c:v>
                </c:pt>
                <c:pt idx="2964">
                  <c:v>0.59279999999999999</c:v>
                </c:pt>
                <c:pt idx="2965">
                  <c:v>0.59300000000000008</c:v>
                </c:pt>
                <c:pt idx="2966">
                  <c:v>0.59320000000000006</c:v>
                </c:pt>
                <c:pt idx="2967">
                  <c:v>0.59340000000000004</c:v>
                </c:pt>
                <c:pt idx="2968">
                  <c:v>0.59360000000000002</c:v>
                </c:pt>
                <c:pt idx="2969">
                  <c:v>0.59379999999999999</c:v>
                </c:pt>
                <c:pt idx="2970">
                  <c:v>0.59400000000000008</c:v>
                </c:pt>
                <c:pt idx="2971">
                  <c:v>0.59420000000000006</c:v>
                </c:pt>
                <c:pt idx="2972">
                  <c:v>0.59440000000000004</c:v>
                </c:pt>
                <c:pt idx="2973">
                  <c:v>0.59460000000000002</c:v>
                </c:pt>
                <c:pt idx="2974">
                  <c:v>0.5948</c:v>
                </c:pt>
                <c:pt idx="2975">
                  <c:v>0.59499999999999997</c:v>
                </c:pt>
                <c:pt idx="2976">
                  <c:v>0.59520000000000006</c:v>
                </c:pt>
                <c:pt idx="2977">
                  <c:v>0.59540000000000004</c:v>
                </c:pt>
                <c:pt idx="2978">
                  <c:v>0.59560000000000002</c:v>
                </c:pt>
                <c:pt idx="2979">
                  <c:v>0.5958</c:v>
                </c:pt>
                <c:pt idx="2980">
                  <c:v>0.59599999999999997</c:v>
                </c:pt>
                <c:pt idx="2981">
                  <c:v>0.59620000000000006</c:v>
                </c:pt>
                <c:pt idx="2982">
                  <c:v>0.59640000000000004</c:v>
                </c:pt>
                <c:pt idx="2983">
                  <c:v>0.59660000000000002</c:v>
                </c:pt>
                <c:pt idx="2984">
                  <c:v>0.5968</c:v>
                </c:pt>
                <c:pt idx="2985">
                  <c:v>0.59699999999999998</c:v>
                </c:pt>
                <c:pt idx="2986">
                  <c:v>0.59720000000000006</c:v>
                </c:pt>
                <c:pt idx="2987">
                  <c:v>0.59740000000000004</c:v>
                </c:pt>
                <c:pt idx="2988">
                  <c:v>0.59760000000000002</c:v>
                </c:pt>
                <c:pt idx="2989">
                  <c:v>0.5978</c:v>
                </c:pt>
                <c:pt idx="2990">
                  <c:v>0.59799999999999998</c:v>
                </c:pt>
                <c:pt idx="2991">
                  <c:v>0.59820000000000007</c:v>
                </c:pt>
                <c:pt idx="2992">
                  <c:v>0.59840000000000004</c:v>
                </c:pt>
                <c:pt idx="2993">
                  <c:v>0.59860000000000002</c:v>
                </c:pt>
                <c:pt idx="2994">
                  <c:v>0.5988</c:v>
                </c:pt>
                <c:pt idx="2995">
                  <c:v>0.59899999999999998</c:v>
                </c:pt>
                <c:pt idx="2996">
                  <c:v>0.59920000000000007</c:v>
                </c:pt>
                <c:pt idx="2997">
                  <c:v>0.59940000000000004</c:v>
                </c:pt>
                <c:pt idx="2998">
                  <c:v>0.59960000000000002</c:v>
                </c:pt>
                <c:pt idx="2999">
                  <c:v>0.5998</c:v>
                </c:pt>
              </c:numCache>
            </c:numRef>
          </c:xVal>
          <c:yVal>
            <c:numRef>
              <c:f>velTest_3.0!$I$2:$I$3001</c:f>
              <c:numCache>
                <c:formatCode>General</c:formatCode>
                <c:ptCount val="3000"/>
                <c:pt idx="0" formatCode="0.00E+00">
                  <c:v>8.9200002548750504E-5</c:v>
                </c:pt>
                <c:pt idx="1">
                  <c:v>6.5710709895938602E-4</c:v>
                </c:pt>
                <c:pt idx="2">
                  <c:v>1.1694203130900901E-3</c:v>
                </c:pt>
                <c:pt idx="3">
                  <c:v>1.63683365099132E-3</c:v>
                </c:pt>
                <c:pt idx="4">
                  <c:v>2.0513329654932E-3</c:v>
                </c:pt>
                <c:pt idx="5">
                  <c:v>2.4286000989377499E-3</c:v>
                </c:pt>
                <c:pt idx="6">
                  <c:v>2.7823238633573099E-3</c:v>
                </c:pt>
                <c:pt idx="7">
                  <c:v>3.1043516937643298E-3</c:v>
                </c:pt>
                <c:pt idx="8">
                  <c:v>3.3919524867087598E-3</c:v>
                </c:pt>
                <c:pt idx="9">
                  <c:v>3.6582958418875898E-3</c:v>
                </c:pt>
                <c:pt idx="10">
                  <c:v>3.8981339894235099E-3</c:v>
                </c:pt>
                <c:pt idx="11">
                  <c:v>4.1177142411470396E-3</c:v>
                </c:pt>
                <c:pt idx="12">
                  <c:v>4.3230867013335202E-3</c:v>
                </c:pt>
                <c:pt idx="13">
                  <c:v>4.5086760073900197E-3</c:v>
                </c:pt>
                <c:pt idx="14">
                  <c:v>4.6775527298450496E-3</c:v>
                </c:pt>
                <c:pt idx="15">
                  <c:v>4.8372526653110998E-3</c:v>
                </c:pt>
                <c:pt idx="16">
                  <c:v>4.9881637096405003E-3</c:v>
                </c:pt>
                <c:pt idx="17">
                  <c:v>5.1257289014756697E-3</c:v>
                </c:pt>
                <c:pt idx="18">
                  <c:v>5.2531324326992E-3</c:v>
                </c:pt>
                <c:pt idx="19">
                  <c:v>5.3706066682934796E-3</c:v>
                </c:pt>
                <c:pt idx="20">
                  <c:v>5.47691434621811E-3</c:v>
                </c:pt>
                <c:pt idx="21">
                  <c:v>5.5780168622732197E-3</c:v>
                </c:pt>
                <c:pt idx="22">
                  <c:v>5.6729591451585301E-3</c:v>
                </c:pt>
                <c:pt idx="23">
                  <c:v>5.7654590345919098E-3</c:v>
                </c:pt>
                <c:pt idx="24">
                  <c:v>5.8512925170361996E-3</c:v>
                </c:pt>
                <c:pt idx="25">
                  <c:v>5.9264479205012304E-3</c:v>
                </c:pt>
                <c:pt idx="26">
                  <c:v>5.99595298990607E-3</c:v>
                </c:pt>
                <c:pt idx="27">
                  <c:v>6.0603502206504302E-3</c:v>
                </c:pt>
                <c:pt idx="28">
                  <c:v>6.11747847869992E-3</c:v>
                </c:pt>
                <c:pt idx="29">
                  <c:v>6.1720381490886203E-3</c:v>
                </c:pt>
                <c:pt idx="30">
                  <c:v>6.2231640331447098E-3</c:v>
                </c:pt>
                <c:pt idx="31">
                  <c:v>6.2685413286089897E-3</c:v>
                </c:pt>
                <c:pt idx="32">
                  <c:v>6.312002427876E-3</c:v>
                </c:pt>
                <c:pt idx="33">
                  <c:v>6.35337643325329E-3</c:v>
                </c:pt>
                <c:pt idx="34">
                  <c:v>6.3921902328729603E-3</c:v>
                </c:pt>
                <c:pt idx="35">
                  <c:v>6.4265392720699302E-3</c:v>
                </c:pt>
                <c:pt idx="36">
                  <c:v>6.4576691947877398E-3</c:v>
                </c:pt>
                <c:pt idx="37">
                  <c:v>6.4870151691138701E-3</c:v>
                </c:pt>
                <c:pt idx="38">
                  <c:v>6.51396671310067E-3</c:v>
                </c:pt>
                <c:pt idx="39">
                  <c:v>6.53936015442014E-3</c:v>
                </c:pt>
                <c:pt idx="40">
                  <c:v>6.5626143477857104E-3</c:v>
                </c:pt>
                <c:pt idx="41">
                  <c:v>6.5843728370964501E-3</c:v>
                </c:pt>
                <c:pt idx="42">
                  <c:v>6.6048917360603801E-3</c:v>
                </c:pt>
                <c:pt idx="43">
                  <c:v>6.6242767497897096E-3</c:v>
                </c:pt>
                <c:pt idx="44">
                  <c:v>6.6426298581063704E-3</c:v>
                </c:pt>
                <c:pt idx="45">
                  <c:v>6.6587841138243701E-3</c:v>
                </c:pt>
                <c:pt idx="46">
                  <c:v>6.6732666455209299E-3</c:v>
                </c:pt>
                <c:pt idx="47">
                  <c:v>6.6868760623037798E-3</c:v>
                </c:pt>
                <c:pt idx="48">
                  <c:v>6.6996486857533498E-3</c:v>
                </c:pt>
                <c:pt idx="49">
                  <c:v>6.7116273567080498E-3</c:v>
                </c:pt>
                <c:pt idx="50">
                  <c:v>6.72286050394177E-3</c:v>
                </c:pt>
                <c:pt idx="51">
                  <c:v>6.73339469358325E-3</c:v>
                </c:pt>
                <c:pt idx="52">
                  <c:v>6.7432625219225901E-3</c:v>
                </c:pt>
                <c:pt idx="53">
                  <c:v>6.7524798214435603E-3</c:v>
                </c:pt>
                <c:pt idx="54">
                  <c:v>6.7598805762827396E-3</c:v>
                </c:pt>
                <c:pt idx="55">
                  <c:v>6.76643708720803E-3</c:v>
                </c:pt>
                <c:pt idx="56">
                  <c:v>6.7724473774433101E-3</c:v>
                </c:pt>
                <c:pt idx="57">
                  <c:v>6.7779365926980998E-3</c:v>
                </c:pt>
                <c:pt idx="58">
                  <c:v>6.7821107804775203E-3</c:v>
                </c:pt>
                <c:pt idx="59">
                  <c:v>6.7855115048587296E-3</c:v>
                </c:pt>
                <c:pt idx="60">
                  <c:v>6.7884265445172804E-3</c:v>
                </c:pt>
                <c:pt idx="61">
                  <c:v>6.7908703349530697E-3</c:v>
                </c:pt>
                <c:pt idx="62">
                  <c:v>6.7928587086498703E-3</c:v>
                </c:pt>
                <c:pt idx="63">
                  <c:v>6.79420214146376E-3</c:v>
                </c:pt>
                <c:pt idx="64">
                  <c:v>6.7916107363998899E-3</c:v>
                </c:pt>
                <c:pt idx="65">
                  <c:v>6.7883264273405101E-3</c:v>
                </c:pt>
                <c:pt idx="66">
                  <c:v>6.78409216925502E-3</c:v>
                </c:pt>
                <c:pt idx="67">
                  <c:v>6.7794215865433199E-3</c:v>
                </c:pt>
                <c:pt idx="68">
                  <c:v>6.7743272520601697E-3</c:v>
                </c:pt>
                <c:pt idx="69">
                  <c:v>6.7688198760151898E-3</c:v>
                </c:pt>
                <c:pt idx="70">
                  <c:v>6.7629050463437999E-3</c:v>
                </c:pt>
                <c:pt idx="71">
                  <c:v>6.7565850913524602E-3</c:v>
                </c:pt>
                <c:pt idx="72">
                  <c:v>6.7498637363314603E-3</c:v>
                </c:pt>
                <c:pt idx="73">
                  <c:v>6.7427577450871502E-3</c:v>
                </c:pt>
                <c:pt idx="74">
                  <c:v>6.7352838814258601E-3</c:v>
                </c:pt>
                <c:pt idx="75">
                  <c:v>6.7274584434926501E-3</c:v>
                </c:pt>
                <c:pt idx="76">
                  <c:v>6.7192874848842604E-3</c:v>
                </c:pt>
                <c:pt idx="77">
                  <c:v>6.7107751965522801E-3</c:v>
                </c:pt>
                <c:pt idx="78">
                  <c:v>6.7019243724644201E-3</c:v>
                </c:pt>
                <c:pt idx="79">
                  <c:v>6.6927433945238599E-3</c:v>
                </c:pt>
                <c:pt idx="80">
                  <c:v>6.68324064463377E-3</c:v>
                </c:pt>
                <c:pt idx="81">
                  <c:v>6.6734259016811804E-3</c:v>
                </c:pt>
                <c:pt idx="82">
                  <c:v>6.6632996313273898E-3</c:v>
                </c:pt>
                <c:pt idx="83">
                  <c:v>6.6528590396046604E-3</c:v>
                </c:pt>
                <c:pt idx="84">
                  <c:v>6.642104126513E-3</c:v>
                </c:pt>
                <c:pt idx="85">
                  <c:v>6.6310404799878597E-3</c:v>
                </c:pt>
                <c:pt idx="86">
                  <c:v>6.6196778789162601E-3</c:v>
                </c:pt>
                <c:pt idx="87">
                  <c:v>6.6080265678465401E-3</c:v>
                </c:pt>
                <c:pt idx="88">
                  <c:v>6.5959733910858596E-3</c:v>
                </c:pt>
                <c:pt idx="89">
                  <c:v>6.5837642177939398E-3</c:v>
                </c:pt>
                <c:pt idx="90">
                  <c:v>6.5712872892618197E-3</c:v>
                </c:pt>
                <c:pt idx="91">
                  <c:v>6.5585556440055396E-3</c:v>
                </c:pt>
                <c:pt idx="92">
                  <c:v>6.5455851145088699E-3</c:v>
                </c:pt>
                <c:pt idx="93">
                  <c:v>6.5323896706104296E-3</c:v>
                </c:pt>
                <c:pt idx="94">
                  <c:v>6.5189790911972497E-3</c:v>
                </c:pt>
                <c:pt idx="95">
                  <c:v>6.5053589642047899E-3</c:v>
                </c:pt>
                <c:pt idx="96">
                  <c:v>6.4915069378912397E-3</c:v>
                </c:pt>
                <c:pt idx="97">
                  <c:v>6.4773252233862903E-3</c:v>
                </c:pt>
                <c:pt idx="98">
                  <c:v>6.46280730143189E-3</c:v>
                </c:pt>
                <c:pt idx="99">
                  <c:v>6.4479550346732096E-3</c:v>
                </c:pt>
                <c:pt idx="100">
                  <c:v>6.4327693544328204E-3</c:v>
                </c:pt>
                <c:pt idx="101">
                  <c:v>6.4172525890171502E-3</c:v>
                </c:pt>
                <c:pt idx="102">
                  <c:v>6.4014066010713603E-3</c:v>
                </c:pt>
                <c:pt idx="103">
                  <c:v>6.38523371890187E-3</c:v>
                </c:pt>
                <c:pt idx="104">
                  <c:v>6.3687362708151297E-3</c:v>
                </c:pt>
                <c:pt idx="105">
                  <c:v>6.3519189134240202E-3</c:v>
                </c:pt>
                <c:pt idx="106">
                  <c:v>6.3347844406962403E-3</c:v>
                </c:pt>
                <c:pt idx="107">
                  <c:v>6.3173351809382404E-3</c:v>
                </c:pt>
                <c:pt idx="108">
                  <c:v>6.2995757907628996E-3</c:v>
                </c:pt>
                <c:pt idx="109">
                  <c:v>6.2815132550895197E-3</c:v>
                </c:pt>
                <c:pt idx="110">
                  <c:v>6.2631531618535501E-3</c:v>
                </c:pt>
                <c:pt idx="111">
                  <c:v>6.2445043586194498E-3</c:v>
                </c:pt>
                <c:pt idx="112">
                  <c:v>6.2255728989839597E-3</c:v>
                </c:pt>
                <c:pt idx="113">
                  <c:v>6.2063606455922101E-3</c:v>
                </c:pt>
                <c:pt idx="114">
                  <c:v>6.1868708580732302E-3</c:v>
                </c:pt>
                <c:pt idx="115">
                  <c:v>6.1671100556850399E-3</c:v>
                </c:pt>
                <c:pt idx="116">
                  <c:v>6.1470838263630902E-3</c:v>
                </c:pt>
                <c:pt idx="117">
                  <c:v>6.1267958953976596E-3</c:v>
                </c:pt>
                <c:pt idx="118">
                  <c:v>6.1062518507242203E-3</c:v>
                </c:pt>
                <c:pt idx="119">
                  <c:v>6.0854596085846398E-3</c:v>
                </c:pt>
                <c:pt idx="120">
                  <c:v>6.0644238255918E-3</c:v>
                </c:pt>
                <c:pt idx="121">
                  <c:v>6.0431486926972901E-3</c:v>
                </c:pt>
                <c:pt idx="122">
                  <c:v>6.0216388665139701E-3</c:v>
                </c:pt>
                <c:pt idx="123">
                  <c:v>5.9998985379934302E-3</c:v>
                </c:pt>
                <c:pt idx="124">
                  <c:v>5.9778778813779397E-3</c:v>
                </c:pt>
                <c:pt idx="125">
                  <c:v>5.9555275365710302E-3</c:v>
                </c:pt>
                <c:pt idx="126">
                  <c:v>5.932851228863E-3</c:v>
                </c:pt>
                <c:pt idx="127">
                  <c:v>5.90985175222158E-3</c:v>
                </c:pt>
                <c:pt idx="128">
                  <c:v>5.8865314349532101E-3</c:v>
                </c:pt>
                <c:pt idx="129">
                  <c:v>5.8628921397030397E-3</c:v>
                </c:pt>
                <c:pt idx="130">
                  <c:v>5.8389375917613498E-3</c:v>
                </c:pt>
                <c:pt idx="131">
                  <c:v>5.81467198207974E-3</c:v>
                </c:pt>
                <c:pt idx="132">
                  <c:v>5.7900981046259403E-3</c:v>
                </c:pt>
                <c:pt idx="133">
                  <c:v>5.7652187533676598E-3</c:v>
                </c:pt>
                <c:pt idx="134">
                  <c:v>5.7400362566113498E-3</c:v>
                </c:pt>
                <c:pt idx="135">
                  <c:v>5.7145538739860101E-3</c:v>
                </c:pt>
                <c:pt idx="136">
                  <c:v>5.6887753307819401E-3</c:v>
                </c:pt>
                <c:pt idx="137">
                  <c:v>5.6627029553055798E-3</c:v>
                </c:pt>
                <c:pt idx="138">
                  <c:v>5.6363400071859403E-3</c:v>
                </c:pt>
                <c:pt idx="139">
                  <c:v>5.6096888147294504E-3</c:v>
                </c:pt>
                <c:pt idx="140">
                  <c:v>5.5827531032264198E-3</c:v>
                </c:pt>
                <c:pt idx="141">
                  <c:v>5.5555393919348699E-3</c:v>
                </c:pt>
                <c:pt idx="142">
                  <c:v>5.5280523374676696E-3</c:v>
                </c:pt>
                <c:pt idx="143">
                  <c:v>5.5002951994538299E-3</c:v>
                </c:pt>
                <c:pt idx="144">
                  <c:v>5.4722400382161097E-3</c:v>
                </c:pt>
                <c:pt idx="145">
                  <c:v>5.4438579827547099E-3</c:v>
                </c:pt>
                <c:pt idx="146">
                  <c:v>5.4151513613760497E-3</c:v>
                </c:pt>
                <c:pt idx="147">
                  <c:v>5.38612250238657E-3</c:v>
                </c:pt>
                <c:pt idx="148">
                  <c:v>5.3567723371088496E-3</c:v>
                </c:pt>
                <c:pt idx="149">
                  <c:v>5.3271027281880396E-3</c:v>
                </c:pt>
                <c:pt idx="150">
                  <c:v>5.2971146069467102E-3</c:v>
                </c:pt>
                <c:pt idx="151">
                  <c:v>5.2663097158074396E-3</c:v>
                </c:pt>
                <c:pt idx="152">
                  <c:v>5.2351830527186402E-3</c:v>
                </c:pt>
                <c:pt idx="153">
                  <c:v>5.2037504501640797E-3</c:v>
                </c:pt>
                <c:pt idx="154">
                  <c:v>5.1720142364501996E-3</c:v>
                </c:pt>
                <c:pt idx="155">
                  <c:v>5.1399753428995601E-3</c:v>
                </c:pt>
                <c:pt idx="156">
                  <c:v>5.1076342351734604E-3</c:v>
                </c:pt>
                <c:pt idx="157">
                  <c:v>5.0749927759170498E-3</c:v>
                </c:pt>
                <c:pt idx="158">
                  <c:v>5.04205329343677E-3</c:v>
                </c:pt>
                <c:pt idx="159">
                  <c:v>5.0088167190551801E-3</c:v>
                </c:pt>
                <c:pt idx="160">
                  <c:v>4.9752746708691103E-3</c:v>
                </c:pt>
                <c:pt idx="161">
                  <c:v>4.94140759110451E-3</c:v>
                </c:pt>
                <c:pt idx="162">
                  <c:v>4.9072173424065096E-3</c:v>
                </c:pt>
                <c:pt idx="163">
                  <c:v>4.8727034591138398E-3</c:v>
                </c:pt>
                <c:pt idx="164">
                  <c:v>4.83786733821034E-3</c:v>
                </c:pt>
                <c:pt idx="165">
                  <c:v>4.8027108423411803E-3</c:v>
                </c:pt>
                <c:pt idx="166">
                  <c:v>4.7672362998127903E-3</c:v>
                </c:pt>
                <c:pt idx="167">
                  <c:v>4.7314460389316099E-3</c:v>
                </c:pt>
                <c:pt idx="168">
                  <c:v>4.6953414566814899E-3</c:v>
                </c:pt>
                <c:pt idx="169">
                  <c:v>4.6589244157075899E-3</c:v>
                </c:pt>
                <c:pt idx="170">
                  <c:v>4.6221967786550496E-3</c:v>
                </c:pt>
                <c:pt idx="171">
                  <c:v>4.58515947684646E-3</c:v>
                </c:pt>
                <c:pt idx="172">
                  <c:v>4.5478143729269496E-3</c:v>
                </c:pt>
                <c:pt idx="173">
                  <c:v>4.5101614668965296E-3</c:v>
                </c:pt>
                <c:pt idx="174">
                  <c:v>4.4721956364810501E-3</c:v>
                </c:pt>
                <c:pt idx="175">
                  <c:v>4.4339057058095897E-3</c:v>
                </c:pt>
                <c:pt idx="176">
                  <c:v>4.3952912092208897E-3</c:v>
                </c:pt>
                <c:pt idx="177">
                  <c:v>4.3563530780375004E-3</c:v>
                </c:pt>
                <c:pt idx="178">
                  <c:v>4.31709131225944E-3</c:v>
                </c:pt>
                <c:pt idx="179">
                  <c:v>4.2775068432092701E-3</c:v>
                </c:pt>
                <c:pt idx="180">
                  <c:v>4.2376010678708597E-3</c:v>
                </c:pt>
                <c:pt idx="181">
                  <c:v>4.1973749175667797E-3</c:v>
                </c:pt>
                <c:pt idx="182">
                  <c:v>4.1568297892808897E-3</c:v>
                </c:pt>
                <c:pt idx="183">
                  <c:v>4.1159689426422102E-3</c:v>
                </c:pt>
                <c:pt idx="184">
                  <c:v>4.0747933089733098E-3</c:v>
                </c:pt>
                <c:pt idx="185">
                  <c:v>4.0333056822419201E-3</c:v>
                </c:pt>
                <c:pt idx="186">
                  <c:v>3.9915074594318901E-3</c:v>
                </c:pt>
                <c:pt idx="187">
                  <c:v>3.9493893273174797E-3</c:v>
                </c:pt>
                <c:pt idx="188">
                  <c:v>3.9069489575922498E-3</c:v>
                </c:pt>
                <c:pt idx="189">
                  <c:v>3.8641868159174902E-3</c:v>
                </c:pt>
                <c:pt idx="190">
                  <c:v>3.8211024366319201E-3</c:v>
                </c:pt>
                <c:pt idx="191">
                  <c:v>3.7776960525661698E-3</c:v>
                </c:pt>
                <c:pt idx="192">
                  <c:v>3.7339678965508899E-3</c:v>
                </c:pt>
                <c:pt idx="193">
                  <c:v>3.6899186670780199E-3</c:v>
                </c:pt>
                <c:pt idx="194">
                  <c:v>3.64554952830076E-3</c:v>
                </c:pt>
                <c:pt idx="195">
                  <c:v>3.60086211003363E-3</c:v>
                </c:pt>
                <c:pt idx="196">
                  <c:v>3.5558585077524198E-3</c:v>
                </c:pt>
                <c:pt idx="197">
                  <c:v>3.5105415154248502E-3</c:v>
                </c:pt>
                <c:pt idx="198">
                  <c:v>3.4649092704057702E-3</c:v>
                </c:pt>
                <c:pt idx="199">
                  <c:v>3.41895618475974E-3</c:v>
                </c:pt>
                <c:pt idx="200">
                  <c:v>3.3726838883012498E-3</c:v>
                </c:pt>
                <c:pt idx="201">
                  <c:v>3.32609144970775E-3</c:v>
                </c:pt>
                <c:pt idx="202">
                  <c:v>3.2791795674711501E-3</c:v>
                </c:pt>
                <c:pt idx="203">
                  <c:v>3.23194754309952E-3</c:v>
                </c:pt>
                <c:pt idx="204">
                  <c:v>3.18439630791545E-3</c:v>
                </c:pt>
                <c:pt idx="205">
                  <c:v>3.1365263275802101E-3</c:v>
                </c:pt>
                <c:pt idx="206">
                  <c:v>3.0883389990776799E-3</c:v>
                </c:pt>
                <c:pt idx="207">
                  <c:v>3.04032326675951E-3</c:v>
                </c:pt>
                <c:pt idx="208">
                  <c:v>2.9915117193013399E-3</c:v>
                </c:pt>
                <c:pt idx="209">
                  <c:v>2.9423837549984498E-3</c:v>
                </c:pt>
                <c:pt idx="210">
                  <c:v>2.89293960668147E-3</c:v>
                </c:pt>
                <c:pt idx="211">
                  <c:v>2.84317880868912E-3</c:v>
                </c:pt>
                <c:pt idx="212">
                  <c:v>2.79310205951333E-3</c:v>
                </c:pt>
                <c:pt idx="213">
                  <c:v>2.74270935915411E-3</c:v>
                </c:pt>
                <c:pt idx="214">
                  <c:v>2.6920004747808001E-3</c:v>
                </c:pt>
                <c:pt idx="215">
                  <c:v>2.6409761048853402E-3</c:v>
                </c:pt>
                <c:pt idx="216">
                  <c:v>2.5896371807903099E-3</c:v>
                </c:pt>
                <c:pt idx="217">
                  <c:v>2.5379853323102002E-3</c:v>
                </c:pt>
                <c:pt idx="218">
                  <c:v>2.4860224220901702E-3</c:v>
                </c:pt>
                <c:pt idx="219">
                  <c:v>2.43374682031572E-3</c:v>
                </c:pt>
                <c:pt idx="220">
                  <c:v>2.3811592254787701E-3</c:v>
                </c:pt>
                <c:pt idx="221">
                  <c:v>2.3282598704099699E-3</c:v>
                </c:pt>
                <c:pt idx="222">
                  <c:v>2.2750492207706001E-3</c:v>
                </c:pt>
                <c:pt idx="223">
                  <c:v>2.22152750939131E-3</c:v>
                </c:pt>
                <c:pt idx="224">
                  <c:v>2.1676954347640302E-3</c:v>
                </c:pt>
                <c:pt idx="225">
                  <c:v>2.1135527640581101E-3</c:v>
                </c:pt>
                <c:pt idx="226">
                  <c:v>2.0591008942574302E-3</c:v>
                </c:pt>
                <c:pt idx="227">
                  <c:v>2.0043416880071198E-3</c:v>
                </c:pt>
                <c:pt idx="228">
                  <c:v>1.94927421398461E-3</c:v>
                </c:pt>
                <c:pt idx="229">
                  <c:v>1.89389940351248E-3</c:v>
                </c:pt>
                <c:pt idx="230">
                  <c:v>1.8382173730060499E-3</c:v>
                </c:pt>
                <c:pt idx="231">
                  <c:v>1.78222823888063E-3</c:v>
                </c:pt>
                <c:pt idx="232">
                  <c:v>1.72593304887414E-3</c:v>
                </c:pt>
                <c:pt idx="233">
                  <c:v>1.6693314537406E-3</c:v>
                </c:pt>
                <c:pt idx="234">
                  <c:v>1.6124245012179E-3</c:v>
                </c:pt>
                <c:pt idx="235">
                  <c:v>1.5552126569673399E-3</c:v>
                </c:pt>
                <c:pt idx="236">
                  <c:v>1.49769824929535E-3</c:v>
                </c:pt>
                <c:pt idx="237">
                  <c:v>1.4398810453712899E-3</c:v>
                </c:pt>
                <c:pt idx="238">
                  <c:v>1.3817616272717699E-3</c:v>
                </c:pt>
                <c:pt idx="239">
                  <c:v>1.3233405770734E-3</c:v>
                </c:pt>
                <c:pt idx="240">
                  <c:v>1.2646174291148799E-3</c:v>
                </c:pt>
                <c:pt idx="241">
                  <c:v>1.20559299830347E-3</c:v>
                </c:pt>
                <c:pt idx="242">
                  <c:v>1.1462677503004701E-3</c:v>
                </c:pt>
                <c:pt idx="243">
                  <c:v>1.0866423835977899E-3</c:v>
                </c:pt>
                <c:pt idx="244">
                  <c:v>1.0267188772559201E-3</c:v>
                </c:pt>
                <c:pt idx="245">
                  <c:v>9.6649833722040101E-4</c:v>
                </c:pt>
                <c:pt idx="246">
                  <c:v>9.0598111273720904E-4</c:v>
                </c:pt>
                <c:pt idx="247">
                  <c:v>8.4516819333657601E-4</c:v>
                </c:pt>
                <c:pt idx="248">
                  <c:v>7.8405969543382504E-4</c:v>
                </c:pt>
                <c:pt idx="249">
                  <c:v>7.2265660855919101E-4</c:v>
                </c:pt>
                <c:pt idx="250">
                  <c:v>6.6095916554331801E-4</c:v>
                </c:pt>
                <c:pt idx="251">
                  <c:v>5.9896864695474495E-4</c:v>
                </c:pt>
                <c:pt idx="252">
                  <c:v>5.3668697364628304E-4</c:v>
                </c:pt>
                <c:pt idx="253">
                  <c:v>4.74116997793317E-4</c:v>
                </c:pt>
                <c:pt idx="254">
                  <c:v>4.1125941788777698E-4</c:v>
                </c:pt>
                <c:pt idx="255">
                  <c:v>3.4811595105566101E-4</c:v>
                </c:pt>
                <c:pt idx="256">
                  <c:v>2.8468761593103398E-4</c:v>
                </c:pt>
                <c:pt idx="257">
                  <c:v>2.2097678447607899E-4</c:v>
                </c:pt>
                <c:pt idx="258">
                  <c:v>1.5698563947808E-4</c:v>
                </c:pt>
                <c:pt idx="259" formatCode="0.00E+00">
                  <c:v>9.2717033112421605E-5</c:v>
                </c:pt>
                <c:pt idx="260" formatCode="0.00E+00">
                  <c:v>9.2226720880716998E-5</c:v>
                </c:pt>
                <c:pt idx="261" formatCode="0.00E+00">
                  <c:v>9.5124392828438404E-5</c:v>
                </c:pt>
                <c:pt idx="262" formatCode="0.00E+00">
                  <c:v>9.7157244454137994E-5</c:v>
                </c:pt>
                <c:pt idx="263">
                  <c:v>1.5494486433453901E-4</c:v>
                </c:pt>
                <c:pt idx="264">
                  <c:v>1.4623958850279499E-4</c:v>
                </c:pt>
                <c:pt idx="265">
                  <c:v>1.3459799811244E-4</c:v>
                </c:pt>
                <c:pt idx="266" formatCode="0.00E+00">
                  <c:v>9.8357850220054402E-5</c:v>
                </c:pt>
                <c:pt idx="267">
                  <c:v>1.1020466627087399E-4</c:v>
                </c:pt>
                <c:pt idx="268" formatCode="0.00E+00">
                  <c:v>8.8358530774712603E-5</c:v>
                </c:pt>
                <c:pt idx="269" formatCode="0.00E+00">
                  <c:v>8.4672952652908902E-5</c:v>
                </c:pt>
                <c:pt idx="270" formatCode="0.00E+00">
                  <c:v>9.1204878117423505E-5</c:v>
                </c:pt>
                <c:pt idx="271" formatCode="0.00E+00">
                  <c:v>9.2757276433985694E-5</c:v>
                </c:pt>
                <c:pt idx="272" formatCode="0.00E+00">
                  <c:v>8.9119886979460703E-5</c:v>
                </c:pt>
                <c:pt idx="273" formatCode="0.00E+00">
                  <c:v>8.7640881247352795E-5</c:v>
                </c:pt>
                <c:pt idx="274" formatCode="0.00E+00">
                  <c:v>9.8416843684390201E-5</c:v>
                </c:pt>
                <c:pt idx="275" formatCode="0.00E+00">
                  <c:v>8.3601989899762002E-5</c:v>
                </c:pt>
                <c:pt idx="276" formatCode="0.00E+00">
                  <c:v>8.5624436906073202E-5</c:v>
                </c:pt>
                <c:pt idx="277" formatCode="0.00E+00">
                  <c:v>8.4725455963052796E-5</c:v>
                </c:pt>
                <c:pt idx="278" formatCode="0.00E+00">
                  <c:v>8.4137813246343298E-5</c:v>
                </c:pt>
                <c:pt idx="279" formatCode="0.00E+00">
                  <c:v>8.5154097178019597E-5</c:v>
                </c:pt>
                <c:pt idx="280" formatCode="0.00E+00">
                  <c:v>8.5101688455324606E-5</c:v>
                </c:pt>
                <c:pt idx="281" formatCode="0.00E+00">
                  <c:v>9.1868590970989303E-5</c:v>
                </c:pt>
                <c:pt idx="282" formatCode="0.00E+00">
                  <c:v>8.4607105236500502E-5</c:v>
                </c:pt>
                <c:pt idx="283" formatCode="0.00E+00">
                  <c:v>8.9486326032783795E-5</c:v>
                </c:pt>
                <c:pt idx="284" formatCode="0.00E+00">
                  <c:v>8.5373714682646096E-5</c:v>
                </c:pt>
                <c:pt idx="285" formatCode="0.00E+00">
                  <c:v>8.7338936282321797E-5</c:v>
                </c:pt>
                <c:pt idx="286" formatCode="0.00E+00">
                  <c:v>8.4184663137420998E-5</c:v>
                </c:pt>
                <c:pt idx="287" formatCode="0.00E+00">
                  <c:v>8.7679698481224504E-5</c:v>
                </c:pt>
                <c:pt idx="288" formatCode="0.00E+00">
                  <c:v>8.5642255726270405E-5</c:v>
                </c:pt>
                <c:pt idx="289" formatCode="0.00E+00">
                  <c:v>8.5426909208763404E-5</c:v>
                </c:pt>
                <c:pt idx="290" formatCode="0.00E+00">
                  <c:v>8.7792715930845602E-5</c:v>
                </c:pt>
                <c:pt idx="291" formatCode="0.00E+00">
                  <c:v>8.4885286923963604E-5</c:v>
                </c:pt>
                <c:pt idx="292" formatCode="0.00E+00">
                  <c:v>8.8733082520775497E-5</c:v>
                </c:pt>
                <c:pt idx="293" formatCode="0.00E+00">
                  <c:v>8.9185603428631994E-5</c:v>
                </c:pt>
                <c:pt idx="294" formatCode="0.00E+00">
                  <c:v>8.6336280219256905E-5</c:v>
                </c:pt>
                <c:pt idx="295" formatCode="0.00E+00">
                  <c:v>8.7560270912945298E-5</c:v>
                </c:pt>
                <c:pt idx="296" formatCode="0.00E+00">
                  <c:v>8.8828805019147694E-5</c:v>
                </c:pt>
                <c:pt idx="297" formatCode="0.00E+00">
                  <c:v>8.7896754848770797E-5</c:v>
                </c:pt>
                <c:pt idx="298" formatCode="0.00E+00">
                  <c:v>9.0354689746163799E-5</c:v>
                </c:pt>
                <c:pt idx="299" formatCode="0.00E+00">
                  <c:v>8.7286891357507597E-5</c:v>
                </c:pt>
                <c:pt idx="300" formatCode="0.00E+00">
                  <c:v>8.7149433966260403E-5</c:v>
                </c:pt>
                <c:pt idx="301" formatCode="0.00E+00">
                  <c:v>8.8821980170905604E-5</c:v>
                </c:pt>
                <c:pt idx="302" formatCode="0.00E+00">
                  <c:v>8.5081388533580994E-5</c:v>
                </c:pt>
                <c:pt idx="303" formatCode="0.00E+00">
                  <c:v>8.7637767137493898E-5</c:v>
                </c:pt>
                <c:pt idx="304" formatCode="0.00E+00">
                  <c:v>8.7734464614186395E-5</c:v>
                </c:pt>
                <c:pt idx="305" formatCode="0.00E+00">
                  <c:v>8.6201398517005105E-5</c:v>
                </c:pt>
                <c:pt idx="306" formatCode="0.00E+00">
                  <c:v>8.6997388279996799E-5</c:v>
                </c:pt>
                <c:pt idx="307" formatCode="0.00E+00">
                  <c:v>8.7931723101064603E-5</c:v>
                </c:pt>
                <c:pt idx="308" formatCode="0.00E+00">
                  <c:v>8.74556499184109E-5</c:v>
                </c:pt>
                <c:pt idx="309" formatCode="0.00E+00">
                  <c:v>8.5400344687513994E-5</c:v>
                </c:pt>
                <c:pt idx="310" formatCode="0.00E+00">
                  <c:v>8.6716572695877403E-5</c:v>
                </c:pt>
                <c:pt idx="311" formatCode="0.00E+00">
                  <c:v>8.6217252828646505E-5</c:v>
                </c:pt>
                <c:pt idx="312" formatCode="0.00E+00">
                  <c:v>8.7779764726292301E-5</c:v>
                </c:pt>
                <c:pt idx="313" formatCode="0.00E+00">
                  <c:v>8.7367792730219703E-5</c:v>
                </c:pt>
                <c:pt idx="314" formatCode="0.00E+00">
                  <c:v>8.8737433543428806E-5</c:v>
                </c:pt>
                <c:pt idx="315" formatCode="0.00E+00">
                  <c:v>8.8852233602665405E-5</c:v>
                </c:pt>
                <c:pt idx="316" formatCode="0.00E+00">
                  <c:v>8.8635213614907102E-5</c:v>
                </c:pt>
                <c:pt idx="317" formatCode="0.00E+00">
                  <c:v>8.6637854110449607E-5</c:v>
                </c:pt>
                <c:pt idx="318" formatCode="0.00E+00">
                  <c:v>8.7269552750512998E-5</c:v>
                </c:pt>
                <c:pt idx="319" formatCode="0.00E+00">
                  <c:v>8.7725224148016396E-5</c:v>
                </c:pt>
                <c:pt idx="320" formatCode="0.00E+00">
                  <c:v>8.9085711806546897E-5</c:v>
                </c:pt>
                <c:pt idx="321" formatCode="0.00E+00">
                  <c:v>8.9080393081530902E-5</c:v>
                </c:pt>
                <c:pt idx="322" formatCode="0.00E+00">
                  <c:v>8.7878157501108904E-5</c:v>
                </c:pt>
                <c:pt idx="323" formatCode="0.00E+00">
                  <c:v>8.74462275533006E-5</c:v>
                </c:pt>
                <c:pt idx="324" formatCode="0.00E+00">
                  <c:v>8.7993561464827494E-5</c:v>
                </c:pt>
                <c:pt idx="325" formatCode="0.00E+00">
                  <c:v>8.6768290202599005E-5</c:v>
                </c:pt>
                <c:pt idx="326" formatCode="0.00E+00">
                  <c:v>8.6940315668471198E-5</c:v>
                </c:pt>
                <c:pt idx="327" formatCode="0.00E+00">
                  <c:v>8.7508844444528195E-5</c:v>
                </c:pt>
                <c:pt idx="328" formatCode="0.00E+00">
                  <c:v>8.7170810729730901E-5</c:v>
                </c:pt>
                <c:pt idx="329" formatCode="0.00E+00">
                  <c:v>8.8179869635496302E-5</c:v>
                </c:pt>
                <c:pt idx="330" formatCode="0.00E+00">
                  <c:v>8.8029999460559298E-5</c:v>
                </c:pt>
                <c:pt idx="331" formatCode="0.00E+00">
                  <c:v>8.7753418483771397E-5</c:v>
                </c:pt>
                <c:pt idx="332" formatCode="0.00E+00">
                  <c:v>8.8277141912840307E-5</c:v>
                </c:pt>
                <c:pt idx="333" formatCode="0.00E+00">
                  <c:v>8.8279273768421303E-5</c:v>
                </c:pt>
                <c:pt idx="334" formatCode="0.00E+00">
                  <c:v>8.6303734860848595E-5</c:v>
                </c:pt>
                <c:pt idx="335" formatCode="0.00E+00">
                  <c:v>8.8563319877721396E-5</c:v>
                </c:pt>
                <c:pt idx="336" formatCode="0.00E+00">
                  <c:v>8.7872453150339398E-5</c:v>
                </c:pt>
                <c:pt idx="337" formatCode="0.00E+00">
                  <c:v>8.8133965618908405E-5</c:v>
                </c:pt>
                <c:pt idx="338" formatCode="0.00E+00">
                  <c:v>8.7834770965855596E-5</c:v>
                </c:pt>
                <c:pt idx="339" formatCode="0.00E+00">
                  <c:v>8.8785745901986997E-5</c:v>
                </c:pt>
                <c:pt idx="340" formatCode="0.00E+00">
                  <c:v>8.9086017396766706E-5</c:v>
                </c:pt>
                <c:pt idx="341" formatCode="0.00E+00">
                  <c:v>8.7193860963452594E-5</c:v>
                </c:pt>
                <c:pt idx="342" formatCode="0.00E+00">
                  <c:v>8.7707005150150494E-5</c:v>
                </c:pt>
                <c:pt idx="343" formatCode="0.00E+00">
                  <c:v>8.7521540990564999E-5</c:v>
                </c:pt>
                <c:pt idx="344" formatCode="0.00E+00">
                  <c:v>8.8466294982936206E-5</c:v>
                </c:pt>
                <c:pt idx="345" formatCode="0.00E+00">
                  <c:v>8.8130873336922404E-5</c:v>
                </c:pt>
                <c:pt idx="346" formatCode="0.00E+00">
                  <c:v>8.7476510088890804E-5</c:v>
                </c:pt>
                <c:pt idx="347" formatCode="0.00E+00">
                  <c:v>8.8848566520027803E-5</c:v>
                </c:pt>
                <c:pt idx="348" formatCode="0.00E+00">
                  <c:v>8.8579137809574604E-5</c:v>
                </c:pt>
                <c:pt idx="349" formatCode="0.00E+00">
                  <c:v>8.7550863099750104E-5</c:v>
                </c:pt>
                <c:pt idx="350" formatCode="0.00E+00">
                  <c:v>8.7843764049466699E-5</c:v>
                </c:pt>
                <c:pt idx="351" formatCode="0.00E+00">
                  <c:v>8.8326116383541403E-5</c:v>
                </c:pt>
                <c:pt idx="352" formatCode="0.00E+00">
                  <c:v>8.7646578322164701E-5</c:v>
                </c:pt>
                <c:pt idx="353" formatCode="0.00E+00">
                  <c:v>8.8340784714091596E-5</c:v>
                </c:pt>
                <c:pt idx="354" formatCode="0.00E+00">
                  <c:v>8.8367298303637694E-5</c:v>
                </c:pt>
                <c:pt idx="355" formatCode="0.00E+00">
                  <c:v>8.8481705461163101E-5</c:v>
                </c:pt>
                <c:pt idx="356" formatCode="0.00E+00">
                  <c:v>8.8854380010161495E-5</c:v>
                </c:pt>
                <c:pt idx="357" formatCode="0.00E+00">
                  <c:v>8.7839587649796199E-5</c:v>
                </c:pt>
                <c:pt idx="358" formatCode="0.00E+00">
                  <c:v>8.7576096120756106E-5</c:v>
                </c:pt>
                <c:pt idx="359" formatCode="0.00E+00">
                  <c:v>8.8207016233354793E-5</c:v>
                </c:pt>
                <c:pt idx="360" formatCode="0.00E+00">
                  <c:v>8.7491156591568102E-5</c:v>
                </c:pt>
                <c:pt idx="361" formatCode="0.00E+00">
                  <c:v>8.7220680143218501E-5</c:v>
                </c:pt>
                <c:pt idx="362" formatCode="0.00E+00">
                  <c:v>8.7907079432625296E-5</c:v>
                </c:pt>
                <c:pt idx="363" formatCode="0.00E+00">
                  <c:v>8.7799766333773705E-5</c:v>
                </c:pt>
                <c:pt idx="364" formatCode="0.00E+00">
                  <c:v>8.7304186308756498E-5</c:v>
                </c:pt>
                <c:pt idx="365" formatCode="0.00E+00">
                  <c:v>8.7756227003410499E-5</c:v>
                </c:pt>
                <c:pt idx="366" formatCode="0.00E+00">
                  <c:v>8.7610314949415597E-5</c:v>
                </c:pt>
                <c:pt idx="367" formatCode="0.00E+00">
                  <c:v>8.8038126705214395E-5</c:v>
                </c:pt>
                <c:pt idx="368" formatCode="0.00E+00">
                  <c:v>8.7473701569251703E-5</c:v>
                </c:pt>
                <c:pt idx="369" formatCode="0.00E+00">
                  <c:v>8.7776134023442905E-5</c:v>
                </c:pt>
                <c:pt idx="370" formatCode="0.00E+00">
                  <c:v>8.8643762865103795E-5</c:v>
                </c:pt>
                <c:pt idx="371" formatCode="0.00E+00">
                  <c:v>8.8564484030939598E-5</c:v>
                </c:pt>
                <c:pt idx="372" formatCode="0.00E+00">
                  <c:v>8.8028369646053802E-5</c:v>
                </c:pt>
                <c:pt idx="373" formatCode="0.00E+00">
                  <c:v>8.8499320554546998E-5</c:v>
                </c:pt>
                <c:pt idx="374" formatCode="0.00E+00">
                  <c:v>8.8398694060742896E-5</c:v>
                </c:pt>
                <c:pt idx="375" formatCode="0.00E+00">
                  <c:v>8.7841726781334701E-5</c:v>
                </c:pt>
                <c:pt idx="376" formatCode="0.00E+00">
                  <c:v>8.8778506324160803E-5</c:v>
                </c:pt>
                <c:pt idx="377" formatCode="0.00E+00">
                  <c:v>8.8995548139791895E-5</c:v>
                </c:pt>
                <c:pt idx="378" formatCode="0.00E+00">
                  <c:v>8.8790635345503701E-5</c:v>
                </c:pt>
                <c:pt idx="379" formatCode="0.00E+00">
                  <c:v>8.9189059508498799E-5</c:v>
                </c:pt>
                <c:pt idx="380" formatCode="0.00E+00">
                  <c:v>8.9214234321843806E-5</c:v>
                </c:pt>
                <c:pt idx="381" formatCode="0.00E+00">
                  <c:v>8.8964108726940995E-5</c:v>
                </c:pt>
                <c:pt idx="382" formatCode="0.00E+00">
                  <c:v>8.9235341874882606E-5</c:v>
                </c:pt>
                <c:pt idx="383" formatCode="0.00E+00">
                  <c:v>8.9081251644529402E-5</c:v>
                </c:pt>
                <c:pt idx="384" formatCode="0.00E+00">
                  <c:v>8.8782740931492299E-5</c:v>
                </c:pt>
                <c:pt idx="385" formatCode="0.00E+00">
                  <c:v>8.8970249635167406E-5</c:v>
                </c:pt>
                <c:pt idx="386" formatCode="0.00E+00">
                  <c:v>8.8739987404551398E-5</c:v>
                </c:pt>
                <c:pt idx="387" formatCode="0.00E+00">
                  <c:v>8.8997017883230001E-5</c:v>
                </c:pt>
                <c:pt idx="388" formatCode="0.00E+00">
                  <c:v>8.8752742158248993E-5</c:v>
                </c:pt>
                <c:pt idx="389" formatCode="0.00E+00">
                  <c:v>8.9084416686091599E-5</c:v>
                </c:pt>
                <c:pt idx="390" formatCode="0.00E+00">
                  <c:v>8.8598135334905196E-5</c:v>
                </c:pt>
                <c:pt idx="391" formatCode="0.00E+00">
                  <c:v>8.9088083768729093E-5</c:v>
                </c:pt>
                <c:pt idx="392" formatCode="0.00E+00">
                  <c:v>8.9050663518719402E-5</c:v>
                </c:pt>
                <c:pt idx="393" formatCode="0.00E+00">
                  <c:v>8.8995104306377498E-5</c:v>
                </c:pt>
                <c:pt idx="394" formatCode="0.00E+00">
                  <c:v>8.9403481979388703E-5</c:v>
                </c:pt>
                <c:pt idx="395" formatCode="0.00E+00">
                  <c:v>8.9252636826131506E-5</c:v>
                </c:pt>
                <c:pt idx="396" formatCode="0.00E+00">
                  <c:v>8.9327666501049007E-5</c:v>
                </c:pt>
                <c:pt idx="397" formatCode="0.00E+00">
                  <c:v>8.9185545220971094E-5</c:v>
                </c:pt>
                <c:pt idx="398" formatCode="0.00E+00">
                  <c:v>8.9011315139941898E-5</c:v>
                </c:pt>
                <c:pt idx="399" formatCode="0.00E+00">
                  <c:v>8.9200104412157102E-5</c:v>
                </c:pt>
                <c:pt idx="400" formatCode="0.00E+00">
                  <c:v>8.9204171672463404E-5</c:v>
                </c:pt>
                <c:pt idx="401" formatCode="0.00E+00">
                  <c:v>8.9103486970998306E-5</c:v>
                </c:pt>
                <c:pt idx="402" formatCode="0.00E+00">
                  <c:v>8.91974123078398E-5</c:v>
                </c:pt>
                <c:pt idx="403" formatCode="0.00E+00">
                  <c:v>8.9284330897498903E-5</c:v>
                </c:pt>
                <c:pt idx="404" formatCode="0.00E+00">
                  <c:v>8.9329965703654994E-5</c:v>
                </c:pt>
                <c:pt idx="405" formatCode="0.00E+00">
                  <c:v>8.9335575466975597E-5</c:v>
                </c:pt>
                <c:pt idx="406" formatCode="0.00E+00">
                  <c:v>8.9197499619331197E-5</c:v>
                </c:pt>
                <c:pt idx="407" formatCode="0.00E+00">
                  <c:v>8.9160195784643306E-5</c:v>
                </c:pt>
                <c:pt idx="408" formatCode="0.00E+00">
                  <c:v>8.9326873421669006E-5</c:v>
                </c:pt>
                <c:pt idx="409" formatCode="0.00E+00">
                  <c:v>8.92601674422622E-5</c:v>
                </c:pt>
                <c:pt idx="410" formatCode="0.00E+00">
                  <c:v>8.9314751676283804E-5</c:v>
                </c:pt>
                <c:pt idx="411" formatCode="0.00E+00">
                  <c:v>8.9070854301098693E-5</c:v>
                </c:pt>
                <c:pt idx="412" formatCode="0.00E+00">
                  <c:v>8.9297143858857494E-5</c:v>
                </c:pt>
                <c:pt idx="413" formatCode="0.00E+00">
                  <c:v>8.9016284618992399E-5</c:v>
                </c:pt>
                <c:pt idx="414" formatCode="0.00E+00">
                  <c:v>8.9173816377297003E-5</c:v>
                </c:pt>
                <c:pt idx="415" formatCode="0.00E+00">
                  <c:v>8.9313718490302603E-5</c:v>
                </c:pt>
                <c:pt idx="416" formatCode="0.00E+00">
                  <c:v>8.9261571702081697E-5</c:v>
                </c:pt>
                <c:pt idx="417" formatCode="0.00E+00">
                  <c:v>8.9257271611131701E-5</c:v>
                </c:pt>
                <c:pt idx="418" formatCode="0.00E+00">
                  <c:v>8.9350593043491204E-5</c:v>
                </c:pt>
                <c:pt idx="419" formatCode="0.00E+00">
                  <c:v>8.9384360762778697E-5</c:v>
                </c:pt>
                <c:pt idx="420" formatCode="0.00E+00">
                  <c:v>8.9218097855337005E-5</c:v>
                </c:pt>
                <c:pt idx="421" formatCode="0.00E+00">
                  <c:v>8.9346001914236695E-5</c:v>
                </c:pt>
                <c:pt idx="422" formatCode="0.00E+00">
                  <c:v>8.9276807557325797E-5</c:v>
                </c:pt>
                <c:pt idx="423" formatCode="0.00E+00">
                  <c:v>8.91991148819216E-5</c:v>
                </c:pt>
                <c:pt idx="424" formatCode="0.00E+00">
                  <c:v>8.9075343566946699E-5</c:v>
                </c:pt>
                <c:pt idx="425" formatCode="0.00E+00">
                  <c:v>8.8981600129045505E-5</c:v>
                </c:pt>
                <c:pt idx="426" formatCode="0.00E+00">
                  <c:v>8.9000437583308694E-5</c:v>
                </c:pt>
                <c:pt idx="427" formatCode="0.00E+00">
                  <c:v>8.9282140834257007E-5</c:v>
                </c:pt>
                <c:pt idx="428" formatCode="0.00E+00">
                  <c:v>8.9374429080635296E-5</c:v>
                </c:pt>
                <c:pt idx="429" formatCode="0.00E+00">
                  <c:v>8.9333778305444894E-5</c:v>
                </c:pt>
                <c:pt idx="430" formatCode="0.00E+00">
                  <c:v>8.92918469617143E-5</c:v>
                </c:pt>
                <c:pt idx="431" formatCode="0.00E+00">
                  <c:v>8.9261207904201001E-5</c:v>
                </c:pt>
                <c:pt idx="432" formatCode="0.00E+00">
                  <c:v>8.9164423116017106E-5</c:v>
                </c:pt>
                <c:pt idx="433" formatCode="0.00E+00">
                  <c:v>8.9182511146646007E-5</c:v>
                </c:pt>
                <c:pt idx="434" formatCode="0.00E+00">
                  <c:v>8.9173474407289204E-5</c:v>
                </c:pt>
                <c:pt idx="435" formatCode="0.00E+00">
                  <c:v>8.9254630438517806E-5</c:v>
                </c:pt>
                <c:pt idx="436" formatCode="0.00E+00">
                  <c:v>8.9294524514116306E-5</c:v>
                </c:pt>
                <c:pt idx="437" formatCode="0.00E+00">
                  <c:v>8.9273860794492107E-5</c:v>
                </c:pt>
                <c:pt idx="438" formatCode="0.00E+00">
                  <c:v>8.9338602265343097E-5</c:v>
                </c:pt>
                <c:pt idx="439" formatCode="0.00E+00">
                  <c:v>8.9441549789626206E-5</c:v>
                </c:pt>
                <c:pt idx="440" formatCode="0.00E+00">
                  <c:v>8.9457564172334996E-5</c:v>
                </c:pt>
                <c:pt idx="441" formatCode="0.00E+00">
                  <c:v>8.9440611191093895E-5</c:v>
                </c:pt>
                <c:pt idx="442" formatCode="0.00E+00">
                  <c:v>8.9401226432528306E-5</c:v>
                </c:pt>
                <c:pt idx="443" formatCode="0.00E+00">
                  <c:v>8.9327106252312701E-5</c:v>
                </c:pt>
                <c:pt idx="444" formatCode="0.00E+00">
                  <c:v>8.9405948529020006E-5</c:v>
                </c:pt>
                <c:pt idx="445" formatCode="0.00E+00">
                  <c:v>8.9403365564066903E-5</c:v>
                </c:pt>
                <c:pt idx="446" formatCode="0.00E+00">
                  <c:v>8.9411281805951094E-5</c:v>
                </c:pt>
                <c:pt idx="447" formatCode="0.00E+00">
                  <c:v>8.9441637101117494E-5</c:v>
                </c:pt>
                <c:pt idx="448" formatCode="0.00E+00">
                  <c:v>8.9463639596942799E-5</c:v>
                </c:pt>
                <c:pt idx="449" formatCode="0.00E+00">
                  <c:v>8.9454151748213903E-5</c:v>
                </c:pt>
                <c:pt idx="450" formatCode="0.00E+00">
                  <c:v>8.9455621491651996E-5</c:v>
                </c:pt>
                <c:pt idx="451" formatCode="0.00E+00">
                  <c:v>8.9449735241942094E-5</c:v>
                </c:pt>
                <c:pt idx="452" formatCode="0.00E+00">
                  <c:v>8.9361419668421095E-5</c:v>
                </c:pt>
                <c:pt idx="453" formatCode="0.00E+00">
                  <c:v>8.93974647624418E-5</c:v>
                </c:pt>
                <c:pt idx="454" formatCode="0.00E+00">
                  <c:v>8.9391018263995593E-5</c:v>
                </c:pt>
                <c:pt idx="455" formatCode="0.00E+00">
                  <c:v>8.9371758804190904E-5</c:v>
                </c:pt>
                <c:pt idx="456" formatCode="0.00E+00">
                  <c:v>8.94704935490154E-5</c:v>
                </c:pt>
                <c:pt idx="457" formatCode="0.00E+00">
                  <c:v>8.9410714281257201E-5</c:v>
                </c:pt>
                <c:pt idx="458" formatCode="0.00E+00">
                  <c:v>8.9422690507490201E-5</c:v>
                </c:pt>
                <c:pt idx="459" formatCode="0.00E+00">
                  <c:v>8.9463697804603699E-5</c:v>
                </c:pt>
                <c:pt idx="460" formatCode="0.00E+00">
                  <c:v>8.9489032689016299E-5</c:v>
                </c:pt>
                <c:pt idx="461" formatCode="0.00E+00">
                  <c:v>8.9516222942620502E-5</c:v>
                </c:pt>
                <c:pt idx="462" formatCode="0.00E+00">
                  <c:v>8.9511675469111705E-5</c:v>
                </c:pt>
                <c:pt idx="463" formatCode="0.00E+00">
                  <c:v>8.9506960648577701E-5</c:v>
                </c:pt>
                <c:pt idx="464" formatCode="0.00E+00">
                  <c:v>8.9472690888214897E-5</c:v>
                </c:pt>
                <c:pt idx="465" formatCode="0.00E+00">
                  <c:v>8.9466513600200401E-5</c:v>
                </c:pt>
                <c:pt idx="466" formatCode="0.00E+00">
                  <c:v>8.9444380137138096E-5</c:v>
                </c:pt>
                <c:pt idx="467" formatCode="0.00E+00">
                  <c:v>8.9441185991745401E-5</c:v>
                </c:pt>
                <c:pt idx="468" formatCode="0.00E+00">
                  <c:v>8.9423068857286098E-5</c:v>
                </c:pt>
                <c:pt idx="469" formatCode="0.00E+00">
                  <c:v>8.9384222519584E-5</c:v>
                </c:pt>
                <c:pt idx="470" formatCode="0.00E+00">
                  <c:v>8.9399662101641297E-5</c:v>
                </c:pt>
                <c:pt idx="471" formatCode="0.00E+00">
                  <c:v>8.9414585090708001E-5</c:v>
                </c:pt>
                <c:pt idx="472" formatCode="0.00E+00">
                  <c:v>8.9441236923448701E-5</c:v>
                </c:pt>
                <c:pt idx="473" formatCode="0.00E+00">
                  <c:v>8.94249023986049E-5</c:v>
                </c:pt>
                <c:pt idx="474" formatCode="0.00E+00">
                  <c:v>8.9460976596455994E-5</c:v>
                </c:pt>
                <c:pt idx="475" formatCode="0.00E+00">
                  <c:v>8.9458328147884499E-5</c:v>
                </c:pt>
                <c:pt idx="476" formatCode="0.00E+00">
                  <c:v>8.9436871348880204E-5</c:v>
                </c:pt>
                <c:pt idx="477" formatCode="0.00E+00">
                  <c:v>8.9462613686919199E-5</c:v>
                </c:pt>
                <c:pt idx="478" formatCode="0.00E+00">
                  <c:v>8.94503609742969E-5</c:v>
                </c:pt>
                <c:pt idx="479" formatCode="0.00E+00">
                  <c:v>8.9382119767833501E-5</c:v>
                </c:pt>
                <c:pt idx="480" formatCode="0.00E+00">
                  <c:v>8.9392749941907796E-5</c:v>
                </c:pt>
                <c:pt idx="481" formatCode="0.00E+00">
                  <c:v>8.9372588263358894E-5</c:v>
                </c:pt>
                <c:pt idx="482" formatCode="0.00E+00">
                  <c:v>8.9306122390553396E-5</c:v>
                </c:pt>
                <c:pt idx="483" formatCode="0.00E+00">
                  <c:v>8.9255881903227405E-5</c:v>
                </c:pt>
                <c:pt idx="484" formatCode="0.00E+00">
                  <c:v>8.9362794824410203E-5</c:v>
                </c:pt>
                <c:pt idx="485" formatCode="0.00E+00">
                  <c:v>8.9371125795878497E-5</c:v>
                </c:pt>
                <c:pt idx="486" formatCode="0.00E+00">
                  <c:v>8.9347195171285394E-5</c:v>
                </c:pt>
                <c:pt idx="487" formatCode="0.00E+00">
                  <c:v>8.9367604232393205E-5</c:v>
                </c:pt>
                <c:pt idx="488" formatCode="0.00E+00">
                  <c:v>8.9356057287659496E-5</c:v>
                </c:pt>
                <c:pt idx="489" formatCode="0.00E+00">
                  <c:v>8.9326815214008106E-5</c:v>
                </c:pt>
                <c:pt idx="490" formatCode="0.00E+00">
                  <c:v>8.9329951151739806E-5</c:v>
                </c:pt>
                <c:pt idx="491" formatCode="0.00E+00">
                  <c:v>8.9312015916220803E-5</c:v>
                </c:pt>
                <c:pt idx="492" formatCode="0.00E+00">
                  <c:v>8.9248474978376193E-5</c:v>
                </c:pt>
                <c:pt idx="493" formatCode="0.00E+00">
                  <c:v>8.9275905338581706E-5</c:v>
                </c:pt>
                <c:pt idx="494" formatCode="0.00E+00">
                  <c:v>8.9347639004699899E-5</c:v>
                </c:pt>
                <c:pt idx="495" formatCode="0.00E+00">
                  <c:v>8.9369736087974202E-5</c:v>
                </c:pt>
                <c:pt idx="496" formatCode="0.00E+00">
                  <c:v>8.9379580458626205E-5</c:v>
                </c:pt>
                <c:pt idx="497" formatCode="0.00E+00">
                  <c:v>8.9390356151852797E-5</c:v>
                </c:pt>
                <c:pt idx="498" formatCode="0.00E+00">
                  <c:v>8.9416374976281104E-5</c:v>
                </c:pt>
                <c:pt idx="499" formatCode="0.00E+00">
                  <c:v>8.9450768427923295E-5</c:v>
                </c:pt>
                <c:pt idx="500" formatCode="0.00E+00">
                  <c:v>8.9452725660521496E-5</c:v>
                </c:pt>
                <c:pt idx="501" formatCode="0.00E+00">
                  <c:v>8.9445922640152303E-5</c:v>
                </c:pt>
                <c:pt idx="502" formatCode="0.00E+00">
                  <c:v>8.9435226982459399E-5</c:v>
                </c:pt>
                <c:pt idx="503" formatCode="0.00E+00">
                  <c:v>8.9402921730652506E-5</c:v>
                </c:pt>
                <c:pt idx="504" formatCode="0.00E+00">
                  <c:v>8.9410656073596301E-5</c:v>
                </c:pt>
                <c:pt idx="505" formatCode="0.00E+00">
                  <c:v>8.9384790044277906E-5</c:v>
                </c:pt>
                <c:pt idx="506" formatCode="0.00E+00">
                  <c:v>8.9396846306044595E-5</c:v>
                </c:pt>
                <c:pt idx="507" formatCode="0.00E+00">
                  <c:v>8.9394794485997395E-5</c:v>
                </c:pt>
                <c:pt idx="508" formatCode="0.00E+00">
                  <c:v>8.9398330601397902E-5</c:v>
                </c:pt>
                <c:pt idx="509" formatCode="0.00E+00">
                  <c:v>8.9372319052927196E-5</c:v>
                </c:pt>
                <c:pt idx="510" formatCode="0.00E+00">
                  <c:v>8.9361325080972206E-5</c:v>
                </c:pt>
                <c:pt idx="511" formatCode="0.00E+00">
                  <c:v>8.93609976628795E-5</c:v>
                </c:pt>
                <c:pt idx="512" formatCode="0.00E+00">
                  <c:v>8.9287270384375006E-5</c:v>
                </c:pt>
                <c:pt idx="513" formatCode="0.00E+00">
                  <c:v>8.9279237727168893E-5</c:v>
                </c:pt>
                <c:pt idx="514" formatCode="0.00E+00">
                  <c:v>8.9312394266016795E-5</c:v>
                </c:pt>
                <c:pt idx="515" formatCode="0.00E+00">
                  <c:v>8.9350978669244796E-5</c:v>
                </c:pt>
                <c:pt idx="516" formatCode="0.00E+00">
                  <c:v>8.9387292973697199E-5</c:v>
                </c:pt>
                <c:pt idx="517" formatCode="0.00E+00">
                  <c:v>8.9368651970289593E-5</c:v>
                </c:pt>
                <c:pt idx="518" formatCode="0.00E+00">
                  <c:v>8.9376939286012203E-5</c:v>
                </c:pt>
                <c:pt idx="519" formatCode="0.00E+00">
                  <c:v>8.9390377979725599E-5</c:v>
                </c:pt>
                <c:pt idx="520" formatCode="0.00E+00">
                  <c:v>8.9351764472667101E-5</c:v>
                </c:pt>
                <c:pt idx="521" formatCode="0.00E+00">
                  <c:v>8.9297311205882606E-5</c:v>
                </c:pt>
                <c:pt idx="522" formatCode="0.00E+00">
                  <c:v>8.9312961790710701E-5</c:v>
                </c:pt>
                <c:pt idx="523" formatCode="0.00E+00">
                  <c:v>8.9289773313794299E-5</c:v>
                </c:pt>
                <c:pt idx="524" formatCode="0.00E+00">
                  <c:v>8.9324552391190095E-5</c:v>
                </c:pt>
                <c:pt idx="525" formatCode="0.00E+00">
                  <c:v>8.9316941739525605E-5</c:v>
                </c:pt>
                <c:pt idx="526" formatCode="0.00E+00">
                  <c:v>8.9314635260962004E-5</c:v>
                </c:pt>
                <c:pt idx="527" formatCode="0.00E+00">
                  <c:v>8.9327797468285994E-5</c:v>
                </c:pt>
                <c:pt idx="528" formatCode="0.00E+00">
                  <c:v>8.9332192146685002E-5</c:v>
                </c:pt>
                <c:pt idx="529" formatCode="0.00E+00">
                  <c:v>8.9326800662092905E-5</c:v>
                </c:pt>
                <c:pt idx="530" formatCode="0.00E+00">
                  <c:v>8.9312510681338595E-5</c:v>
                </c:pt>
                <c:pt idx="531" formatCode="0.00E+00">
                  <c:v>8.9320477854926098E-5</c:v>
                </c:pt>
                <c:pt idx="532" formatCode="0.00E+00">
                  <c:v>8.9328401372767998E-5</c:v>
                </c:pt>
                <c:pt idx="533" formatCode="0.00E+00">
                  <c:v>8.9347886387258795E-5</c:v>
                </c:pt>
                <c:pt idx="534" formatCode="0.00E+00">
                  <c:v>8.9377826952841106E-5</c:v>
                </c:pt>
                <c:pt idx="535" formatCode="0.00E+00">
                  <c:v>8.9381908765062703E-5</c:v>
                </c:pt>
                <c:pt idx="536" formatCode="0.00E+00">
                  <c:v>8.9358756667934399E-5</c:v>
                </c:pt>
                <c:pt idx="537" formatCode="0.00E+00">
                  <c:v>8.9343673607800197E-5</c:v>
                </c:pt>
                <c:pt idx="538" formatCode="0.00E+00">
                  <c:v>8.9321198174729903E-5</c:v>
                </c:pt>
                <c:pt idx="539" formatCode="0.00E+00">
                  <c:v>8.9297311205882606E-5</c:v>
                </c:pt>
                <c:pt idx="540" formatCode="0.00E+00">
                  <c:v>8.92562384251505E-5</c:v>
                </c:pt>
                <c:pt idx="541" formatCode="0.00E+00">
                  <c:v>8.9259490778204094E-5</c:v>
                </c:pt>
                <c:pt idx="542" formatCode="0.00E+00">
                  <c:v>8.9288369053974693E-5</c:v>
                </c:pt>
                <c:pt idx="543" formatCode="0.00E+00">
                  <c:v>8.9325665612705106E-5</c:v>
                </c:pt>
                <c:pt idx="544" formatCode="0.00E+00">
                  <c:v>8.9349028712604195E-5</c:v>
                </c:pt>
                <c:pt idx="545" formatCode="0.00E+00">
                  <c:v>8.9359033154323697E-5</c:v>
                </c:pt>
                <c:pt idx="546" formatCode="0.00E+00">
                  <c:v>8.9366469183005406E-5</c:v>
                </c:pt>
                <c:pt idx="547" formatCode="0.00E+00">
                  <c:v>8.9373395894654095E-5</c:v>
                </c:pt>
                <c:pt idx="548" formatCode="0.00E+00">
                  <c:v>8.9362220023758696E-5</c:v>
                </c:pt>
                <c:pt idx="549" formatCode="0.00E+00">
                  <c:v>8.9333079813513905E-5</c:v>
                </c:pt>
                <c:pt idx="550" formatCode="0.00E+00">
                  <c:v>8.9337285317014903E-5</c:v>
                </c:pt>
                <c:pt idx="551" formatCode="0.00E+00">
                  <c:v>8.93201431608759E-5</c:v>
                </c:pt>
                <c:pt idx="552" formatCode="0.00E+00">
                  <c:v>8.9317763922735994E-5</c:v>
                </c:pt>
                <c:pt idx="553" formatCode="0.00E+00">
                  <c:v>8.9319306425750296E-5</c:v>
                </c:pt>
                <c:pt idx="554" formatCode="0.00E+00">
                  <c:v>8.9327862951904495E-5</c:v>
                </c:pt>
                <c:pt idx="555" formatCode="0.00E+00">
                  <c:v>8.9351306087337394E-5</c:v>
                </c:pt>
                <c:pt idx="556" formatCode="0.00E+00">
                  <c:v>8.9336805103812394E-5</c:v>
                </c:pt>
                <c:pt idx="557" formatCode="0.00E+00">
                  <c:v>8.9348526671528803E-5</c:v>
                </c:pt>
                <c:pt idx="558" formatCode="0.00E+00">
                  <c:v>8.9375222160015296E-5</c:v>
                </c:pt>
                <c:pt idx="559" formatCode="0.00E+00">
                  <c:v>8.9358778495807201E-5</c:v>
                </c:pt>
                <c:pt idx="560" formatCode="0.00E+00">
                  <c:v>8.9330067567061606E-5</c:v>
                </c:pt>
                <c:pt idx="561" formatCode="0.00E+00">
                  <c:v>8.9326029410585802E-5</c:v>
                </c:pt>
                <c:pt idx="562" formatCode="0.00E+00">
                  <c:v>8.9314955403097001E-5</c:v>
                </c:pt>
                <c:pt idx="563" formatCode="0.00E+00">
                  <c:v>8.9358974946662797E-5</c:v>
                </c:pt>
                <c:pt idx="564" formatCode="0.00E+00">
                  <c:v>8.9328634203411598E-5</c:v>
                </c:pt>
                <c:pt idx="565" formatCode="0.00E+00">
                  <c:v>8.9339402620680603E-5</c:v>
                </c:pt>
                <c:pt idx="566" formatCode="0.00E+00">
                  <c:v>8.9329281763639301E-5</c:v>
                </c:pt>
                <c:pt idx="567" formatCode="0.00E+00">
                  <c:v>8.9363420556765104E-5</c:v>
                </c:pt>
                <c:pt idx="568" formatCode="0.00E+00">
                  <c:v>8.9395725808571997E-5</c:v>
                </c:pt>
                <c:pt idx="569" formatCode="0.00E+00">
                  <c:v>8.9401306468062103E-5</c:v>
                </c:pt>
                <c:pt idx="570" formatCode="0.00E+00">
                  <c:v>8.9399014541413594E-5</c:v>
                </c:pt>
                <c:pt idx="571" formatCode="0.00E+00">
                  <c:v>8.9379194832872599E-5</c:v>
                </c:pt>
                <c:pt idx="572" formatCode="0.00E+00">
                  <c:v>8.9382985606789602E-5</c:v>
                </c:pt>
                <c:pt idx="573" formatCode="0.00E+00">
                  <c:v>8.9389403001405299E-5</c:v>
                </c:pt>
                <c:pt idx="574" formatCode="0.00E+00">
                  <c:v>8.9399407443124801E-5</c:v>
                </c:pt>
                <c:pt idx="575" formatCode="0.00E+00">
                  <c:v>8.9395623945165398E-5</c:v>
                </c:pt>
                <c:pt idx="576" formatCode="0.00E+00">
                  <c:v>8.9379813289269805E-5</c:v>
                </c:pt>
                <c:pt idx="577" formatCode="0.00E+00">
                  <c:v>8.9379500423092395E-5</c:v>
                </c:pt>
                <c:pt idx="578" formatCode="0.00E+00">
                  <c:v>8.9380511781200794E-5</c:v>
                </c:pt>
                <c:pt idx="579" formatCode="0.00E+00">
                  <c:v>8.9383145677857101E-5</c:v>
                </c:pt>
                <c:pt idx="580" formatCode="0.00E+00">
                  <c:v>8.9389875938650194E-5</c:v>
                </c:pt>
                <c:pt idx="581" formatCode="0.00E+00">
                  <c:v>8.9373636001255404E-5</c:v>
                </c:pt>
                <c:pt idx="582" formatCode="0.00E+00">
                  <c:v>8.9351240603718907E-5</c:v>
                </c:pt>
                <c:pt idx="583" formatCode="0.00E+00">
                  <c:v>8.9315602963324596E-5</c:v>
                </c:pt>
                <c:pt idx="584" formatCode="0.00E+00">
                  <c:v>8.9329994807485505E-5</c:v>
                </c:pt>
                <c:pt idx="585" formatCode="0.00E+00">
                  <c:v>8.9372668298892704E-5</c:v>
                </c:pt>
                <c:pt idx="586" formatCode="0.00E+00">
                  <c:v>8.9393564849160598E-5</c:v>
                </c:pt>
                <c:pt idx="587" formatCode="0.00E+00">
                  <c:v>8.9379980636294904E-5</c:v>
                </c:pt>
                <c:pt idx="588" formatCode="0.00E+00">
                  <c:v>8.9386478066444397E-5</c:v>
                </c:pt>
                <c:pt idx="589" formatCode="0.00E+00">
                  <c:v>8.9396926341578405E-5</c:v>
                </c:pt>
                <c:pt idx="590" formatCode="0.00E+00">
                  <c:v>8.9381886937189807E-5</c:v>
                </c:pt>
                <c:pt idx="591" formatCode="0.00E+00">
                  <c:v>8.93800533958711E-5</c:v>
                </c:pt>
                <c:pt idx="592" formatCode="0.00E+00">
                  <c:v>8.9394023234490305E-5</c:v>
                </c:pt>
                <c:pt idx="593" formatCode="0.00E+00">
                  <c:v>8.9405526523478302E-5</c:v>
                </c:pt>
                <c:pt idx="594" formatCode="0.00E+00">
                  <c:v>8.9388537162449197E-5</c:v>
                </c:pt>
                <c:pt idx="595" formatCode="0.00E+00">
                  <c:v>8.9385946921538602E-5</c:v>
                </c:pt>
                <c:pt idx="596" formatCode="0.00E+00">
                  <c:v>8.9377230324316797E-5</c:v>
                </c:pt>
                <c:pt idx="597" formatCode="0.00E+00">
                  <c:v>8.9391862275078906E-5</c:v>
                </c:pt>
                <c:pt idx="598" formatCode="0.00E+00">
                  <c:v>8.9396628027316196E-5</c:v>
                </c:pt>
                <c:pt idx="599" formatCode="0.00E+00">
                  <c:v>8.9409877546131597E-5</c:v>
                </c:pt>
                <c:pt idx="600" formatCode="0.00E+00">
                  <c:v>8.9405672042630599E-5</c:v>
                </c:pt>
                <c:pt idx="601" formatCode="0.00E+00">
                  <c:v>8.9413893874734599E-5</c:v>
                </c:pt>
                <c:pt idx="602" formatCode="0.00E+00">
                  <c:v>8.9405257313046604E-5</c:v>
                </c:pt>
                <c:pt idx="603" formatCode="0.00E+00">
                  <c:v>8.9388253400102298E-5</c:v>
                </c:pt>
                <c:pt idx="604" formatCode="0.00E+00">
                  <c:v>8.9391884102951695E-5</c:v>
                </c:pt>
                <c:pt idx="605" formatCode="0.00E+00">
                  <c:v>8.9390348875895102E-5</c:v>
                </c:pt>
                <c:pt idx="606" formatCode="0.00E+00">
                  <c:v>8.9404929894953993E-5</c:v>
                </c:pt>
                <c:pt idx="607" formatCode="0.00E+00">
                  <c:v>8.9421853772364597E-5</c:v>
                </c:pt>
                <c:pt idx="608" formatCode="0.00E+00">
                  <c:v>8.9394721726421294E-5</c:v>
                </c:pt>
                <c:pt idx="609" formatCode="0.00E+00">
                  <c:v>8.9373745140619603E-5</c:v>
                </c:pt>
                <c:pt idx="610" formatCode="0.00E+00">
                  <c:v>8.9352222857996794E-5</c:v>
                </c:pt>
                <c:pt idx="611" formatCode="0.00E+00">
                  <c:v>8.9370754722040106E-5</c:v>
                </c:pt>
                <c:pt idx="612" formatCode="0.00E+00">
                  <c:v>8.9384433522354798E-5</c:v>
                </c:pt>
                <c:pt idx="613" formatCode="0.00E+00">
                  <c:v>8.9381042926106602E-5</c:v>
                </c:pt>
                <c:pt idx="614" formatCode="0.00E+00">
                  <c:v>8.9377426775172393E-5</c:v>
                </c:pt>
                <c:pt idx="615" formatCode="0.00E+00">
                  <c:v>8.9371911599300802E-5</c:v>
                </c:pt>
                <c:pt idx="616" formatCode="0.00E+00">
                  <c:v>8.9368790213484304E-5</c:v>
                </c:pt>
                <c:pt idx="617" formatCode="0.00E+00">
                  <c:v>8.9362059952691197E-5</c:v>
                </c:pt>
                <c:pt idx="618" formatCode="0.00E+00">
                  <c:v>8.9383458544034497E-5</c:v>
                </c:pt>
                <c:pt idx="619" formatCode="0.00E+00">
                  <c:v>8.9389031927567002E-5</c:v>
                </c:pt>
                <c:pt idx="620" formatCode="0.00E+00">
                  <c:v>8.93762917257845E-5</c:v>
                </c:pt>
                <c:pt idx="621" formatCode="0.00E+00">
                  <c:v>8.9356850367039401E-5</c:v>
                </c:pt>
                <c:pt idx="622" formatCode="0.00E+00">
                  <c:v>8.9353743533138199E-5</c:v>
                </c:pt>
                <c:pt idx="623" formatCode="0.00E+00">
                  <c:v>8.9359200501348796E-5</c:v>
                </c:pt>
                <c:pt idx="624" formatCode="0.00E+00">
                  <c:v>8.9356733951717602E-5</c:v>
                </c:pt>
                <c:pt idx="625" formatCode="0.00E+00">
                  <c:v>8.9350280177313794E-5</c:v>
                </c:pt>
                <c:pt idx="626" formatCode="0.00E+00">
                  <c:v>8.9340843260288198E-5</c:v>
                </c:pt>
                <c:pt idx="627" formatCode="0.00E+00">
                  <c:v>8.9335757365915897E-5</c:v>
                </c:pt>
                <c:pt idx="628" formatCode="0.00E+00">
                  <c:v>8.9340275735594305E-5</c:v>
                </c:pt>
                <c:pt idx="629" formatCode="0.00E+00">
                  <c:v>8.9343244326300906E-5</c:v>
                </c:pt>
                <c:pt idx="630" formatCode="0.00E+00">
                  <c:v>8.9344917796552195E-5</c:v>
                </c:pt>
                <c:pt idx="631" formatCode="0.00E+00">
                  <c:v>8.9374756498727893E-5</c:v>
                </c:pt>
                <c:pt idx="632" formatCode="0.00E+00">
                  <c:v>8.9402754383627298E-5</c:v>
                </c:pt>
                <c:pt idx="633" formatCode="0.00E+00">
                  <c:v>8.9393921371083707E-5</c:v>
                </c:pt>
                <c:pt idx="634" formatCode="0.00E+00">
                  <c:v>8.9381006546318504E-5</c:v>
                </c:pt>
                <c:pt idx="635" formatCode="0.00E+00">
                  <c:v>8.9380446297582198E-5</c:v>
                </c:pt>
                <c:pt idx="636" formatCode="0.00E+00">
                  <c:v>8.9376895630266504E-5</c:v>
                </c:pt>
                <c:pt idx="637" formatCode="0.00E+00">
                  <c:v>8.9365814346820102E-5</c:v>
                </c:pt>
                <c:pt idx="638" formatCode="0.00E+00">
                  <c:v>8.9369656052440405E-5</c:v>
                </c:pt>
                <c:pt idx="639" formatCode="0.00E+00">
                  <c:v>8.9352615759708001E-5</c:v>
                </c:pt>
                <c:pt idx="640" formatCode="0.00E+00">
                  <c:v>8.9349254267290194E-5</c:v>
                </c:pt>
                <c:pt idx="641" formatCode="0.00E+00">
                  <c:v>8.9350010966882096E-5</c:v>
                </c:pt>
                <c:pt idx="642" formatCode="0.00E+00">
                  <c:v>8.9372595539316494E-5</c:v>
                </c:pt>
                <c:pt idx="643" formatCode="0.00E+00">
                  <c:v>8.9371285866945996E-5</c:v>
                </c:pt>
                <c:pt idx="644" formatCode="0.00E+00">
                  <c:v>8.9380941062700003E-5</c:v>
                </c:pt>
                <c:pt idx="645" formatCode="0.00E+00">
                  <c:v>8.9378991106059402E-5</c:v>
                </c:pt>
                <c:pt idx="646" formatCode="0.00E+00">
                  <c:v>8.9358516561333104E-5</c:v>
                </c:pt>
                <c:pt idx="647" formatCode="0.00E+00">
                  <c:v>8.9370994828641401E-5</c:v>
                </c:pt>
                <c:pt idx="648" formatCode="0.00E+00">
                  <c:v>8.9369350462220596E-5</c:v>
                </c:pt>
                <c:pt idx="649" formatCode="0.00E+00">
                  <c:v>8.9370834757573903E-5</c:v>
                </c:pt>
                <c:pt idx="650" formatCode="0.00E+00">
                  <c:v>8.9380744611844393E-5</c:v>
                </c:pt>
                <c:pt idx="651" formatCode="0.00E+00">
                  <c:v>8.9392015070188804E-5</c:v>
                </c:pt>
                <c:pt idx="652" formatCode="0.00E+00">
                  <c:v>8.9382832811679705E-5</c:v>
                </c:pt>
                <c:pt idx="653" formatCode="0.00E+00">
                  <c:v>8.9367058535572101E-5</c:v>
                </c:pt>
                <c:pt idx="654" formatCode="0.00E+00">
                  <c:v>8.9376422693021595E-5</c:v>
                </c:pt>
                <c:pt idx="655" formatCode="0.00E+00">
                  <c:v>8.93749165697955E-5</c:v>
                </c:pt>
                <c:pt idx="656" formatCode="0.00E+00">
                  <c:v>8.9361630671192001E-5</c:v>
                </c:pt>
                <c:pt idx="657" formatCode="0.00E+00">
                  <c:v>8.9341687271371497E-5</c:v>
                </c:pt>
                <c:pt idx="658" formatCode="0.00E+00">
                  <c:v>8.9318971731700003E-5</c:v>
                </c:pt>
                <c:pt idx="659" formatCode="0.00E+00">
                  <c:v>8.9342524006497101E-5</c:v>
                </c:pt>
                <c:pt idx="660" formatCode="0.00E+00">
                  <c:v>8.9339126134291305E-5</c:v>
                </c:pt>
                <c:pt idx="661" formatCode="0.00E+00">
                  <c:v>8.9373257651459399E-5</c:v>
                </c:pt>
                <c:pt idx="662" formatCode="0.00E+00">
                  <c:v>8.9369976194575402E-5</c:v>
                </c:pt>
                <c:pt idx="663" formatCode="0.00E+00">
                  <c:v>8.9357403339818106E-5</c:v>
                </c:pt>
                <c:pt idx="664" formatCode="0.00E+00">
                  <c:v>8.9357985416427295E-5</c:v>
                </c:pt>
                <c:pt idx="665" formatCode="0.00E+00">
                  <c:v>8.93538745003752E-5</c:v>
                </c:pt>
                <c:pt idx="666" formatCode="0.00E+00">
                  <c:v>8.9349290647078305E-5</c:v>
                </c:pt>
                <c:pt idx="667" formatCode="0.00E+00">
                  <c:v>8.9352499344386201E-5</c:v>
                </c:pt>
                <c:pt idx="668" formatCode="0.00E+00">
                  <c:v>8.9358029072172899E-5</c:v>
                </c:pt>
                <c:pt idx="669" formatCode="0.00E+00">
                  <c:v>8.9367684267927002E-5</c:v>
                </c:pt>
                <c:pt idx="670" formatCode="0.00E+00">
                  <c:v>8.9365625171922107E-5</c:v>
                </c:pt>
                <c:pt idx="671" formatCode="0.00E+00">
                  <c:v>8.9359607954975204E-5</c:v>
                </c:pt>
                <c:pt idx="672" formatCode="0.00E+00">
                  <c:v>8.9351087808608995E-5</c:v>
                </c:pt>
                <c:pt idx="673" formatCode="0.00E+00">
                  <c:v>8.9333057985641103E-5</c:v>
                </c:pt>
                <c:pt idx="674" formatCode="0.00E+00">
                  <c:v>8.9340806880500195E-5</c:v>
                </c:pt>
                <c:pt idx="675" formatCode="0.00E+00">
                  <c:v>8.9336179371457506E-5</c:v>
                </c:pt>
                <c:pt idx="676" formatCode="0.00E+00">
                  <c:v>8.9352237409912104E-5</c:v>
                </c:pt>
                <c:pt idx="677" formatCode="0.00E+00">
                  <c:v>8.9375978859607103E-5</c:v>
                </c:pt>
                <c:pt idx="678" formatCode="0.00E+00">
                  <c:v>8.9364017185289399E-5</c:v>
                </c:pt>
                <c:pt idx="679" formatCode="0.00E+00">
                  <c:v>8.9349436166230603E-5</c:v>
                </c:pt>
                <c:pt idx="680" formatCode="0.00E+00">
                  <c:v>8.9346714958082898E-5</c:v>
                </c:pt>
                <c:pt idx="681" formatCode="0.00E+00">
                  <c:v>8.9328743342775906E-5</c:v>
                </c:pt>
                <c:pt idx="682" formatCode="0.00E+00">
                  <c:v>8.9326429588254501E-5</c:v>
                </c:pt>
                <c:pt idx="683" formatCode="0.00E+00">
                  <c:v>8.9362052676733597E-5</c:v>
                </c:pt>
                <c:pt idx="684" formatCode="0.00E+00">
                  <c:v>8.9363427832722705E-5</c:v>
                </c:pt>
                <c:pt idx="685" formatCode="0.00E+00">
                  <c:v>8.9354740339331302E-5</c:v>
                </c:pt>
                <c:pt idx="686" formatCode="0.00E+00">
                  <c:v>8.9347340690437704E-5</c:v>
                </c:pt>
                <c:pt idx="687" formatCode="0.00E+00">
                  <c:v>8.9366840256843702E-5</c:v>
                </c:pt>
                <c:pt idx="688" formatCode="0.00E+00">
                  <c:v>8.9360160927753896E-5</c:v>
                </c:pt>
                <c:pt idx="689" formatCode="0.00E+00">
                  <c:v>8.9351306087337394E-5</c:v>
                </c:pt>
                <c:pt idx="690" formatCode="0.00E+00">
                  <c:v>8.9341665443498601E-5</c:v>
                </c:pt>
                <c:pt idx="691" formatCode="0.00E+00">
                  <c:v>8.9377557742409395E-5</c:v>
                </c:pt>
                <c:pt idx="692" formatCode="0.00E+00">
                  <c:v>8.9377477706875706E-5</c:v>
                </c:pt>
                <c:pt idx="693" formatCode="0.00E+00">
                  <c:v>8.9383422164246399E-5</c:v>
                </c:pt>
                <c:pt idx="694" formatCode="0.00E+00">
                  <c:v>8.9378736447542906E-5</c:v>
                </c:pt>
                <c:pt idx="695" formatCode="0.00E+00">
                  <c:v>8.9326946181245094E-5</c:v>
                </c:pt>
                <c:pt idx="696" formatCode="0.00E+00">
                  <c:v>8.9341803686693297E-5</c:v>
                </c:pt>
                <c:pt idx="697" formatCode="0.00E+00">
                  <c:v>8.9381748693995205E-5</c:v>
                </c:pt>
                <c:pt idx="698" formatCode="0.00E+00">
                  <c:v>8.93770920811221E-5</c:v>
                </c:pt>
                <c:pt idx="699" formatCode="0.00E+00">
                  <c:v>8.9343135186936706E-5</c:v>
                </c:pt>
                <c:pt idx="700" formatCode="0.00E+00">
                  <c:v>8.9312750787939903E-5</c:v>
                </c:pt>
                <c:pt idx="701" formatCode="0.00E+00">
                  <c:v>8.92746174940839E-5</c:v>
                </c:pt>
                <c:pt idx="702" formatCode="0.00E+00">
                  <c:v>8.9300760009791702E-5</c:v>
                </c:pt>
                <c:pt idx="703" formatCode="0.00E+00">
                  <c:v>8.9314657088834806E-5</c:v>
                </c:pt>
                <c:pt idx="704" formatCode="0.00E+00">
                  <c:v>8.9303597633261206E-5</c:v>
                </c:pt>
                <c:pt idx="705" formatCode="0.00E+00">
                  <c:v>8.9299755927640904E-5</c:v>
                </c:pt>
                <c:pt idx="706" formatCode="0.00E+00">
                  <c:v>8.9306820882484303E-5</c:v>
                </c:pt>
                <c:pt idx="707" formatCode="0.00E+00">
                  <c:v>8.9301269326824695E-5</c:v>
                </c:pt>
                <c:pt idx="708" formatCode="0.00E+00">
                  <c:v>8.9308989117853303E-5</c:v>
                </c:pt>
                <c:pt idx="709" formatCode="0.00E+00">
                  <c:v>8.9329587353859097E-5</c:v>
                </c:pt>
                <c:pt idx="710" formatCode="0.00E+00">
                  <c:v>8.9327790192328393E-5</c:v>
                </c:pt>
                <c:pt idx="711" formatCode="0.00E+00">
                  <c:v>8.9311120973434299E-5</c:v>
                </c:pt>
                <c:pt idx="712" formatCode="0.00E+00">
                  <c:v>8.9321307314094197E-5</c:v>
                </c:pt>
                <c:pt idx="713" formatCode="0.00E+00">
                  <c:v>8.9322405983693898E-5</c:v>
                </c:pt>
                <c:pt idx="714" formatCode="0.00E+00">
                  <c:v>8.9310822659172104E-5</c:v>
                </c:pt>
                <c:pt idx="715" formatCode="0.00E+00">
                  <c:v>8.9323701104149195E-5</c:v>
                </c:pt>
                <c:pt idx="716" formatCode="0.00E+00">
                  <c:v>8.93284741323441E-5</c:v>
                </c:pt>
                <c:pt idx="717" formatCode="0.00E+00">
                  <c:v>8.9333349023945602E-5</c:v>
                </c:pt>
                <c:pt idx="718" formatCode="0.00E+00">
                  <c:v>8.9342298451811102E-5</c:v>
                </c:pt>
                <c:pt idx="719" formatCode="0.00E+00">
                  <c:v>8.9347639004699899E-5</c:v>
                </c:pt>
                <c:pt idx="720" formatCode="0.00E+00">
                  <c:v>8.9336972450837506E-5</c:v>
                </c:pt>
                <c:pt idx="721" formatCode="0.00E+00">
                  <c:v>8.9323119027540101E-5</c:v>
                </c:pt>
                <c:pt idx="722" formatCode="0.00E+00">
                  <c:v>8.9311615738552104E-5</c:v>
                </c:pt>
                <c:pt idx="723" formatCode="0.00E+00">
                  <c:v>8.93140968400985E-5</c:v>
                </c:pt>
                <c:pt idx="724" formatCode="0.00E+00">
                  <c:v>8.9318426034878899E-5</c:v>
                </c:pt>
                <c:pt idx="725" formatCode="0.00E+00">
                  <c:v>8.9319568360224393E-5</c:v>
                </c:pt>
                <c:pt idx="726" formatCode="0.00E+00">
                  <c:v>8.9317880338057903E-5</c:v>
                </c:pt>
                <c:pt idx="727" formatCode="0.00E+00">
                  <c:v>8.9312699856236604E-5</c:v>
                </c:pt>
                <c:pt idx="728" formatCode="0.00E+00">
                  <c:v>8.9324792497791404E-5</c:v>
                </c:pt>
                <c:pt idx="729" formatCode="0.00E+00">
                  <c:v>8.9304572611581493E-5</c:v>
                </c:pt>
                <c:pt idx="730" formatCode="0.00E+00">
                  <c:v>8.9293964265380095E-5</c:v>
                </c:pt>
                <c:pt idx="731" formatCode="0.00E+00">
                  <c:v>8.9295128418598297E-5</c:v>
                </c:pt>
                <c:pt idx="732" formatCode="0.00E+00">
                  <c:v>8.9297514932695803E-5</c:v>
                </c:pt>
                <c:pt idx="733" formatCode="0.00E+00">
                  <c:v>8.9293542259838405E-5</c:v>
                </c:pt>
                <c:pt idx="734" formatCode="0.00E+00">
                  <c:v>8.9323315478395698E-5</c:v>
                </c:pt>
                <c:pt idx="735" formatCode="0.00E+00">
                  <c:v>8.9313463831786093E-5</c:v>
                </c:pt>
                <c:pt idx="736" formatCode="0.00E+00">
                  <c:v>8.9288274466525804E-5</c:v>
                </c:pt>
                <c:pt idx="737" formatCode="0.00E+00">
                  <c:v>8.92612515599467E-5</c:v>
                </c:pt>
                <c:pt idx="738" formatCode="0.00E+00">
                  <c:v>8.9253087935503599E-5</c:v>
                </c:pt>
                <c:pt idx="739" formatCode="0.00E+00">
                  <c:v>8.9282286353409304E-5</c:v>
                </c:pt>
                <c:pt idx="740" formatCode="0.00E+00">
                  <c:v>8.9309090981259901E-5</c:v>
                </c:pt>
                <c:pt idx="741" formatCode="0.00E+00">
                  <c:v>8.9326509623788297E-5</c:v>
                </c:pt>
                <c:pt idx="742" formatCode="0.00E+00">
                  <c:v>8.9326043962501003E-5</c:v>
                </c:pt>
                <c:pt idx="743" formatCode="0.00E+00">
                  <c:v>8.9320601546205594E-5</c:v>
                </c:pt>
                <c:pt idx="744" formatCode="0.00E+00">
                  <c:v>8.9306646259501604E-5</c:v>
                </c:pt>
                <c:pt idx="745" formatCode="0.00E+00">
                  <c:v>8.9286557340528802E-5</c:v>
                </c:pt>
                <c:pt idx="746" formatCode="0.00E+00">
                  <c:v>8.9263528934679898E-5</c:v>
                </c:pt>
                <c:pt idx="747" formatCode="0.00E+00">
                  <c:v>8.9266708528157296E-5</c:v>
                </c:pt>
                <c:pt idx="748" formatCode="0.00E+00">
                  <c:v>8.9292370830662494E-5</c:v>
                </c:pt>
                <c:pt idx="749" formatCode="0.00E+00">
                  <c:v>8.9306930021848502E-5</c:v>
                </c:pt>
                <c:pt idx="750" formatCode="0.00E+00">
                  <c:v>8.9314475189894397E-5</c:v>
                </c:pt>
                <c:pt idx="751" formatCode="0.00E+00">
                  <c:v>8.9332934294361594E-5</c:v>
                </c:pt>
                <c:pt idx="752" formatCode="0.00E+00">
                  <c:v>8.9330307673662901E-5</c:v>
                </c:pt>
                <c:pt idx="753" formatCode="0.00E+00">
                  <c:v>8.9317094534635503E-5</c:v>
                </c:pt>
                <c:pt idx="754" formatCode="0.00E+00">
                  <c:v>8.9296365331392695E-5</c:v>
                </c:pt>
                <c:pt idx="755" formatCode="0.00E+00">
                  <c:v>8.9275956270285005E-5</c:v>
                </c:pt>
                <c:pt idx="756" formatCode="0.00E+00">
                  <c:v>8.9297980593983098E-5</c:v>
                </c:pt>
                <c:pt idx="757" formatCode="0.00E+00">
                  <c:v>8.9285807916894596E-5</c:v>
                </c:pt>
                <c:pt idx="758" formatCode="0.00E+00">
                  <c:v>8.9276960352435694E-5</c:v>
                </c:pt>
                <c:pt idx="759" formatCode="0.00E+00">
                  <c:v>8.9302891865372698E-5</c:v>
                </c:pt>
                <c:pt idx="760" formatCode="0.00E+00">
                  <c:v>8.9331806520931396E-5</c:v>
                </c:pt>
                <c:pt idx="761" formatCode="0.00E+00">
                  <c:v>8.9333640062250197E-5</c:v>
                </c:pt>
                <c:pt idx="762" formatCode="0.00E+00">
                  <c:v>8.9320041297469302E-5</c:v>
                </c:pt>
                <c:pt idx="763" formatCode="0.00E+00">
                  <c:v>8.9315573859494207E-5</c:v>
                </c:pt>
                <c:pt idx="764" formatCode="0.00E+00">
                  <c:v>8.9326502347830697E-5</c:v>
                </c:pt>
                <c:pt idx="765" formatCode="0.00E+00">
                  <c:v>8.9321176346857101E-5</c:v>
                </c:pt>
                <c:pt idx="766" formatCode="0.00E+00">
                  <c:v>8.9337823737878407E-5</c:v>
                </c:pt>
                <c:pt idx="767" formatCode="0.00E+00">
                  <c:v>8.9328175818081905E-5</c:v>
                </c:pt>
                <c:pt idx="768" formatCode="0.00E+00">
                  <c:v>8.9303895947523402E-5</c:v>
                </c:pt>
                <c:pt idx="769" formatCode="0.00E+00">
                  <c:v>8.9316978119313703E-5</c:v>
                </c:pt>
                <c:pt idx="770" formatCode="0.00E+00">
                  <c:v>8.9331333583686501E-5</c:v>
                </c:pt>
                <c:pt idx="771" formatCode="0.00E+00">
                  <c:v>8.93292744876817E-5</c:v>
                </c:pt>
                <c:pt idx="772" formatCode="0.00E+00">
                  <c:v>8.9334025688003694E-5</c:v>
                </c:pt>
                <c:pt idx="773" formatCode="0.00E+00">
                  <c:v>8.9322355051990598E-5</c:v>
                </c:pt>
                <c:pt idx="774" formatCode="0.00E+00">
                  <c:v>8.9320470578968498E-5</c:v>
                </c:pt>
                <c:pt idx="775" formatCode="0.00E+00">
                  <c:v>8.93132455530576E-5</c:v>
                </c:pt>
                <c:pt idx="776" formatCode="0.00E+00">
                  <c:v>8.9308639871887903E-5</c:v>
                </c:pt>
                <c:pt idx="777" formatCode="0.00E+00">
                  <c:v>8.9310487965121906E-5</c:v>
                </c:pt>
                <c:pt idx="778" formatCode="0.00E+00">
                  <c:v>8.9326444140169797E-5</c:v>
                </c:pt>
                <c:pt idx="779" formatCode="0.00E+00">
                  <c:v>8.9306326117366607E-5</c:v>
                </c:pt>
                <c:pt idx="780" formatCode="0.00E+00">
                  <c:v>8.9297987869940698E-5</c:v>
                </c:pt>
                <c:pt idx="781" formatCode="0.00E+00">
                  <c:v>8.9312554337084293E-5</c:v>
                </c:pt>
                <c:pt idx="782" formatCode="0.00E+00">
                  <c:v>8.9327797468285994E-5</c:v>
                </c:pt>
                <c:pt idx="783" formatCode="0.00E+00">
                  <c:v>8.9338325778953704E-5</c:v>
                </c:pt>
                <c:pt idx="784" formatCode="0.00E+00">
                  <c:v>8.9329965703654994E-5</c:v>
                </c:pt>
                <c:pt idx="785" formatCode="0.00E+00">
                  <c:v>8.9327288151253001E-5</c:v>
                </c:pt>
                <c:pt idx="786" formatCode="0.00E+00">
                  <c:v>8.9332985226064893E-5</c:v>
                </c:pt>
                <c:pt idx="787" formatCode="0.00E+00">
                  <c:v>8.9331471826881197E-5</c:v>
                </c:pt>
                <c:pt idx="788" formatCode="0.00E+00">
                  <c:v>8.9338282123208005E-5</c:v>
                </c:pt>
                <c:pt idx="789" formatCode="0.00E+00">
                  <c:v>8.9324916189070805E-5</c:v>
                </c:pt>
                <c:pt idx="790" formatCode="0.00E+00">
                  <c:v>8.9304412540513995E-5</c:v>
                </c:pt>
                <c:pt idx="791" formatCode="0.00E+00">
                  <c:v>8.9314904471393702E-5</c:v>
                </c:pt>
                <c:pt idx="792" formatCode="0.00E+00">
                  <c:v>8.9315944933332503E-5</c:v>
                </c:pt>
                <c:pt idx="793" formatCode="0.00E+00">
                  <c:v>8.9318935351911905E-5</c:v>
                </c:pt>
                <c:pt idx="794" formatCode="0.00E+00">
                  <c:v>8.93221949809231E-5</c:v>
                </c:pt>
                <c:pt idx="795" formatCode="0.00E+00">
                  <c:v>8.9320659753866494E-5</c:v>
                </c:pt>
                <c:pt idx="796" formatCode="0.00E+00">
                  <c:v>8.9322238636668799E-5</c:v>
                </c:pt>
                <c:pt idx="797" formatCode="0.00E+00">
                  <c:v>8.9312168711330701E-5</c:v>
                </c:pt>
                <c:pt idx="798" formatCode="0.00E+00">
                  <c:v>8.9299937826581299E-5</c:v>
                </c:pt>
                <c:pt idx="799" formatCode="0.00E+00">
                  <c:v>8.9298489911016104E-5</c:v>
                </c:pt>
                <c:pt idx="800" formatCode="0.00E+00">
                  <c:v>8.9306602603755905E-5</c:v>
                </c:pt>
                <c:pt idx="801" formatCode="0.00E+00">
                  <c:v>8.9315901277586804E-5</c:v>
                </c:pt>
                <c:pt idx="802" formatCode="0.00E+00">
                  <c:v>8.93100441317074E-5</c:v>
                </c:pt>
                <c:pt idx="803" formatCode="0.00E+00">
                  <c:v>8.9315071818418801E-5</c:v>
                </c:pt>
                <c:pt idx="804" formatCode="0.00E+00">
                  <c:v>8.9320164988748702E-5</c:v>
                </c:pt>
                <c:pt idx="805" formatCode="0.00E+00">
                  <c:v>8.9326989836990806E-5</c:v>
                </c:pt>
                <c:pt idx="806" formatCode="0.00E+00">
                  <c:v>8.9314278739038895E-5</c:v>
                </c:pt>
                <c:pt idx="807" formatCode="0.00E+00">
                  <c:v>8.9311055489815799E-5</c:v>
                </c:pt>
                <c:pt idx="808" formatCode="0.00E+00">
                  <c:v>8.9308567112311694E-5</c:v>
                </c:pt>
                <c:pt idx="809" formatCode="0.00E+00">
                  <c:v>8.9316672529093894E-5</c:v>
                </c:pt>
                <c:pt idx="810" formatCode="0.00E+00">
                  <c:v>8.9300607214681804E-5</c:v>
                </c:pt>
                <c:pt idx="811" formatCode="0.00E+00">
                  <c:v>8.9316432422492694E-5</c:v>
                </c:pt>
                <c:pt idx="812" formatCode="0.00E+00">
                  <c:v>8.9328394096810398E-5</c:v>
                </c:pt>
                <c:pt idx="813" formatCode="0.00E+00">
                  <c:v>8.9316636149305904E-5</c:v>
                </c:pt>
                <c:pt idx="814" formatCode="0.00E+00">
                  <c:v>8.9317538368049995E-5</c:v>
                </c:pt>
                <c:pt idx="815" formatCode="0.00E+00">
                  <c:v>8.9306668087374405E-5</c:v>
                </c:pt>
                <c:pt idx="816" formatCode="0.00E+00">
                  <c:v>8.9317727542948005E-5</c:v>
                </c:pt>
                <c:pt idx="817" formatCode="0.00E+00">
                  <c:v>8.9322093117516501E-5</c:v>
                </c:pt>
                <c:pt idx="818" formatCode="0.00E+00">
                  <c:v>8.9316759840585305E-5</c:v>
                </c:pt>
                <c:pt idx="819" formatCode="0.00E+00">
                  <c:v>8.9327659225091298E-5</c:v>
                </c:pt>
                <c:pt idx="820" formatCode="0.00E+00">
                  <c:v>8.9323380962014198E-5</c:v>
                </c:pt>
                <c:pt idx="821" formatCode="0.00E+00">
                  <c:v>8.9322878920938806E-5</c:v>
                </c:pt>
                <c:pt idx="822" formatCode="0.00E+00">
                  <c:v>8.9307635789737105E-5</c:v>
                </c:pt>
                <c:pt idx="823" formatCode="0.00E+00">
                  <c:v>8.9301334810443195E-5</c:v>
                </c:pt>
                <c:pt idx="824" formatCode="0.00E+00">
                  <c:v>8.9298810053151101E-5</c:v>
                </c:pt>
                <c:pt idx="825" formatCode="0.00E+00">
                  <c:v>8.9298140665050596E-5</c:v>
                </c:pt>
                <c:pt idx="826" formatCode="0.00E+00">
                  <c:v>8.9297740487381802E-5</c:v>
                </c:pt>
                <c:pt idx="827" formatCode="0.00E+00">
                  <c:v>8.9294786448590498E-5</c:v>
                </c:pt>
                <c:pt idx="828" formatCode="0.00E+00">
                  <c:v>8.9291534095536904E-5</c:v>
                </c:pt>
                <c:pt idx="829" formatCode="0.00E+00">
                  <c:v>8.9287263108417405E-5</c:v>
                </c:pt>
                <c:pt idx="830" formatCode="0.00E+00">
                  <c:v>8.9283537818118903E-5</c:v>
                </c:pt>
                <c:pt idx="831" formatCode="0.00E+00">
                  <c:v>8.9287306764163104E-5</c:v>
                </c:pt>
                <c:pt idx="832" formatCode="0.00E+00">
                  <c:v>8.92876196303405E-5</c:v>
                </c:pt>
                <c:pt idx="833" formatCode="0.00E+00">
                  <c:v>8.9293127530254397E-5</c:v>
                </c:pt>
                <c:pt idx="834" formatCode="0.00E+00">
                  <c:v>8.9298344391863807E-5</c:v>
                </c:pt>
                <c:pt idx="835" formatCode="0.00E+00">
                  <c:v>8.9294648205395802E-5</c:v>
                </c:pt>
                <c:pt idx="836" formatCode="0.00E+00">
                  <c:v>8.9306682639289607E-5</c:v>
                </c:pt>
                <c:pt idx="837" formatCode="0.00E+00">
                  <c:v>8.9310742623638402E-5</c:v>
                </c:pt>
                <c:pt idx="838" formatCode="0.00E+00">
                  <c:v>8.9321933046449003E-5</c:v>
                </c:pt>
                <c:pt idx="839" formatCode="0.00E+00">
                  <c:v>8.9313332864548997E-5</c:v>
                </c:pt>
                <c:pt idx="840" formatCode="0.00E+00">
                  <c:v>8.9311375631950796E-5</c:v>
                </c:pt>
                <c:pt idx="841" formatCode="0.00E+00">
                  <c:v>8.93009782885201E-5</c:v>
                </c:pt>
                <c:pt idx="842" formatCode="0.00E+00">
                  <c:v>8.9300527179147994E-5</c:v>
                </c:pt>
                <c:pt idx="843" formatCode="0.00E+00">
                  <c:v>8.9292065240442793E-5</c:v>
                </c:pt>
                <c:pt idx="844" formatCode="0.00E+00">
                  <c:v>8.9292370830662494E-5</c:v>
                </c:pt>
                <c:pt idx="845" formatCode="0.00E+00">
                  <c:v>8.9291352196596604E-5</c:v>
                </c:pt>
                <c:pt idx="846" formatCode="0.00E+00">
                  <c:v>8.9289074821863296E-5</c:v>
                </c:pt>
                <c:pt idx="847" formatCode="0.00E+00">
                  <c:v>8.9304179709870395E-5</c:v>
                </c:pt>
                <c:pt idx="848" formatCode="0.00E+00">
                  <c:v>8.9297995145898299E-5</c:v>
                </c:pt>
                <c:pt idx="849" formatCode="0.00E+00">
                  <c:v>8.9289380412083106E-5</c:v>
                </c:pt>
                <c:pt idx="850" formatCode="0.00E+00">
                  <c:v>8.9279841631650898E-5</c:v>
                </c:pt>
                <c:pt idx="851" formatCode="0.00E+00">
                  <c:v>8.9272602053824799E-5</c:v>
                </c:pt>
                <c:pt idx="852" formatCode="0.00E+00">
                  <c:v>8.9260392996948199E-5</c:v>
                </c:pt>
                <c:pt idx="853" formatCode="0.00E+00">
                  <c:v>8.9281500549986999E-5</c:v>
                </c:pt>
                <c:pt idx="854" formatCode="0.00E+00">
                  <c:v>8.9285567810293301E-5</c:v>
                </c:pt>
                <c:pt idx="855" formatCode="0.00E+00">
                  <c:v>8.9281937107443796E-5</c:v>
                </c:pt>
                <c:pt idx="856" formatCode="0.00E+00">
                  <c:v>8.9280729298479896E-5</c:v>
                </c:pt>
                <c:pt idx="857" formatCode="0.00E+00">
                  <c:v>8.92724419827573E-5</c:v>
                </c:pt>
                <c:pt idx="858" formatCode="0.00E+00">
                  <c:v>8.9281485998071703E-5</c:v>
                </c:pt>
                <c:pt idx="859" formatCode="0.00E+00">
                  <c:v>8.9286906586494297E-5</c:v>
                </c:pt>
                <c:pt idx="860" formatCode="0.00E+00">
                  <c:v>8.9265537098981399E-5</c:v>
                </c:pt>
                <c:pt idx="861" formatCode="0.00E+00">
                  <c:v>8.9258428488392396E-5</c:v>
                </c:pt>
                <c:pt idx="862" formatCode="0.00E+00">
                  <c:v>8.9260756794828894E-5</c:v>
                </c:pt>
                <c:pt idx="863" formatCode="0.00E+00">
                  <c:v>8.9254412159789394E-5</c:v>
                </c:pt>
                <c:pt idx="864" formatCode="0.00E+00">
                  <c:v>8.9251661847811206E-5</c:v>
                </c:pt>
                <c:pt idx="865" formatCode="0.00E+00">
                  <c:v>8.9259585365652997E-5</c:v>
                </c:pt>
                <c:pt idx="866" formatCode="0.00E+00">
                  <c:v>8.9284752903040498E-5</c:v>
                </c:pt>
                <c:pt idx="867" formatCode="0.00E+00">
                  <c:v>8.9281049440614906E-5</c:v>
                </c:pt>
                <c:pt idx="868" formatCode="0.00E+00">
                  <c:v>8.9271336037199904E-5</c:v>
                </c:pt>
                <c:pt idx="869" formatCode="0.00E+00">
                  <c:v>8.9280416432302405E-5</c:v>
                </c:pt>
                <c:pt idx="870" formatCode="0.00E+00">
                  <c:v>8.92796379048377E-5</c:v>
                </c:pt>
                <c:pt idx="871" formatCode="0.00E+00">
                  <c:v>8.9278291852679104E-5</c:v>
                </c:pt>
                <c:pt idx="872" formatCode="0.00E+00">
                  <c:v>8.9271736214868697E-5</c:v>
                </c:pt>
                <c:pt idx="873" formatCode="0.00E+00">
                  <c:v>8.9256915089208606E-5</c:v>
                </c:pt>
                <c:pt idx="874" formatCode="0.00E+00">
                  <c:v>8.9256311184726696E-5</c:v>
                </c:pt>
                <c:pt idx="875" formatCode="0.00E+00">
                  <c:v>8.9259388914797496E-5</c:v>
                </c:pt>
                <c:pt idx="876" formatCode="0.00E+00">
                  <c:v>8.9262706751469496E-5</c:v>
                </c:pt>
                <c:pt idx="877" formatCode="0.00E+00">
                  <c:v>8.9253284386359196E-5</c:v>
                </c:pt>
                <c:pt idx="878" formatCode="0.00E+00">
                  <c:v>8.9258835942018804E-5</c:v>
                </c:pt>
                <c:pt idx="879" formatCode="0.00E+00">
                  <c:v>8.9273860794492107E-5</c:v>
                </c:pt>
                <c:pt idx="880" formatCode="0.00E+00">
                  <c:v>8.9292210759594996E-5</c:v>
                </c:pt>
                <c:pt idx="881" formatCode="0.00E+00">
                  <c:v>8.92847165232524E-5</c:v>
                </c:pt>
                <c:pt idx="882" formatCode="0.00E+00">
                  <c:v>8.9288776507601101E-5</c:v>
                </c:pt>
                <c:pt idx="883" formatCode="0.00E+00">
                  <c:v>8.9277447841595899E-5</c:v>
                </c:pt>
                <c:pt idx="884" formatCode="0.00E+00">
                  <c:v>8.9274581114295897E-5</c:v>
                </c:pt>
                <c:pt idx="885" formatCode="0.00E+00">
                  <c:v>8.9263441623188596E-5</c:v>
                </c:pt>
                <c:pt idx="886" formatCode="0.00E+00">
                  <c:v>8.9269029558636194E-5</c:v>
                </c:pt>
                <c:pt idx="887" formatCode="0.00E+00">
                  <c:v>8.9272711193188998E-5</c:v>
                </c:pt>
                <c:pt idx="888" formatCode="0.00E+00">
                  <c:v>8.9266497525386499E-5</c:v>
                </c:pt>
                <c:pt idx="889" formatCode="0.00E+00">
                  <c:v>8.9277047663927105E-5</c:v>
                </c:pt>
                <c:pt idx="890" formatCode="0.00E+00">
                  <c:v>8.9280089014209793E-5</c:v>
                </c:pt>
                <c:pt idx="891" formatCode="0.00E+00">
                  <c:v>8.9284985733684207E-5</c:v>
                </c:pt>
                <c:pt idx="892" formatCode="0.00E+00">
                  <c:v>8.9268680312670794E-5</c:v>
                </c:pt>
                <c:pt idx="893" formatCode="0.00E+00">
                  <c:v>8.9265791757497896E-5</c:v>
                </c:pt>
                <c:pt idx="894" formatCode="0.00E+00">
                  <c:v>8.9258093794342103E-5</c:v>
                </c:pt>
                <c:pt idx="895" formatCode="0.00E+00">
                  <c:v>8.9266090071760104E-5</c:v>
                </c:pt>
                <c:pt idx="896" formatCode="0.00E+00">
                  <c:v>8.9277047663927105E-5</c:v>
                </c:pt>
                <c:pt idx="897" formatCode="0.00E+00">
                  <c:v>8.9265042333863703E-5</c:v>
                </c:pt>
                <c:pt idx="898" formatCode="0.00E+00">
                  <c:v>8.9272449258714901E-5</c:v>
                </c:pt>
                <c:pt idx="899" formatCode="0.00E+00">
                  <c:v>8.9276247308589505E-5</c:v>
                </c:pt>
                <c:pt idx="900" formatCode="0.00E+00">
                  <c:v>8.9264656708110097E-5</c:v>
                </c:pt>
                <c:pt idx="901" formatCode="0.00E+00">
                  <c:v>8.9275483333040002E-5</c:v>
                </c:pt>
                <c:pt idx="902" formatCode="0.00E+00">
                  <c:v>8.92804237082601E-5</c:v>
                </c:pt>
                <c:pt idx="903" formatCode="0.00E+00">
                  <c:v>8.9267370640300201E-5</c:v>
                </c:pt>
                <c:pt idx="904" formatCode="0.00E+00">
                  <c:v>8.92848256626166E-5</c:v>
                </c:pt>
                <c:pt idx="905" formatCode="0.00E+00">
                  <c:v>8.9282781118527095E-5</c:v>
                </c:pt>
                <c:pt idx="906" formatCode="0.00E+00">
                  <c:v>8.9277666120324297E-5</c:v>
                </c:pt>
                <c:pt idx="907" formatCode="0.00E+00">
                  <c:v>8.9280110842082595E-5</c:v>
                </c:pt>
                <c:pt idx="908" formatCode="0.00E+00">
                  <c:v>8.9266824943479205E-5</c:v>
                </c:pt>
                <c:pt idx="909" formatCode="0.00E+00">
                  <c:v>8.9262517576571595E-5</c:v>
                </c:pt>
                <c:pt idx="910" formatCode="0.00E+00">
                  <c:v>8.9266206487081904E-5</c:v>
                </c:pt>
                <c:pt idx="911" formatCode="0.00E+00">
                  <c:v>8.9265879068989307E-5</c:v>
                </c:pt>
                <c:pt idx="912" formatCode="0.00E+00">
                  <c:v>8.9269837189931395E-5</c:v>
                </c:pt>
                <c:pt idx="913" formatCode="0.00E+00">
                  <c:v>8.9279841631650898E-5</c:v>
                </c:pt>
                <c:pt idx="914" formatCode="0.00E+00">
                  <c:v>8.9287626906298101E-5</c:v>
                </c:pt>
                <c:pt idx="915" formatCode="0.00E+00">
                  <c:v>8.9287197624798905E-5</c:v>
                </c:pt>
                <c:pt idx="916" formatCode="0.00E+00">
                  <c:v>8.9287583250552402E-5</c:v>
                </c:pt>
                <c:pt idx="917" formatCode="0.00E+00">
                  <c:v>8.9291032054461498E-5</c:v>
                </c:pt>
                <c:pt idx="918" formatCode="0.00E+00">
                  <c:v>8.9290479081682902E-5</c:v>
                </c:pt>
                <c:pt idx="919" formatCode="0.00E+00">
                  <c:v>8.9288834715262096E-5</c:v>
                </c:pt>
                <c:pt idx="920" formatCode="0.00E+00">
                  <c:v>8.9294553617946804E-5</c:v>
                </c:pt>
                <c:pt idx="921" formatCode="0.00E+00">
                  <c:v>8.9299275714438395E-5</c:v>
                </c:pt>
                <c:pt idx="922" formatCode="0.00E+00">
                  <c:v>8.9301982370670898E-5</c:v>
                </c:pt>
                <c:pt idx="923" formatCode="0.00E+00">
                  <c:v>8.9299843239132301E-5</c:v>
                </c:pt>
                <c:pt idx="924" formatCode="0.00E+00">
                  <c:v>8.9287910668645095E-5</c:v>
                </c:pt>
                <c:pt idx="925" formatCode="0.00E+00">
                  <c:v>8.9290217147208804E-5</c:v>
                </c:pt>
                <c:pt idx="926" formatCode="0.00E+00">
                  <c:v>8.9280387328472002E-5</c:v>
                </c:pt>
                <c:pt idx="927" formatCode="0.00E+00">
                  <c:v>8.9279303210787502E-5</c:v>
                </c:pt>
                <c:pt idx="928" formatCode="0.00E+00">
                  <c:v>8.9287823357153697E-5</c:v>
                </c:pt>
                <c:pt idx="929" formatCode="0.00E+00">
                  <c:v>8.9280947577208294E-5</c:v>
                </c:pt>
                <c:pt idx="930" formatCode="0.00E+00">
                  <c:v>8.9275599748361896E-5</c:v>
                </c:pt>
                <c:pt idx="931" formatCode="0.00E+00">
                  <c:v>8.9276109065394794E-5</c:v>
                </c:pt>
                <c:pt idx="932" formatCode="0.00E+00">
                  <c:v>8.9291235781274695E-5</c:v>
                </c:pt>
                <c:pt idx="933" formatCode="0.00E+00">
                  <c:v>8.9280234533362104E-5</c:v>
                </c:pt>
                <c:pt idx="934" formatCode="0.00E+00">
                  <c:v>8.9257729996461394E-5</c:v>
                </c:pt>
                <c:pt idx="935" formatCode="0.00E+00">
                  <c:v>8.9268949523102506E-5</c:v>
                </c:pt>
                <c:pt idx="936" formatCode="0.00E+00">
                  <c:v>8.9282460976392004E-5</c:v>
                </c:pt>
                <c:pt idx="937" formatCode="0.00E+00">
                  <c:v>8.9283457782585201E-5</c:v>
                </c:pt>
                <c:pt idx="938" formatCode="0.00E+00">
                  <c:v>8.9287357695866403E-5</c:v>
                </c:pt>
                <c:pt idx="939" formatCode="0.00E+00">
                  <c:v>8.9285225840285393E-5</c:v>
                </c:pt>
                <c:pt idx="940" formatCode="0.00E+00">
                  <c:v>8.9281733380630599E-5</c:v>
                </c:pt>
                <c:pt idx="941" formatCode="0.00E+00">
                  <c:v>8.9262728579342406E-5</c:v>
                </c:pt>
                <c:pt idx="942" formatCode="0.00E+00">
                  <c:v>8.9252214820589897E-5</c:v>
                </c:pt>
                <c:pt idx="943" formatCode="0.00E+00">
                  <c:v>8.9275665231980397E-5</c:v>
                </c:pt>
                <c:pt idx="944" formatCode="0.00E+00">
                  <c:v>8.9272718469146598E-5</c:v>
                </c:pt>
                <c:pt idx="945" formatCode="0.00E+00">
                  <c:v>8.9259556261822595E-5</c:v>
                </c:pt>
                <c:pt idx="946" formatCode="0.00E+00">
                  <c:v>8.9279245003126602E-5</c:v>
                </c:pt>
                <c:pt idx="947" formatCode="0.00E+00">
                  <c:v>8.9273431512992802E-5</c:v>
                </c:pt>
                <c:pt idx="948" formatCode="0.00E+00">
                  <c:v>8.9263972768094404E-5</c:v>
                </c:pt>
                <c:pt idx="949" formatCode="0.00E+00">
                  <c:v>8.9255940110888305E-5</c:v>
                </c:pt>
                <c:pt idx="950" formatCode="0.00E+00">
                  <c:v>8.9259097876492901E-5</c:v>
                </c:pt>
                <c:pt idx="951" formatCode="0.00E+00">
                  <c:v>8.9268003648612594E-5</c:v>
                </c:pt>
                <c:pt idx="952" formatCode="0.00E+00">
                  <c:v>8.9274093625135706E-5</c:v>
                </c:pt>
                <c:pt idx="953" formatCode="0.00E+00">
                  <c:v>8.9276269136462401E-5</c:v>
                </c:pt>
                <c:pt idx="954" formatCode="0.00E+00">
                  <c:v>8.9270404714625302E-5</c:v>
                </c:pt>
                <c:pt idx="955" formatCode="0.00E+00">
                  <c:v>8.9271459728479399E-5</c:v>
                </c:pt>
                <c:pt idx="956" formatCode="0.00E+00">
                  <c:v>8.9271910837851505E-5</c:v>
                </c:pt>
                <c:pt idx="957" formatCode="0.00E+00">
                  <c:v>8.9274413767270703E-5</c:v>
                </c:pt>
                <c:pt idx="958" formatCode="0.00E+00">
                  <c:v>8.9275825303047895E-5</c:v>
                </c:pt>
                <c:pt idx="959" formatCode="0.00E+00">
                  <c:v>8.9278568339068402E-5</c:v>
                </c:pt>
                <c:pt idx="960" formatCode="0.00E+00">
                  <c:v>8.9281944383401397E-5</c:v>
                </c:pt>
                <c:pt idx="961" formatCode="0.00E+00">
                  <c:v>8.9273657067678896E-5</c:v>
                </c:pt>
                <c:pt idx="962" formatCode="0.00E+00">
                  <c:v>8.9277375082019703E-5</c:v>
                </c:pt>
                <c:pt idx="963" formatCode="0.00E+00">
                  <c:v>8.9276305516250404E-5</c:v>
                </c:pt>
                <c:pt idx="964" formatCode="0.00E+00">
                  <c:v>8.9273766207043095E-5</c:v>
                </c:pt>
                <c:pt idx="965" formatCode="0.00E+00">
                  <c:v>8.9261055109091103E-5</c:v>
                </c:pt>
                <c:pt idx="966" formatCode="0.00E+00">
                  <c:v>8.9260764070786495E-5</c:v>
                </c:pt>
                <c:pt idx="967" formatCode="0.00E+00">
                  <c:v>8.9262583060190095E-5</c:v>
                </c:pt>
                <c:pt idx="968" formatCode="0.00E+00">
                  <c:v>8.9261076936963905E-5</c:v>
                </c:pt>
                <c:pt idx="969" formatCode="0.00E+00">
                  <c:v>8.9256762294098694E-5</c:v>
                </c:pt>
                <c:pt idx="970" formatCode="0.00E+00">
                  <c:v>8.9268571173306595E-5</c:v>
                </c:pt>
                <c:pt idx="971" formatCode="0.00E+00">
                  <c:v>8.9287495939061005E-5</c:v>
                </c:pt>
                <c:pt idx="972" formatCode="0.00E+00">
                  <c:v>8.9288470917381306E-5</c:v>
                </c:pt>
                <c:pt idx="973" formatCode="0.00E+00">
                  <c:v>8.9279812527820495E-5</c:v>
                </c:pt>
                <c:pt idx="974" formatCode="0.00E+00">
                  <c:v>8.9274028141517206E-5</c:v>
                </c:pt>
                <c:pt idx="975" formatCode="0.00E+00">
                  <c:v>8.9252062025479999E-5</c:v>
                </c:pt>
                <c:pt idx="976" formatCode="0.00E+00">
                  <c:v>8.9267799921799505E-5</c:v>
                </c:pt>
                <c:pt idx="977" formatCode="0.00E+00">
                  <c:v>8.9267108705826104E-5</c:v>
                </c:pt>
                <c:pt idx="978" formatCode="0.00E+00">
                  <c:v>8.9268956799060106E-5</c:v>
                </c:pt>
                <c:pt idx="979" formatCode="0.00E+00">
                  <c:v>8.9265806309413206E-5</c:v>
                </c:pt>
                <c:pt idx="980" formatCode="0.00E+00">
                  <c:v>8.9276632934343097E-5</c:v>
                </c:pt>
                <c:pt idx="981" formatCode="0.00E+00">
                  <c:v>8.9284527348354499E-5</c:v>
                </c:pt>
                <c:pt idx="982" formatCode="0.00E+00">
                  <c:v>8.9285109424963593E-5</c:v>
                </c:pt>
                <c:pt idx="983" formatCode="0.00E+00">
                  <c:v>8.9292268967256004E-5</c:v>
                </c:pt>
                <c:pt idx="984" formatCode="0.00E+00">
                  <c:v>8.9289009338244796E-5</c:v>
                </c:pt>
                <c:pt idx="985" formatCode="0.00E+00">
                  <c:v>8.9289525931235403E-5</c:v>
                </c:pt>
                <c:pt idx="986" formatCode="0.00E+00">
                  <c:v>8.9281435066368404E-5</c:v>
                </c:pt>
                <c:pt idx="987" formatCode="0.00E+00">
                  <c:v>8.9277833467349397E-5</c:v>
                </c:pt>
                <c:pt idx="988" formatCode="0.00E+00">
                  <c:v>8.9260531240142895E-5</c:v>
                </c:pt>
                <c:pt idx="989" formatCode="0.00E+00">
                  <c:v>8.92652460606769E-5</c:v>
                </c:pt>
                <c:pt idx="990" formatCode="0.00E+00">
                  <c:v>8.9253117039334002E-5</c:v>
                </c:pt>
                <c:pt idx="991" formatCode="0.00E+00">
                  <c:v>8.9277687948197099E-5</c:v>
                </c:pt>
                <c:pt idx="992" formatCode="0.00E+00">
                  <c:v>8.92866446520202E-5</c:v>
                </c:pt>
                <c:pt idx="993" formatCode="0.00E+00">
                  <c:v>8.9277898950967897E-5</c:v>
                </c:pt>
                <c:pt idx="994" formatCode="0.00E+00">
                  <c:v>8.9285844296682599E-5</c:v>
                </c:pt>
                <c:pt idx="995" formatCode="0.00E+00">
                  <c:v>8.9290551841259003E-5</c:v>
                </c:pt>
                <c:pt idx="996" formatCode="0.00E+00">
                  <c:v>8.9286018919665394E-5</c:v>
                </c:pt>
                <c:pt idx="997" formatCode="0.00E+00">
                  <c:v>8.9287481387145804E-5</c:v>
                </c:pt>
                <c:pt idx="998" formatCode="0.00E+00">
                  <c:v>8.9279936219099896E-5</c:v>
                </c:pt>
                <c:pt idx="999" formatCode="0.00E+00">
                  <c:v>8.9287277660332607E-5</c:v>
                </c:pt>
                <c:pt idx="1000" formatCode="0.00E+00">
                  <c:v>8.9282759290654199E-5</c:v>
                </c:pt>
                <c:pt idx="1001" formatCode="0.00E+00">
                  <c:v>8.9288769231643501E-5</c:v>
                </c:pt>
                <c:pt idx="1002" formatCode="0.00E+00">
                  <c:v>8.9275701611768495E-5</c:v>
                </c:pt>
                <c:pt idx="1003" formatCode="0.00E+00">
                  <c:v>8.9268673036713194E-5</c:v>
                </c:pt>
                <c:pt idx="1004" formatCode="0.00E+00">
                  <c:v>8.9271168690174804E-5</c:v>
                </c:pt>
                <c:pt idx="1005" formatCode="0.00E+00">
                  <c:v>8.9258639491163194E-5</c:v>
                </c:pt>
                <c:pt idx="1006" formatCode="0.00E+00">
                  <c:v>8.9249864686280503E-5</c:v>
                </c:pt>
                <c:pt idx="1007" formatCode="0.00E+00">
                  <c:v>8.9277134975418394E-5</c:v>
                </c:pt>
                <c:pt idx="1008" formatCode="0.00E+00">
                  <c:v>8.9281311375089003E-5</c:v>
                </c:pt>
                <c:pt idx="1009" formatCode="0.00E+00">
                  <c:v>8.9281762484461096E-5</c:v>
                </c:pt>
                <c:pt idx="1010" formatCode="0.00E+00">
                  <c:v>8.9281529653817402E-5</c:v>
                </c:pt>
                <c:pt idx="1011" formatCode="0.00E+00">
                  <c:v>8.9265158749185503E-5</c:v>
                </c:pt>
                <c:pt idx="1012" formatCode="0.00E+00">
                  <c:v>8.9284236310049905E-5</c:v>
                </c:pt>
                <c:pt idx="1013" formatCode="0.00E+00">
                  <c:v>8.9274712081532898E-5</c:v>
                </c:pt>
                <c:pt idx="1014" formatCode="0.00E+00">
                  <c:v>8.9270724856760394E-5</c:v>
                </c:pt>
                <c:pt idx="1015" formatCode="0.00E+00">
                  <c:v>8.9247972937300801E-5</c:v>
                </c:pt>
                <c:pt idx="1016" formatCode="0.00E+00">
                  <c:v>8.9251545432489406E-5</c:v>
                </c:pt>
                <c:pt idx="1017" formatCode="0.00E+00">
                  <c:v>8.9258865045849207E-5</c:v>
                </c:pt>
                <c:pt idx="1018" formatCode="0.00E+00">
                  <c:v>8.9270470198243897E-5</c:v>
                </c:pt>
                <c:pt idx="1019" formatCode="0.00E+00">
                  <c:v>8.9275003119837506E-5</c:v>
                </c:pt>
                <c:pt idx="1020" formatCode="0.00E+00">
                  <c:v>8.9279536041431102E-5</c:v>
                </c:pt>
                <c:pt idx="1021" formatCode="0.00E+00">
                  <c:v>8.9271859906148206E-5</c:v>
                </c:pt>
                <c:pt idx="1022" formatCode="0.00E+00">
                  <c:v>8.9276749349664897E-5</c:v>
                </c:pt>
                <c:pt idx="1023" formatCode="0.00E+00">
                  <c:v>8.92672396730632E-5</c:v>
                </c:pt>
                <c:pt idx="1024" formatCode="0.00E+00">
                  <c:v>8.9264263806398999E-5</c:v>
                </c:pt>
                <c:pt idx="1025" formatCode="0.00E+00">
                  <c:v>8.92671887413599E-5</c:v>
                </c:pt>
                <c:pt idx="1026" formatCode="0.00E+00">
                  <c:v>8.9269946329295595E-5</c:v>
                </c:pt>
                <c:pt idx="1027" formatCode="0.00E+00">
                  <c:v>8.9274697529617697E-5</c:v>
                </c:pt>
                <c:pt idx="1028" formatCode="0.00E+00">
                  <c:v>8.9283028501085896E-5</c:v>
                </c:pt>
                <c:pt idx="1029" formatCode="0.00E+00">
                  <c:v>8.9283064880873994E-5</c:v>
                </c:pt>
                <c:pt idx="1030" formatCode="0.00E+00">
                  <c:v>8.9258086518384503E-5</c:v>
                </c:pt>
                <c:pt idx="1031" formatCode="0.00E+00">
                  <c:v>8.9249384473077994E-5</c:v>
                </c:pt>
                <c:pt idx="1032" formatCode="0.00E+00">
                  <c:v>8.9268665760755498E-5</c:v>
                </c:pt>
                <c:pt idx="1033" formatCode="0.00E+00">
                  <c:v>8.9277025836054195E-5</c:v>
                </c:pt>
                <c:pt idx="1034" formatCode="0.00E+00">
                  <c:v>8.9261986431665705E-5</c:v>
                </c:pt>
                <c:pt idx="1035" formatCode="0.00E+00">
                  <c:v>8.9268818555865396E-5</c:v>
                </c:pt>
                <c:pt idx="1036" formatCode="0.00E+00">
                  <c:v>8.9268411102239002E-5</c:v>
                </c:pt>
                <c:pt idx="1037" formatCode="0.00E+00">
                  <c:v>8.9264947746414705E-5</c:v>
                </c:pt>
                <c:pt idx="1038" formatCode="0.00E+00">
                  <c:v>8.9247507276013494E-5</c:v>
                </c:pt>
                <c:pt idx="1039" formatCode="0.00E+00">
                  <c:v>8.9252826001029502E-5</c:v>
                </c:pt>
                <c:pt idx="1040" formatCode="0.00E+00">
                  <c:v>8.9262044639326605E-5</c:v>
                </c:pt>
                <c:pt idx="1041" formatCode="0.00E+00">
                  <c:v>8.9269386080559302E-5</c:v>
                </c:pt>
                <c:pt idx="1042" formatCode="0.00E+00">
                  <c:v>8.9270048192702207E-5</c:v>
                </c:pt>
                <c:pt idx="1043" formatCode="0.00E+00">
                  <c:v>8.9260793174617006E-5</c:v>
                </c:pt>
                <c:pt idx="1044" formatCode="0.00E+00">
                  <c:v>8.9258981461171101E-5</c:v>
                </c:pt>
                <c:pt idx="1045" formatCode="0.00E+00">
                  <c:v>8.9260000095237006E-5</c:v>
                </c:pt>
                <c:pt idx="1046" formatCode="0.00E+00">
                  <c:v>8.9264802227262394E-5</c:v>
                </c:pt>
                <c:pt idx="1047" formatCode="0.00E+00">
                  <c:v>8.9259170636069002E-5</c:v>
                </c:pt>
                <c:pt idx="1048" formatCode="0.00E+00">
                  <c:v>8.9256507635582198E-5</c:v>
                </c:pt>
                <c:pt idx="1049" formatCode="0.00E+00">
                  <c:v>8.9252782345283804E-5</c:v>
                </c:pt>
                <c:pt idx="1050" formatCode="0.00E+00">
                  <c:v>8.9243163529317799E-5</c:v>
                </c:pt>
                <c:pt idx="1051" formatCode="0.00E+00">
                  <c:v>8.9243025286123197E-5</c:v>
                </c:pt>
                <c:pt idx="1052" formatCode="0.00E+00">
                  <c:v>8.9245862909592702E-5</c:v>
                </c:pt>
                <c:pt idx="1053" formatCode="0.00E+00">
                  <c:v>8.9239249064121395E-5</c:v>
                </c:pt>
                <c:pt idx="1054" formatCode="0.00E+00">
                  <c:v>8.9246037532575401E-5</c:v>
                </c:pt>
                <c:pt idx="1055" formatCode="0.00E+00">
                  <c:v>8.9238099462818395E-5</c:v>
                </c:pt>
                <c:pt idx="1056" formatCode="0.00E+00">
                  <c:v>8.9243359980173395E-5</c:v>
                </c:pt>
                <c:pt idx="1057" formatCode="0.00E+00">
                  <c:v>8.9252505858894397E-5</c:v>
                </c:pt>
                <c:pt idx="1058" formatCode="0.00E+00">
                  <c:v>8.9240536908619106E-5</c:v>
                </c:pt>
                <c:pt idx="1059" formatCode="0.00E+00">
                  <c:v>8.9232511527370702E-5</c:v>
                </c:pt>
                <c:pt idx="1060" formatCode="0.00E+00">
                  <c:v>8.9246168499812497E-5</c:v>
                </c:pt>
                <c:pt idx="1061" formatCode="0.00E+00">
                  <c:v>8.9264627604279694E-5</c:v>
                </c:pt>
                <c:pt idx="1062" formatCode="0.00E+00">
                  <c:v>8.9250504970550496E-5</c:v>
                </c:pt>
                <c:pt idx="1063" formatCode="0.00E+00">
                  <c:v>8.9253699115943204E-5</c:v>
                </c:pt>
                <c:pt idx="1064" formatCode="0.00E+00">
                  <c:v>8.9256362116429995E-5</c:v>
                </c:pt>
                <c:pt idx="1065" formatCode="0.00E+00">
                  <c:v>8.9258559455629398E-5</c:v>
                </c:pt>
                <c:pt idx="1066" formatCode="0.00E+00">
                  <c:v>8.9249871962238103E-5</c:v>
                </c:pt>
                <c:pt idx="1067" formatCode="0.00E+00">
                  <c:v>8.9248569565825205E-5</c:v>
                </c:pt>
                <c:pt idx="1068" formatCode="0.00E+00">
                  <c:v>8.9254288468509899E-5</c:v>
                </c:pt>
                <c:pt idx="1069" formatCode="0.00E+00">
                  <c:v>8.9254048361908604E-5</c:v>
                </c:pt>
                <c:pt idx="1070" formatCode="0.00E+00">
                  <c:v>8.9239314547739896E-5</c:v>
                </c:pt>
                <c:pt idx="1071" formatCode="0.00E+00">
                  <c:v>8.9248867880087305E-5</c:v>
                </c:pt>
                <c:pt idx="1072" formatCode="0.00E+00">
                  <c:v>8.9240027591586099E-5</c:v>
                </c:pt>
                <c:pt idx="1073" formatCode="0.00E+00">
                  <c:v>8.9234243205282796E-5</c:v>
                </c:pt>
                <c:pt idx="1074" formatCode="0.00E+00">
                  <c:v>8.9237160864286098E-5</c:v>
                </c:pt>
                <c:pt idx="1075" formatCode="0.00E+00">
                  <c:v>8.9234155893791494E-5</c:v>
                </c:pt>
                <c:pt idx="1076" formatCode="0.00E+00">
                  <c:v>8.9236156782135394E-5</c:v>
                </c:pt>
                <c:pt idx="1077" formatCode="0.00E+00">
                  <c:v>8.9237182692158994E-5</c:v>
                </c:pt>
                <c:pt idx="1078" formatCode="0.00E+00">
                  <c:v>8.9242152171209495E-5</c:v>
                </c:pt>
                <c:pt idx="1079" formatCode="0.00E+00">
                  <c:v>8.9239954832009998E-5</c:v>
                </c:pt>
                <c:pt idx="1080" formatCode="0.00E+00">
                  <c:v>8.9227003627456698E-5</c:v>
                </c:pt>
                <c:pt idx="1081" formatCode="0.00E+00">
                  <c:v>8.9228306023869704E-5</c:v>
                </c:pt>
                <c:pt idx="1082" formatCode="0.00E+00">
                  <c:v>8.9224282419309006E-5</c:v>
                </c:pt>
                <c:pt idx="1083" formatCode="0.00E+00">
                  <c:v>8.9208406279794899E-5</c:v>
                </c:pt>
                <c:pt idx="1084" formatCode="0.00E+00">
                  <c:v>8.9226959971710999E-5</c:v>
                </c:pt>
                <c:pt idx="1085" formatCode="0.00E+00">
                  <c:v>8.9220600784756203E-5</c:v>
                </c:pt>
                <c:pt idx="1086" formatCode="0.00E+00">
                  <c:v>8.9218832727055997E-5</c:v>
                </c:pt>
                <c:pt idx="1087" formatCode="0.00E+00">
                  <c:v>8.92316966201179E-5</c:v>
                </c:pt>
                <c:pt idx="1088" formatCode="0.00E+00">
                  <c:v>8.9237961219623698E-5</c:v>
                </c:pt>
                <c:pt idx="1089" formatCode="0.00E+00">
                  <c:v>8.92277676030062E-5</c:v>
                </c:pt>
                <c:pt idx="1090" formatCode="0.00E+00">
                  <c:v>8.9217617642134401E-5</c:v>
                </c:pt>
                <c:pt idx="1091" formatCode="0.00E+00">
                  <c:v>8.9217232016380903E-5</c:v>
                </c:pt>
                <c:pt idx="1092" formatCode="0.00E+00">
                  <c:v>8.9230932644568397E-5</c:v>
                </c:pt>
                <c:pt idx="1093" formatCode="0.00E+00">
                  <c:v>8.9225810370407999E-5</c:v>
                </c:pt>
                <c:pt idx="1094" formatCode="0.00E+00">
                  <c:v>8.9224922703579095E-5</c:v>
                </c:pt>
                <c:pt idx="1095" formatCode="0.00E+00">
                  <c:v>8.9226465206593302E-5</c:v>
                </c:pt>
                <c:pt idx="1096" formatCode="0.00E+00">
                  <c:v>8.9227491116616902E-5</c:v>
                </c:pt>
                <c:pt idx="1097" formatCode="0.00E+00">
                  <c:v>8.9214539912063601E-5</c:v>
                </c:pt>
                <c:pt idx="1098" formatCode="0.00E+00">
                  <c:v>8.9214023319072994E-5</c:v>
                </c:pt>
                <c:pt idx="1099" formatCode="0.00E+00">
                  <c:v>8.9225453848484904E-5</c:v>
                </c:pt>
                <c:pt idx="1100" formatCode="0.00E+00">
                  <c:v>8.9223780378233601E-5</c:v>
                </c:pt>
                <c:pt idx="1101" formatCode="0.00E+00">
                  <c:v>8.9238317741546793E-5</c:v>
                </c:pt>
                <c:pt idx="1102" formatCode="0.00E+00">
                  <c:v>8.9238805230706903E-5</c:v>
                </c:pt>
                <c:pt idx="1103" formatCode="0.00E+00">
                  <c:v>8.9240485976915807E-5</c:v>
                </c:pt>
                <c:pt idx="1104" formatCode="0.00E+00">
                  <c:v>8.92247990122996E-5</c:v>
                </c:pt>
                <c:pt idx="1105" formatCode="0.00E+00">
                  <c:v>8.9231063611805398E-5</c:v>
                </c:pt>
                <c:pt idx="1106" formatCode="0.00E+00">
                  <c:v>8.9237095380667597E-5</c:v>
                </c:pt>
                <c:pt idx="1107" formatCode="0.00E+00">
                  <c:v>8.9226428826805204E-5</c:v>
                </c:pt>
                <c:pt idx="1108" formatCode="0.00E+00">
                  <c:v>8.9237662905361503E-5</c:v>
                </c:pt>
                <c:pt idx="1109" formatCode="0.00E+00">
                  <c:v>8.9225111878476996E-5</c:v>
                </c:pt>
                <c:pt idx="1110" formatCode="0.00E+00">
                  <c:v>8.9231703896075501E-5</c:v>
                </c:pt>
                <c:pt idx="1111" formatCode="0.00E+00">
                  <c:v>8.9233020844403695E-5</c:v>
                </c:pt>
                <c:pt idx="1112" formatCode="0.00E+00">
                  <c:v>8.9229550212621702E-5</c:v>
                </c:pt>
                <c:pt idx="1113" formatCode="0.00E+00">
                  <c:v>8.9229011791758199E-5</c:v>
                </c:pt>
                <c:pt idx="1114" formatCode="0.00E+00">
                  <c:v>8.92216557986103E-5</c:v>
                </c:pt>
                <c:pt idx="1115" formatCode="0.00E+00">
                  <c:v>8.9220913650933694E-5</c:v>
                </c:pt>
                <c:pt idx="1116" formatCode="0.00E+00">
                  <c:v>8.9238295913673897E-5</c:v>
                </c:pt>
                <c:pt idx="1117" formatCode="0.00E+00">
                  <c:v>8.9231631136499305E-5</c:v>
                </c:pt>
                <c:pt idx="1118" formatCode="0.00E+00">
                  <c:v>8.9233166363555897E-5</c:v>
                </c:pt>
                <c:pt idx="1119" formatCode="0.00E+00">
                  <c:v>8.9235320047009696E-5</c:v>
                </c:pt>
                <c:pt idx="1120" formatCode="0.00E+00">
                  <c:v>8.92287353053689E-5</c:v>
                </c:pt>
                <c:pt idx="1121" formatCode="0.00E+00">
                  <c:v>8.9221408416051404E-5</c:v>
                </c:pt>
                <c:pt idx="1122" formatCode="0.00E+00">
                  <c:v>8.9225017291028093E-5</c:v>
                </c:pt>
                <c:pt idx="1123" formatCode="0.00E+00">
                  <c:v>8.9209825091529597E-5</c:v>
                </c:pt>
                <c:pt idx="1124" formatCode="0.00E+00">
                  <c:v>8.9224355178885203E-5</c:v>
                </c:pt>
                <c:pt idx="1125" formatCode="0.00E+00">
                  <c:v>8.9224871771875796E-5</c:v>
                </c:pt>
                <c:pt idx="1126" formatCode="0.00E+00">
                  <c:v>8.9219225628767203E-5</c:v>
                </c:pt>
                <c:pt idx="1127" formatCode="0.00E+00">
                  <c:v>8.9213426690548699E-5</c:v>
                </c:pt>
                <c:pt idx="1128" formatCode="0.00E+00">
                  <c:v>8.9219793153461096E-5</c:v>
                </c:pt>
                <c:pt idx="1129" formatCode="0.00E+00">
                  <c:v>8.9224762632511597E-5</c:v>
                </c:pt>
                <c:pt idx="1130" formatCode="0.00E+00">
                  <c:v>8.9229477453045506E-5</c:v>
                </c:pt>
                <c:pt idx="1131" formatCode="0.00E+00">
                  <c:v>8.9229914010502398E-5</c:v>
                </c:pt>
                <c:pt idx="1132" formatCode="0.00E+00">
                  <c:v>8.92307871254161E-5</c:v>
                </c:pt>
                <c:pt idx="1133" formatCode="0.00E+00">
                  <c:v>8.9219764049630599E-5</c:v>
                </c:pt>
                <c:pt idx="1134" formatCode="0.00E+00">
                  <c:v>8.9216897322330597E-5</c:v>
                </c:pt>
                <c:pt idx="1135" formatCode="0.00E+00">
                  <c:v>8.9227185526397106E-5</c:v>
                </c:pt>
                <c:pt idx="1136" formatCode="0.00E+00">
                  <c:v>8.9226130512542996E-5</c:v>
                </c:pt>
                <c:pt idx="1137" formatCode="0.00E+00">
                  <c:v>8.9232016762252897E-5</c:v>
                </c:pt>
                <c:pt idx="1138" formatCode="0.00E+00">
                  <c:v>8.9225446572527303E-5</c:v>
                </c:pt>
                <c:pt idx="1139" formatCode="0.00E+00">
                  <c:v>8.9218308858107803E-5</c:v>
                </c:pt>
                <c:pt idx="1140" formatCode="0.00E+00">
                  <c:v>8.9226588897872703E-5</c:v>
                </c:pt>
                <c:pt idx="1141" formatCode="0.00E+00">
                  <c:v>8.9232467871625004E-5</c:v>
                </c:pt>
                <c:pt idx="1142" formatCode="0.00E+00">
                  <c:v>8.9230241428594996E-5</c:v>
                </c:pt>
                <c:pt idx="1143" formatCode="0.00E+00">
                  <c:v>8.9222092356067205E-5</c:v>
                </c:pt>
                <c:pt idx="1144" formatCode="0.00E+00">
                  <c:v>8.92205134732649E-5</c:v>
                </c:pt>
                <c:pt idx="1145" formatCode="0.00E+00">
                  <c:v>8.9221393864136203E-5</c:v>
                </c:pt>
                <c:pt idx="1146" formatCode="0.00E+00">
                  <c:v>8.92144671524875E-5</c:v>
                </c:pt>
                <c:pt idx="1147" formatCode="0.00E+00">
                  <c:v>8.9204884716309593E-5</c:v>
                </c:pt>
                <c:pt idx="1148" formatCode="0.00E+00">
                  <c:v>8.9194247266277698E-5</c:v>
                </c:pt>
                <c:pt idx="1149" formatCode="0.00E+00">
                  <c:v>8.9201093942392604E-5</c:v>
                </c:pt>
                <c:pt idx="1150" formatCode="0.00E+00">
                  <c:v>8.9206027041655007E-5</c:v>
                </c:pt>
                <c:pt idx="1151" formatCode="0.00E+00">
                  <c:v>8.9209264842793305E-5</c:v>
                </c:pt>
                <c:pt idx="1152" formatCode="0.00E+00">
                  <c:v>8.9211032900493606E-5</c:v>
                </c:pt>
                <c:pt idx="1153" formatCode="0.00E+00">
                  <c:v>8.9202694653067697E-5</c:v>
                </c:pt>
                <c:pt idx="1154" formatCode="0.00E+00">
                  <c:v>8.9195105829276104E-5</c:v>
                </c:pt>
                <c:pt idx="1155" formatCode="0.00E+00">
                  <c:v>8.9199456851929399E-5</c:v>
                </c:pt>
                <c:pt idx="1156" formatCode="0.00E+00">
                  <c:v>8.9199929789174294E-5</c:v>
                </c:pt>
                <c:pt idx="1157" formatCode="0.00E+00">
                  <c:v>8.9201996161136803E-5</c:v>
                </c:pt>
                <c:pt idx="1158" formatCode="0.00E+00">
                  <c:v>8.9189379650633796E-5</c:v>
                </c:pt>
                <c:pt idx="1159" formatCode="0.00E+00">
                  <c:v>8.9185603428631994E-5</c:v>
                </c:pt>
                <c:pt idx="1160" formatCode="0.00E+00">
                  <c:v>8.9189008576795499E-5</c:v>
                </c:pt>
                <c:pt idx="1161" formatCode="0.00E+00">
                  <c:v>8.91879826667719E-5</c:v>
                </c:pt>
                <c:pt idx="1162" formatCode="0.00E+00">
                  <c:v>8.9183515228796805E-5</c:v>
                </c:pt>
                <c:pt idx="1163" formatCode="0.00E+00">
                  <c:v>8.9188848505727906E-5</c:v>
                </c:pt>
                <c:pt idx="1164" formatCode="0.00E+00">
                  <c:v>8.9185923570767004E-5</c:v>
                </c:pt>
                <c:pt idx="1165" formatCode="0.00E+00">
                  <c:v>8.9189146819990101E-5</c:v>
                </c:pt>
                <c:pt idx="1166" formatCode="0.00E+00">
                  <c:v>8.9186076365876902E-5</c:v>
                </c:pt>
                <c:pt idx="1167" formatCode="0.00E+00">
                  <c:v>8.9185487013310194E-5</c:v>
                </c:pt>
                <c:pt idx="1168" formatCode="0.00E+00">
                  <c:v>8.9190914877690402E-5</c:v>
                </c:pt>
                <c:pt idx="1169" formatCode="0.00E+00">
                  <c:v>8.9204724645242095E-5</c:v>
                </c:pt>
                <c:pt idx="1170" formatCode="0.00E+00">
                  <c:v>8.9192668383475407E-5</c:v>
                </c:pt>
                <c:pt idx="1171" formatCode="0.00E+00">
                  <c:v>8.9186883997172104E-5</c:v>
                </c:pt>
                <c:pt idx="1172" formatCode="0.00E+00">
                  <c:v>8.9191482402384295E-5</c:v>
                </c:pt>
                <c:pt idx="1173" formatCode="0.00E+00">
                  <c:v>8.9201232185587301E-5</c:v>
                </c:pt>
                <c:pt idx="1174" formatCode="0.00E+00">
                  <c:v>8.92001407919452E-5</c:v>
                </c:pt>
                <c:pt idx="1175" formatCode="0.00E+00">
                  <c:v>8.9198372734244899E-5</c:v>
                </c:pt>
                <c:pt idx="1176" formatCode="0.00E+00">
                  <c:v>8.9193148596677902E-5</c:v>
                </c:pt>
                <c:pt idx="1177" formatCode="0.00E+00">
                  <c:v>8.9166518591810004E-5</c:v>
                </c:pt>
                <c:pt idx="1178" formatCode="0.00E+00">
                  <c:v>8.9170862338505699E-5</c:v>
                </c:pt>
                <c:pt idx="1179" formatCode="0.00E+00">
                  <c:v>8.9183580712415305E-5</c:v>
                </c:pt>
                <c:pt idx="1180" formatCode="0.00E+00">
                  <c:v>8.9192864834331003E-5</c:v>
                </c:pt>
                <c:pt idx="1181" formatCode="0.00E+00">
                  <c:v>8.9186418335884796E-5</c:v>
                </c:pt>
                <c:pt idx="1182" formatCode="0.00E+00">
                  <c:v>8.9194472820963697E-5</c:v>
                </c:pt>
                <c:pt idx="1183" formatCode="0.00E+00">
                  <c:v>8.9199456851929399E-5</c:v>
                </c:pt>
                <c:pt idx="1184" formatCode="0.00E+00">
                  <c:v>8.9194523752666996E-5</c:v>
                </c:pt>
                <c:pt idx="1185" formatCode="0.00E+00">
                  <c:v>8.9192108134739101E-5</c:v>
                </c:pt>
                <c:pt idx="1186" formatCode="0.00E+00">
                  <c:v>8.9190303697250797E-5</c:v>
                </c:pt>
                <c:pt idx="1187" formatCode="0.00E+00">
                  <c:v>8.9191766164731194E-5</c:v>
                </c:pt>
                <c:pt idx="1188" formatCode="0.00E+00">
                  <c:v>8.9184315584134297E-5</c:v>
                </c:pt>
                <c:pt idx="1189" formatCode="0.00E+00">
                  <c:v>8.9187182311434299E-5</c:v>
                </c:pt>
                <c:pt idx="1190" formatCode="0.00E+00">
                  <c:v>8.9185188699047999E-5</c:v>
                </c:pt>
                <c:pt idx="1191" formatCode="0.00E+00">
                  <c:v>8.9188746642321294E-5</c:v>
                </c:pt>
                <c:pt idx="1192" formatCode="0.00E+00">
                  <c:v>8.91879317350686E-5</c:v>
                </c:pt>
                <c:pt idx="1193" formatCode="0.00E+00">
                  <c:v>8.9198721980210394E-5</c:v>
                </c:pt>
                <c:pt idx="1194" formatCode="0.00E+00">
                  <c:v>8.9198736532125595E-5</c:v>
                </c:pt>
                <c:pt idx="1195" formatCode="0.00E+00">
                  <c:v>8.9197201305069002E-5</c:v>
                </c:pt>
                <c:pt idx="1196" formatCode="0.00E+00">
                  <c:v>8.9181383373215795E-5</c:v>
                </c:pt>
                <c:pt idx="1197" formatCode="0.00E+00">
                  <c:v>8.9174965978600098E-5</c:v>
                </c:pt>
                <c:pt idx="1198" formatCode="0.00E+00">
                  <c:v>8.9185443357564495E-5</c:v>
                </c:pt>
                <c:pt idx="1199" formatCode="0.00E+00">
                  <c:v>8.9184875832870603E-5</c:v>
                </c:pt>
                <c:pt idx="1200" formatCode="0.00E+00">
                  <c:v>8.9179971837438602E-5</c:v>
                </c:pt>
                <c:pt idx="1201" formatCode="0.00E+00">
                  <c:v>8.9170571300201104E-5</c:v>
                </c:pt>
                <c:pt idx="1202" formatCode="0.00E+00">
                  <c:v>8.9172419393435093E-5</c:v>
                </c:pt>
                <c:pt idx="1203" formatCode="0.00E+00">
                  <c:v>8.9188259153161198E-5</c:v>
                </c:pt>
                <c:pt idx="1204" formatCode="0.00E+00">
                  <c:v>8.9194487372878898E-5</c:v>
                </c:pt>
                <c:pt idx="1205" formatCode="0.00E+00">
                  <c:v>8.9187757112085806E-5</c:v>
                </c:pt>
                <c:pt idx="1206" formatCode="0.00E+00">
                  <c:v>8.9185115939471898E-5</c:v>
                </c:pt>
                <c:pt idx="1207" formatCode="0.00E+00">
                  <c:v>8.9184803073294501E-5</c:v>
                </c:pt>
                <c:pt idx="1208" formatCode="0.00E+00">
                  <c:v>8.9185850811190903E-5</c:v>
                </c:pt>
                <c:pt idx="1209" formatCode="0.00E+00">
                  <c:v>8.9181070507038398E-5</c:v>
                </c:pt>
                <c:pt idx="1210" formatCode="0.00E+00">
                  <c:v>8.9179389760829495E-5</c:v>
                </c:pt>
                <c:pt idx="1211" formatCode="0.00E+00">
                  <c:v>8.9180168288294199E-5</c:v>
                </c:pt>
                <c:pt idx="1212" formatCode="0.00E+00">
                  <c:v>8.9180190116167096E-5</c:v>
                </c:pt>
                <c:pt idx="1213" formatCode="0.00E+00">
                  <c:v>8.9176479377783794E-5</c:v>
                </c:pt>
                <c:pt idx="1214" formatCode="0.00E+00">
                  <c:v>8.9182125520892401E-5</c:v>
                </c:pt>
                <c:pt idx="1215" formatCode="0.00E+00">
                  <c:v>8.9182925876230001E-5</c:v>
                </c:pt>
                <c:pt idx="1216" formatCode="0.00E+00">
                  <c:v>8.9184271928388598E-5</c:v>
                </c:pt>
                <c:pt idx="1217" formatCode="0.00E+00">
                  <c:v>8.9175715402234305E-5</c:v>
                </c:pt>
                <c:pt idx="1218" formatCode="0.00E+00">
                  <c:v>8.9171240688301596E-5</c:v>
                </c:pt>
                <c:pt idx="1219" formatCode="0.00E+00">
                  <c:v>8.9166009274776998E-5</c:v>
                </c:pt>
                <c:pt idx="1220" formatCode="0.00E+00">
                  <c:v>8.9176915935240699E-5</c:v>
                </c:pt>
                <c:pt idx="1221" formatCode="0.00E+00">
                  <c:v>8.9178924099542201E-5</c:v>
                </c:pt>
                <c:pt idx="1222" formatCode="0.00E+00">
                  <c:v>8.9170527644455406E-5</c:v>
                </c:pt>
                <c:pt idx="1223" formatCode="0.00E+00">
                  <c:v>8.9176042820326997E-5</c:v>
                </c:pt>
                <c:pt idx="1224" formatCode="0.00E+00">
                  <c:v>8.9173809101339403E-5</c:v>
                </c:pt>
                <c:pt idx="1225" formatCode="0.00E+00">
                  <c:v>8.9174311142414795E-5</c:v>
                </c:pt>
                <c:pt idx="1226" formatCode="0.00E+00">
                  <c:v>8.9168272097594995E-5</c:v>
                </c:pt>
                <c:pt idx="1227" formatCode="0.00E+00">
                  <c:v>8.9176377514377196E-5</c:v>
                </c:pt>
                <c:pt idx="1228" formatCode="0.00E+00">
                  <c:v>8.9181674411520403E-5</c:v>
                </c:pt>
                <c:pt idx="1229" formatCode="0.00E+00">
                  <c:v>8.9183500676881495E-5</c:v>
                </c:pt>
                <c:pt idx="1230" formatCode="0.00E+00">
                  <c:v>8.9187291450798498E-5</c:v>
                </c:pt>
                <c:pt idx="1231" formatCode="0.00E+00">
                  <c:v>8.9185436081606895E-5</c:v>
                </c:pt>
                <c:pt idx="1232" formatCode="0.00E+00">
                  <c:v>8.9178189227823195E-5</c:v>
                </c:pt>
                <c:pt idx="1233" formatCode="0.00E+00">
                  <c:v>8.9165150711778606E-5</c:v>
                </c:pt>
                <c:pt idx="1234" formatCode="0.00E+00">
                  <c:v>8.9162858785130097E-5</c:v>
                </c:pt>
                <c:pt idx="1235" formatCode="0.00E+00">
                  <c:v>8.91698509803973E-5</c:v>
                </c:pt>
                <c:pt idx="1236" formatCode="0.00E+00">
                  <c:v>8.9164605014957501E-5</c:v>
                </c:pt>
                <c:pt idx="1237" formatCode="0.00E+00">
                  <c:v>8.91706949914806E-5</c:v>
                </c:pt>
                <c:pt idx="1238" formatCode="0.00E+00">
                  <c:v>8.9182212832383798E-5</c:v>
                </c:pt>
                <c:pt idx="1239" formatCode="0.00E+00">
                  <c:v>8.9186985860578702E-5</c:v>
                </c:pt>
                <c:pt idx="1240" formatCode="0.00E+00">
                  <c:v>8.9184548414778005E-5</c:v>
                </c:pt>
                <c:pt idx="1241" formatCode="0.00E+00">
                  <c:v>8.9186680270358907E-5</c:v>
                </c:pt>
                <c:pt idx="1242" formatCode="0.00E+00">
                  <c:v>8.9181085058953599E-5</c:v>
                </c:pt>
                <c:pt idx="1243" formatCode="0.00E+00">
                  <c:v>8.9166838733945001E-5</c:v>
                </c:pt>
                <c:pt idx="1244" formatCode="0.00E+00">
                  <c:v>8.9173059677705196E-5</c:v>
                </c:pt>
                <c:pt idx="1245" formatCode="0.00E+00">
                  <c:v>8.9172484877053594E-5</c:v>
                </c:pt>
                <c:pt idx="1246" formatCode="0.00E+00">
                  <c:v>8.9174209279008196E-5</c:v>
                </c:pt>
                <c:pt idx="1247" formatCode="0.00E+00">
                  <c:v>8.9181652583647506E-5</c:v>
                </c:pt>
                <c:pt idx="1248" formatCode="0.00E+00">
                  <c:v>8.9184446551371406E-5</c:v>
                </c:pt>
                <c:pt idx="1249" formatCode="0.00E+00">
                  <c:v>8.9183791715186103E-5</c:v>
                </c:pt>
                <c:pt idx="1250" formatCode="0.00E+00">
                  <c:v>8.9177163317799595E-5</c:v>
                </c:pt>
                <c:pt idx="1251" formatCode="0.00E+00">
                  <c:v>8.9182591182179695E-5</c:v>
                </c:pt>
                <c:pt idx="1252" formatCode="0.00E+00">
                  <c:v>8.9195935288444202E-5</c:v>
                </c:pt>
                <c:pt idx="1253" formatCode="0.00E+00">
                  <c:v>8.9204258983954801E-5</c:v>
                </c:pt>
                <c:pt idx="1254" formatCode="0.00E+00">
                  <c:v>8.9186425611842397E-5</c:v>
                </c:pt>
                <c:pt idx="1255" formatCode="0.00E+00">
                  <c:v>8.9170884166378501E-5</c:v>
                </c:pt>
                <c:pt idx="1256" formatCode="0.00E+00">
                  <c:v>8.9177498011849794E-5</c:v>
                </c:pt>
                <c:pt idx="1257" formatCode="0.00E+00">
                  <c:v>8.9181434304919094E-5</c:v>
                </c:pt>
                <c:pt idx="1258" formatCode="0.00E+00">
                  <c:v>8.9173816377297003E-5</c:v>
                </c:pt>
                <c:pt idx="1259" formatCode="0.00E+00">
                  <c:v>8.9164517703466104E-5</c:v>
                </c:pt>
                <c:pt idx="1260" formatCode="0.00E+00">
                  <c:v>8.9171742729377002E-5</c:v>
                </c:pt>
                <c:pt idx="1261" formatCode="0.00E+00">
                  <c:v>8.9176821347791702E-5</c:v>
                </c:pt>
                <c:pt idx="1262" formatCode="0.00E+00">
                  <c:v>8.9176362962461994E-5</c:v>
                </c:pt>
                <c:pt idx="1263" formatCode="0.00E+00">
                  <c:v>8.9180488430429304E-5</c:v>
                </c:pt>
                <c:pt idx="1264" formatCode="0.00E+00">
                  <c:v>8.9185457909479697E-5</c:v>
                </c:pt>
                <c:pt idx="1265" formatCode="0.00E+00">
                  <c:v>8.9180743088945706E-5</c:v>
                </c:pt>
                <c:pt idx="1266" formatCode="0.00E+00">
                  <c:v>8.9177563495468294E-5</c:v>
                </c:pt>
                <c:pt idx="1267" formatCode="0.00E+00">
                  <c:v>8.9175118773709996E-5</c:v>
                </c:pt>
                <c:pt idx="1268" formatCode="0.00E+00">
                  <c:v>8.9179666247218807E-5</c:v>
                </c:pt>
                <c:pt idx="1269" formatCode="0.00E+00">
                  <c:v>8.9181710791308406E-5</c:v>
                </c:pt>
                <c:pt idx="1270" formatCode="0.00E+00">
                  <c:v>8.9170440332964103E-5</c:v>
                </c:pt>
                <c:pt idx="1271" formatCode="0.00E+00">
                  <c:v>8.9170607679989202E-5</c:v>
                </c:pt>
                <c:pt idx="1272" formatCode="0.00E+00">
                  <c:v>8.9181070507038398E-5</c:v>
                </c:pt>
                <c:pt idx="1273" formatCode="0.00E+00">
                  <c:v>8.9182198280468597E-5</c:v>
                </c:pt>
                <c:pt idx="1274" formatCode="0.00E+00">
                  <c:v>8.9164917881134897E-5</c:v>
                </c:pt>
                <c:pt idx="1275" formatCode="0.00E+00">
                  <c:v>8.9176261099055396E-5</c:v>
                </c:pt>
                <c:pt idx="1276" formatCode="0.00E+00">
                  <c:v>8.9174609456677003E-5</c:v>
                </c:pt>
                <c:pt idx="1277" formatCode="0.00E+00">
                  <c:v>8.9170440332964103E-5</c:v>
                </c:pt>
                <c:pt idx="1278" formatCode="0.00E+00">
                  <c:v>8.9165521785616902E-5</c:v>
                </c:pt>
                <c:pt idx="1279" formatCode="0.00E+00">
                  <c:v>8.9179615315515494E-5</c:v>
                </c:pt>
                <c:pt idx="1280" formatCode="0.00E+00">
                  <c:v>8.9171116997022195E-5</c:v>
                </c:pt>
                <c:pt idx="1281" formatCode="0.00E+00">
                  <c:v>8.91689414856955E-5</c:v>
                </c:pt>
                <c:pt idx="1282" formatCode="0.00E+00">
                  <c:v>8.9163906523026499E-5</c:v>
                </c:pt>
                <c:pt idx="1283" formatCode="0.00E+00">
                  <c:v>8.9176450273953405E-5</c:v>
                </c:pt>
                <c:pt idx="1284" formatCode="0.00E+00">
                  <c:v>8.9179236965719597E-5</c:v>
                </c:pt>
                <c:pt idx="1285" formatCode="0.00E+00">
                  <c:v>8.9171364379581105E-5</c:v>
                </c:pt>
                <c:pt idx="1286" formatCode="0.00E+00">
                  <c:v>8.918005914893E-5</c:v>
                </c:pt>
                <c:pt idx="1287" formatCode="0.00E+00">
                  <c:v>8.9178152848035097E-5</c:v>
                </c:pt>
                <c:pt idx="1288" formatCode="0.00E+00">
                  <c:v>8.9165827375836698E-5</c:v>
                </c:pt>
                <c:pt idx="1289" formatCode="0.00E+00">
                  <c:v>8.9163018856197596E-5</c:v>
                </c:pt>
                <c:pt idx="1290" formatCode="0.00E+00">
                  <c:v>8.9179928181692999E-5</c:v>
                </c:pt>
                <c:pt idx="1291" formatCode="0.00E+00">
                  <c:v>8.9172477601095993E-5</c:v>
                </c:pt>
                <c:pt idx="1292" formatCode="0.00E+00">
                  <c:v>8.9171655417885604E-5</c:v>
                </c:pt>
                <c:pt idx="1293" formatCode="0.00E+00">
                  <c:v>8.91829040483572E-5</c:v>
                </c:pt>
                <c:pt idx="1294" formatCode="0.00E+00">
                  <c:v>8.9185414253734106E-5</c:v>
                </c:pt>
                <c:pt idx="1295" formatCode="0.00E+00">
                  <c:v>8.9175002358388196E-5</c:v>
                </c:pt>
                <c:pt idx="1296" formatCode="0.00E+00">
                  <c:v>8.9176101027987897E-5</c:v>
                </c:pt>
                <c:pt idx="1297" formatCode="0.00E+00">
                  <c:v>8.9176704932469902E-5</c:v>
                </c:pt>
                <c:pt idx="1298" formatCode="0.00E+00">
                  <c:v>8.9178618509322405E-5</c:v>
                </c:pt>
                <c:pt idx="1299" formatCode="0.00E+00">
                  <c:v>8.9183849922847003E-5</c:v>
                </c:pt>
                <c:pt idx="1300" formatCode="0.00E+00">
                  <c:v>8.9179411588702405E-5</c:v>
                </c:pt>
                <c:pt idx="1301" formatCode="0.00E+00">
                  <c:v>8.9184730313718305E-5</c:v>
                </c:pt>
                <c:pt idx="1302" formatCode="0.00E+00">
                  <c:v>8.9196022599935505E-5</c:v>
                </c:pt>
                <c:pt idx="1303" formatCode="0.00E+00">
                  <c:v>8.9182598458137404E-5</c:v>
                </c:pt>
                <c:pt idx="1304" formatCode="0.00E+00">
                  <c:v>8.9187917183153304E-5</c:v>
                </c:pt>
                <c:pt idx="1305" formatCode="0.00E+00">
                  <c:v>8.9192486484534998E-5</c:v>
                </c:pt>
                <c:pt idx="1306" formatCode="0.00E+00">
                  <c:v>8.9184308308176696E-5</c:v>
                </c:pt>
                <c:pt idx="1307" formatCode="0.00E+00">
                  <c:v>8.9189481514040394E-5</c:v>
                </c:pt>
                <c:pt idx="1308" formatCode="0.00E+00">
                  <c:v>8.9190587459597696E-5</c:v>
                </c:pt>
                <c:pt idx="1309" formatCode="0.00E+00">
                  <c:v>8.9192522864323096E-5</c:v>
                </c:pt>
                <c:pt idx="1310" formatCode="0.00E+00">
                  <c:v>8.9191729784943204E-5</c:v>
                </c:pt>
                <c:pt idx="1311" formatCode="0.00E+00">
                  <c:v>8.9184410171583295E-5</c:v>
                </c:pt>
                <c:pt idx="1312" formatCode="0.00E+00">
                  <c:v>8.9183842646889402E-5</c:v>
                </c:pt>
                <c:pt idx="1313" formatCode="0.00E+00">
                  <c:v>8.9178989583160701E-5</c:v>
                </c:pt>
                <c:pt idx="1314" formatCode="0.00E+00">
                  <c:v>8.9172244770452394E-5</c:v>
                </c:pt>
                <c:pt idx="1315" formatCode="0.00E+00">
                  <c:v>8.9180619397666305E-5</c:v>
                </c:pt>
                <c:pt idx="1316" formatCode="0.00E+00">
                  <c:v>8.9192260929848999E-5</c:v>
                </c:pt>
                <c:pt idx="1317" formatCode="0.00E+00">
                  <c:v>8.9184497483074706E-5</c:v>
                </c:pt>
                <c:pt idx="1318" formatCode="0.00E+00">
                  <c:v>8.9182438387069905E-5</c:v>
                </c:pt>
                <c:pt idx="1319" formatCode="0.00E+00">
                  <c:v>8.9169596321880804E-5</c:v>
                </c:pt>
                <c:pt idx="1320" formatCode="0.00E+00">
                  <c:v>8.9173707237932804E-5</c:v>
                </c:pt>
                <c:pt idx="1321" formatCode="0.00E+00">
                  <c:v>8.9183296950068298E-5</c:v>
                </c:pt>
                <c:pt idx="1322" formatCode="0.00E+00">
                  <c:v>8.9176159235648797E-5</c:v>
                </c:pt>
                <c:pt idx="1323" formatCode="0.00E+00">
                  <c:v>8.9174973254557699E-5</c:v>
                </c:pt>
                <c:pt idx="1324" formatCode="0.00E+00">
                  <c:v>8.9175431639887406E-5</c:v>
                </c:pt>
                <c:pt idx="1325" formatCode="0.00E+00">
                  <c:v>8.9177621703129302E-5</c:v>
                </c:pt>
                <c:pt idx="1326" formatCode="0.00E+00">
                  <c:v>8.9173183368984596E-5</c:v>
                </c:pt>
                <c:pt idx="1327" formatCode="0.00E+00">
                  <c:v>8.9172404841519906E-5</c:v>
                </c:pt>
                <c:pt idx="1328" formatCode="0.00E+00">
                  <c:v>8.9165725512430099E-5</c:v>
                </c:pt>
                <c:pt idx="1329" formatCode="0.00E+00">
                  <c:v>8.9175329776480794E-5</c:v>
                </c:pt>
                <c:pt idx="1330" formatCode="0.00E+00">
                  <c:v>8.91871386556886E-5</c:v>
                </c:pt>
                <c:pt idx="1331" formatCode="0.00E+00">
                  <c:v>8.9173801825381802E-5</c:v>
                </c:pt>
                <c:pt idx="1332" formatCode="0.00E+00">
                  <c:v>8.9169661805499304E-5</c:v>
                </c:pt>
                <c:pt idx="1333" formatCode="0.00E+00">
                  <c:v>8.9167129772249596E-5</c:v>
                </c:pt>
                <c:pt idx="1334" formatCode="0.00E+00">
                  <c:v>8.91697927727364E-5</c:v>
                </c:pt>
                <c:pt idx="1335" formatCode="0.00E+00">
                  <c:v>8.9165594545193003E-5</c:v>
                </c:pt>
                <c:pt idx="1336" formatCode="0.00E+00">
                  <c:v>8.9162080257665407E-5</c:v>
                </c:pt>
                <c:pt idx="1337" formatCode="0.00E+00">
                  <c:v>8.9170745923183899E-5</c:v>
                </c:pt>
                <c:pt idx="1338" formatCode="0.00E+00">
                  <c:v>8.91689342097379E-5</c:v>
                </c:pt>
                <c:pt idx="1339" formatCode="0.00E+00">
                  <c:v>8.9174289314542006E-5</c:v>
                </c:pt>
                <c:pt idx="1340" formatCode="0.00E+00">
                  <c:v>8.91688250703737E-5</c:v>
                </c:pt>
                <c:pt idx="1341" formatCode="0.00E+00">
                  <c:v>8.9162342192139504E-5</c:v>
                </c:pt>
                <c:pt idx="1342" formatCode="0.00E+00">
                  <c:v>8.91669405973516E-5</c:v>
                </c:pt>
                <c:pt idx="1343" formatCode="0.00E+00">
                  <c:v>8.91689924173988E-5</c:v>
                </c:pt>
                <c:pt idx="1344" formatCode="0.00E+00">
                  <c:v>8.9169334387406693E-5</c:v>
                </c:pt>
                <c:pt idx="1345" formatCode="0.00E+00">
                  <c:v>8.9165579993277802E-5</c:v>
                </c:pt>
                <c:pt idx="1346" formatCode="0.00E+00">
                  <c:v>8.9163302618544495E-5</c:v>
                </c:pt>
                <c:pt idx="1347" formatCode="0.00E+00">
                  <c:v>8.9160137576982406E-5</c:v>
                </c:pt>
                <c:pt idx="1348" formatCode="0.00E+00">
                  <c:v>8.9167107944376794E-5</c:v>
                </c:pt>
                <c:pt idx="1349" formatCode="0.00E+00">
                  <c:v>8.9161134383175495E-5</c:v>
                </c:pt>
                <c:pt idx="1350" formatCode="0.00E+00">
                  <c:v>8.9163251686841195E-5</c:v>
                </c:pt>
                <c:pt idx="1351" formatCode="0.00E+00">
                  <c:v>8.9160770585294799E-5</c:v>
                </c:pt>
                <c:pt idx="1352" formatCode="0.00E+00">
                  <c:v>8.9169741841033101E-5</c:v>
                </c:pt>
                <c:pt idx="1353" formatCode="0.00E+00">
                  <c:v>8.9168403064832105E-5</c:v>
                </c:pt>
                <c:pt idx="1354" formatCode="0.00E+00">
                  <c:v>8.9169152488466406E-5</c:v>
                </c:pt>
                <c:pt idx="1355" formatCode="0.00E+00">
                  <c:v>8.9168279373552704E-5</c:v>
                </c:pt>
                <c:pt idx="1356" formatCode="0.00E+00">
                  <c:v>8.9166598627343801E-5</c:v>
                </c:pt>
                <c:pt idx="1357" formatCode="0.00E+00">
                  <c:v>8.9163375378120704E-5</c:v>
                </c:pt>
                <c:pt idx="1358" formatCode="0.00E+00">
                  <c:v>8.9161963842343498E-5</c:v>
                </c:pt>
                <c:pt idx="1359" formatCode="0.00E+00">
                  <c:v>8.9166220277547796E-5</c:v>
                </c:pt>
                <c:pt idx="1360" formatCode="0.00E+00">
                  <c:v>8.9166343968827305E-5</c:v>
                </c:pt>
                <c:pt idx="1361" formatCode="0.00E+00">
                  <c:v>8.9155182649847106E-5</c:v>
                </c:pt>
                <c:pt idx="1362" formatCode="0.00E+00">
                  <c:v>8.9158696937374798E-5</c:v>
                </c:pt>
                <c:pt idx="1363" formatCode="0.00E+00">
                  <c:v>8.9168432168662494E-5</c:v>
                </c:pt>
                <c:pt idx="1364" formatCode="0.00E+00">
                  <c:v>8.9169247075915296E-5</c:v>
                </c:pt>
                <c:pt idx="1365" formatCode="0.00E+00">
                  <c:v>8.9162735093850602E-5</c:v>
                </c:pt>
                <c:pt idx="1366" formatCode="0.00E+00">
                  <c:v>8.9166336692869704E-5</c:v>
                </c:pt>
                <c:pt idx="1367" formatCode="0.00E+00">
                  <c:v>8.9173139713238898E-5</c:v>
                </c:pt>
                <c:pt idx="1368" formatCode="0.00E+00">
                  <c:v>8.9172259322367595E-5</c:v>
                </c:pt>
                <c:pt idx="1369" formatCode="0.00E+00">
                  <c:v>8.91616873559542E-5</c:v>
                </c:pt>
                <c:pt idx="1370" formatCode="0.00E+00">
                  <c:v>8.9167602709494504E-5</c:v>
                </c:pt>
                <c:pt idx="1371" formatCode="0.00E+00">
                  <c:v>8.9170731371268603E-5</c:v>
                </c:pt>
                <c:pt idx="1372" formatCode="0.00E+00">
                  <c:v>8.9168548583984402E-5</c:v>
                </c:pt>
                <c:pt idx="1373" formatCode="0.00E+00">
                  <c:v>8.9168126578442807E-5</c:v>
                </c:pt>
                <c:pt idx="1374" formatCode="0.00E+00">
                  <c:v>8.9165005192626295E-5</c:v>
                </c:pt>
                <c:pt idx="1375" formatCode="0.00E+00">
                  <c:v>8.9168839622288902E-5</c:v>
                </c:pt>
                <c:pt idx="1376" formatCode="0.00E+00">
                  <c:v>8.9170287537854205E-5</c:v>
                </c:pt>
                <c:pt idx="1377" formatCode="0.00E+00">
                  <c:v>8.9162022050004507E-5</c:v>
                </c:pt>
                <c:pt idx="1378" formatCode="0.00E+00">
                  <c:v>8.9163193479180295E-5</c:v>
                </c:pt>
                <c:pt idx="1379" formatCode="0.00E+00">
                  <c:v>8.9165216195397106E-5</c:v>
                </c:pt>
                <c:pt idx="1380" formatCode="0.00E+00">
                  <c:v>8.9163586380891502E-5</c:v>
                </c:pt>
                <c:pt idx="1381" formatCode="0.00E+00">
                  <c:v>8.91779491212219E-5</c:v>
                </c:pt>
                <c:pt idx="1382" formatCode="0.00E+00">
                  <c:v>8.9163098891731406E-5</c:v>
                </c:pt>
                <c:pt idx="1383" formatCode="0.00E+00">
                  <c:v>8.9159591880161302E-5</c:v>
                </c:pt>
                <c:pt idx="1384" formatCode="0.00E+00">
                  <c:v>8.9159555500373204E-5</c:v>
                </c:pt>
                <c:pt idx="1385" formatCode="0.00E+00">
                  <c:v>8.9160406787414104E-5</c:v>
                </c:pt>
                <c:pt idx="1386" formatCode="0.00E+00">
                  <c:v>8.9167871919926297E-5</c:v>
                </c:pt>
                <c:pt idx="1387" formatCode="0.00E+00">
                  <c:v>8.9158755145035698E-5</c:v>
                </c:pt>
                <c:pt idx="1388" formatCode="0.00E+00">
                  <c:v>8.9158791524823796E-5</c:v>
                </c:pt>
                <c:pt idx="1389" formatCode="0.00E+00">
                  <c:v>8.9166525867767605E-5</c:v>
                </c:pt>
                <c:pt idx="1390" formatCode="0.00E+00">
                  <c:v>8.9167566329706501E-5</c:v>
                </c:pt>
                <c:pt idx="1391" formatCode="0.00E+00">
                  <c:v>8.9167071564588696E-5</c:v>
                </c:pt>
                <c:pt idx="1392" formatCode="0.00E+00">
                  <c:v>8.9167762780562003E-5</c:v>
                </c:pt>
                <c:pt idx="1393" formatCode="0.00E+00">
                  <c:v>8.9165434474125504E-5</c:v>
                </c:pt>
                <c:pt idx="1394" formatCode="0.00E+00">
                  <c:v>8.9167326223105206E-5</c:v>
                </c:pt>
                <c:pt idx="1395" formatCode="0.00E+00">
                  <c:v>8.9161068899556994E-5</c:v>
                </c:pt>
                <c:pt idx="1396" formatCode="0.00E+00">
                  <c:v>8.9161869254894595E-5</c:v>
                </c:pt>
                <c:pt idx="1397" formatCode="0.00E+00">
                  <c:v>8.9157743786927299E-5</c:v>
                </c:pt>
                <c:pt idx="1398" formatCode="0.00E+00">
                  <c:v>8.91608360689133E-5</c:v>
                </c:pt>
                <c:pt idx="1399" formatCode="0.00E+00">
                  <c:v>8.9163433585781604E-5</c:v>
                </c:pt>
                <c:pt idx="1400" formatCode="0.00E+00">
                  <c:v>8.9170061983168098E-5</c:v>
                </c:pt>
                <c:pt idx="1401" formatCode="0.00E+00">
                  <c:v>8.9161367213819203E-5</c:v>
                </c:pt>
                <c:pt idx="1402" formatCode="0.00E+00">
                  <c:v>8.9167100668419207E-5</c:v>
                </c:pt>
                <c:pt idx="1403" formatCode="0.00E+00">
                  <c:v>8.9170091086998595E-5</c:v>
                </c:pt>
                <c:pt idx="1404" formatCode="0.00E+00">
                  <c:v>8.9165114331990494E-5</c:v>
                </c:pt>
                <c:pt idx="1405" formatCode="0.00E+00">
                  <c:v>8.9162487711291801E-5</c:v>
                </c:pt>
                <c:pt idx="1406" formatCode="0.00E+00">
                  <c:v>8.9157234469894306E-5</c:v>
                </c:pt>
                <c:pt idx="1407" formatCode="0.00E+00">
                  <c:v>8.9161338109988706E-5</c:v>
                </c:pt>
                <c:pt idx="1408" formatCode="0.00E+00">
                  <c:v>8.9163026132155196E-5</c:v>
                </c:pt>
                <c:pt idx="1409" formatCode="0.00E+00">
                  <c:v>8.9158900664187995E-5</c:v>
                </c:pt>
                <c:pt idx="1410" formatCode="0.00E+00">
                  <c:v>8.9149638370145099E-5</c:v>
                </c:pt>
                <c:pt idx="1411" formatCode="0.00E+00">
                  <c:v>8.91453091753647E-5</c:v>
                </c:pt>
                <c:pt idx="1412" formatCode="0.00E+00">
                  <c:v>8.9158616901841001E-5</c:v>
                </c:pt>
                <c:pt idx="1413" formatCode="0.00E+00">
                  <c:v>8.9164408564101905E-5</c:v>
                </c:pt>
                <c:pt idx="1414" formatCode="0.00E+00">
                  <c:v>8.9165885583497597E-5</c:v>
                </c:pt>
                <c:pt idx="1415" formatCode="0.00E+00">
                  <c:v>8.9149063569493605E-5</c:v>
                </c:pt>
                <c:pt idx="1416" formatCode="0.00E+00">
                  <c:v>8.9148146798834205E-5</c:v>
                </c:pt>
                <c:pt idx="1417" formatCode="0.00E+00">
                  <c:v>8.9148641563951996E-5</c:v>
                </c:pt>
                <c:pt idx="1418" formatCode="0.00E+00">
                  <c:v>8.9162873337045298E-5</c:v>
                </c:pt>
                <c:pt idx="1419" formatCode="0.00E+00">
                  <c:v>8.9157569163944599E-5</c:v>
                </c:pt>
                <c:pt idx="1420" formatCode="0.00E+00">
                  <c:v>8.9159249910153394E-5</c:v>
                </c:pt>
                <c:pt idx="1421" formatCode="0.00E+00">
                  <c:v>8.9157925685867694E-5</c:v>
                </c:pt>
                <c:pt idx="1422" formatCode="0.00E+00">
                  <c:v>8.9152927102986696E-5</c:v>
                </c:pt>
                <c:pt idx="1423" formatCode="0.00E+00">
                  <c:v>8.9150613348465399E-5</c:v>
                </c:pt>
                <c:pt idx="1424" formatCode="0.00E+00">
                  <c:v>8.9155299065168906E-5</c:v>
                </c:pt>
                <c:pt idx="1425" formatCode="0.00E+00">
                  <c:v>8.9160261268261807E-5</c:v>
                </c:pt>
                <c:pt idx="1426" formatCode="0.00E+00">
                  <c:v>8.9147273683920503E-5</c:v>
                </c:pt>
                <c:pt idx="1427" formatCode="0.00E+00">
                  <c:v>8.9148154074791805E-5</c:v>
                </c:pt>
                <c:pt idx="1428" formatCode="0.00E+00">
                  <c:v>8.9150984422303696E-5</c:v>
                </c:pt>
                <c:pt idx="1429" formatCode="0.00E+00">
                  <c:v>8.9151559222955297E-5</c:v>
                </c:pt>
                <c:pt idx="1430" formatCode="0.00E+00">
                  <c:v>8.9155975729227107E-5</c:v>
                </c:pt>
                <c:pt idx="1431" formatCode="0.00E+00">
                  <c:v>8.9150787971448194E-5</c:v>
                </c:pt>
                <c:pt idx="1432" formatCode="0.00E+00">
                  <c:v>8.9148736151400994E-5</c:v>
                </c:pt>
                <c:pt idx="1433" formatCode="0.00E+00">
                  <c:v>8.9155822934117195E-5</c:v>
                </c:pt>
                <c:pt idx="1434" formatCode="0.00E+00">
                  <c:v>8.9150649728253497E-5</c:v>
                </c:pt>
                <c:pt idx="1435" formatCode="0.00E+00">
                  <c:v>8.9146087702829404E-5</c:v>
                </c:pt>
                <c:pt idx="1436" formatCode="0.00E+00">
                  <c:v>8.9149129053112106E-5</c:v>
                </c:pt>
                <c:pt idx="1437" formatCode="0.00E+00">
                  <c:v>8.9154127635993104E-5</c:v>
                </c:pt>
                <c:pt idx="1438" formatCode="0.00E+00">
                  <c:v>8.9156805188395097E-5</c:v>
                </c:pt>
                <c:pt idx="1439" formatCode="0.00E+00">
                  <c:v>8.9152716100215898E-5</c:v>
                </c:pt>
                <c:pt idx="1440" formatCode="0.00E+00">
                  <c:v>8.91445160959847E-5</c:v>
                </c:pt>
                <c:pt idx="1441" formatCode="0.00E+00">
                  <c:v>8.9152221335098107E-5</c:v>
                </c:pt>
                <c:pt idx="1442" formatCode="0.00E+00">
                  <c:v>8.9153436420019702E-5</c:v>
                </c:pt>
                <c:pt idx="1443" formatCode="0.00E+00">
                  <c:v>8.9142144133802503E-5</c:v>
                </c:pt>
                <c:pt idx="1444" formatCode="0.00E+00">
                  <c:v>8.9153800217900398E-5</c:v>
                </c:pt>
                <c:pt idx="1445" formatCode="0.00E+00">
                  <c:v>8.9153865701518994E-5</c:v>
                </c:pt>
                <c:pt idx="1446" formatCode="0.00E+00">
                  <c:v>8.9144385128747699E-5</c:v>
                </c:pt>
                <c:pt idx="1447" formatCode="0.00E+00">
                  <c:v>8.9152890723198706E-5</c:v>
                </c:pt>
                <c:pt idx="1448" formatCode="0.00E+00">
                  <c:v>8.9142995420843403E-5</c:v>
                </c:pt>
                <c:pt idx="1449" formatCode="0.00E+00">
                  <c:v>8.9148168626707007E-5</c:v>
                </c:pt>
                <c:pt idx="1450" formatCode="0.00E+00">
                  <c:v>8.9146975369658294E-5</c:v>
                </c:pt>
                <c:pt idx="1451" formatCode="0.00E+00">
                  <c:v>8.9147964899893904E-5</c:v>
                </c:pt>
                <c:pt idx="1452" formatCode="0.00E+00">
                  <c:v>8.9140252384822802E-5</c:v>
                </c:pt>
                <c:pt idx="1453" formatCode="0.00E+00">
                  <c:v>8.91463350853883E-5</c:v>
                </c:pt>
                <c:pt idx="1454" formatCode="0.00E+00">
                  <c:v>8.9156637841369997E-5</c:v>
                </c:pt>
                <c:pt idx="1455" formatCode="0.00E+00">
                  <c:v>8.9155852037947598E-5</c:v>
                </c:pt>
                <c:pt idx="1456" formatCode="0.00E+00">
                  <c:v>8.9155910245608498E-5</c:v>
                </c:pt>
                <c:pt idx="1457" formatCode="0.00E+00">
                  <c:v>8.9152461441699402E-5</c:v>
                </c:pt>
                <c:pt idx="1458" formatCode="0.00E+00">
                  <c:v>8.9149732957594097E-5</c:v>
                </c:pt>
                <c:pt idx="1459" formatCode="0.00E+00">
                  <c:v>8.9152352302335203E-5</c:v>
                </c:pt>
                <c:pt idx="1460" formatCode="0.00E+00">
                  <c:v>8.9148474216926802E-5</c:v>
                </c:pt>
                <c:pt idx="1461" formatCode="0.00E+00">
                  <c:v>8.9142566139344099E-5</c:v>
                </c:pt>
                <c:pt idx="1462" formatCode="0.00E+00">
                  <c:v>8.9141416538041099E-5</c:v>
                </c:pt>
                <c:pt idx="1463" formatCode="0.00E+00">
                  <c:v>8.9150991698261405E-5</c:v>
                </c:pt>
                <c:pt idx="1464" formatCode="0.00E+00">
                  <c:v>8.9148554252460599E-5</c:v>
                </c:pt>
                <c:pt idx="1465" formatCode="0.00E+00">
                  <c:v>8.9143621153198196E-5</c:v>
                </c:pt>
                <c:pt idx="1466" formatCode="0.00E+00">
                  <c:v>8.9150256826542304E-5</c:v>
                </c:pt>
                <c:pt idx="1467" formatCode="0.00E+00">
                  <c:v>8.91546151251532E-5</c:v>
                </c:pt>
                <c:pt idx="1468" formatCode="0.00E+00">
                  <c:v>8.9148277766071301E-5</c:v>
                </c:pt>
                <c:pt idx="1469" formatCode="0.00E+00">
                  <c:v>8.9152177679352503E-5</c:v>
                </c:pt>
                <c:pt idx="1470" formatCode="0.00E+00">
                  <c:v>8.9145571109838797E-5</c:v>
                </c:pt>
                <c:pt idx="1471" formatCode="0.00E+00">
                  <c:v>8.9146444224752499E-5</c:v>
                </c:pt>
                <c:pt idx="1472" formatCode="0.00E+00">
                  <c:v>8.9148859842680395E-5</c:v>
                </c:pt>
                <c:pt idx="1473" formatCode="0.00E+00">
                  <c:v>8.9150234998669502E-5</c:v>
                </c:pt>
                <c:pt idx="1474" formatCode="0.00E+00">
                  <c:v>8.9149638370145099E-5</c:v>
                </c:pt>
                <c:pt idx="1475" formatCode="0.00E+00">
                  <c:v>8.9145971287507604E-5</c:v>
                </c:pt>
                <c:pt idx="1476" formatCode="0.00E+00">
                  <c:v>8.9150940766558105E-5</c:v>
                </c:pt>
                <c:pt idx="1477" formatCode="0.00E+00">
                  <c:v>8.9148081315215704E-5</c:v>
                </c:pt>
                <c:pt idx="1478" formatCode="0.00E+00">
                  <c:v>8.9154302258975804E-5</c:v>
                </c:pt>
                <c:pt idx="1479" formatCode="0.00E+00">
                  <c:v>8.9155633759219199E-5</c:v>
                </c:pt>
                <c:pt idx="1480" formatCode="0.00E+00">
                  <c:v>8.9151682914234698E-5</c:v>
                </c:pt>
                <c:pt idx="1481" formatCode="0.00E+00">
                  <c:v>8.9150198618881404E-5</c:v>
                </c:pt>
                <c:pt idx="1482" formatCode="0.00E+00">
                  <c:v>8.91494200914167E-5</c:v>
                </c:pt>
                <c:pt idx="1483" formatCode="0.00E+00">
                  <c:v>8.9153014414478093E-5</c:v>
                </c:pt>
                <c:pt idx="1484" formatCode="0.00E+00">
                  <c:v>8.9156099420506494E-5</c:v>
                </c:pt>
                <c:pt idx="1485" formatCode="0.00E+00">
                  <c:v>8.9157678303308799E-5</c:v>
                </c:pt>
                <c:pt idx="1486" formatCode="0.00E+00">
                  <c:v>8.9159781055059298E-5</c:v>
                </c:pt>
                <c:pt idx="1487" formatCode="0.00E+00">
                  <c:v>8.9154978923033896E-5</c:v>
                </c:pt>
                <c:pt idx="1488" formatCode="0.00E+00">
                  <c:v>8.9156674221158001E-5</c:v>
                </c:pt>
                <c:pt idx="1489" formatCode="0.00E+00">
                  <c:v>8.9154578745365102E-5</c:v>
                </c:pt>
                <c:pt idx="1490" formatCode="0.00E+00">
                  <c:v>8.9155022578779594E-5</c:v>
                </c:pt>
                <c:pt idx="1491" formatCode="0.00E+00">
                  <c:v>8.9152148575522006E-5</c:v>
                </c:pt>
                <c:pt idx="1492" formatCode="0.00E+00">
                  <c:v>8.9149863924831206E-5</c:v>
                </c:pt>
                <c:pt idx="1493" formatCode="0.00E+00">
                  <c:v>8.9156201283913106E-5</c:v>
                </c:pt>
                <c:pt idx="1494" formatCode="0.00E+00">
                  <c:v>8.9152752480003996E-5</c:v>
                </c:pt>
                <c:pt idx="1495" formatCode="0.00E+00">
                  <c:v>8.9144261437468204E-5</c:v>
                </c:pt>
                <c:pt idx="1496" formatCode="0.00E+00">
                  <c:v>8.9149260020349202E-5</c:v>
                </c:pt>
                <c:pt idx="1497" formatCode="0.00E+00">
                  <c:v>8.91534727998078E-5</c:v>
                </c:pt>
                <c:pt idx="1498" formatCode="0.00E+00">
                  <c:v>8.9157409092877101E-5</c:v>
                </c:pt>
                <c:pt idx="1499" formatCode="0.00E+00">
                  <c:v>8.9150598796550198E-5</c:v>
                </c:pt>
                <c:pt idx="1500" formatCode="0.00E+00">
                  <c:v>8.9158282207790803E-5</c:v>
                </c:pt>
                <c:pt idx="1501" formatCode="0.00E+00">
                  <c:v>8.9156179456040304E-5</c:v>
                </c:pt>
                <c:pt idx="1502" formatCode="0.00E+00">
                  <c:v>8.9142842625733506E-5</c:v>
                </c:pt>
                <c:pt idx="1503" formatCode="0.00E+00">
                  <c:v>8.9150256826542304E-5</c:v>
                </c:pt>
                <c:pt idx="1504" formatCode="0.00E+00">
                  <c:v>8.9153625594917698E-5</c:v>
                </c:pt>
                <c:pt idx="1505" formatCode="0.00E+00">
                  <c:v>8.9148335973732201E-5</c:v>
                </c:pt>
                <c:pt idx="1506" formatCode="0.00E+00">
                  <c:v>8.9150744315702495E-5</c:v>
                </c:pt>
                <c:pt idx="1507" formatCode="0.00E+00">
                  <c:v>8.9156499598175301E-5</c:v>
                </c:pt>
                <c:pt idx="1508" formatCode="0.00E+00">
                  <c:v>8.9157772890757796E-5</c:v>
                </c:pt>
                <c:pt idx="1509" formatCode="0.00E+00">
                  <c:v>8.9158980699721697E-5</c:v>
                </c:pt>
                <c:pt idx="1510" formatCode="0.00E+00">
                  <c:v>8.9150060375686694E-5</c:v>
                </c:pt>
                <c:pt idx="1511" formatCode="0.00E+00">
                  <c:v>8.9144123194273602E-5</c:v>
                </c:pt>
                <c:pt idx="1512" formatCode="0.00E+00">
                  <c:v>8.9150256826542304E-5</c:v>
                </c:pt>
                <c:pt idx="1513" formatCode="0.00E+00">
                  <c:v>8.9154716988559799E-5</c:v>
                </c:pt>
                <c:pt idx="1514" formatCode="0.00E+00">
                  <c:v>8.9158333139494102E-5</c:v>
                </c:pt>
                <c:pt idx="1515" formatCode="0.00E+00">
                  <c:v>8.9145316451322301E-5</c:v>
                </c:pt>
                <c:pt idx="1516" formatCode="0.00E+00">
                  <c:v>8.91495292307809E-5</c:v>
                </c:pt>
                <c:pt idx="1517" formatCode="0.00E+00">
                  <c:v>8.91462768777274E-5</c:v>
                </c:pt>
                <c:pt idx="1518" formatCode="0.00E+00">
                  <c:v>8.9147353719454299E-5</c:v>
                </c:pt>
                <c:pt idx="1519" formatCode="0.00E+00">
                  <c:v>8.9157983893528594E-5</c:v>
                </c:pt>
                <c:pt idx="1520" formatCode="0.00E+00">
                  <c:v>8.9161927462555495E-5</c:v>
                </c:pt>
                <c:pt idx="1521" formatCode="0.00E+00">
                  <c:v>8.9145658421330195E-5</c:v>
                </c:pt>
                <c:pt idx="1522" formatCode="0.00E+00">
                  <c:v>8.9143199147656601E-5</c:v>
                </c:pt>
                <c:pt idx="1523" formatCode="0.00E+00">
                  <c:v>8.9152490545529899E-5</c:v>
                </c:pt>
                <c:pt idx="1524" formatCode="0.00E+00">
                  <c:v>8.9151762949768494E-5</c:v>
                </c:pt>
                <c:pt idx="1525" formatCode="0.00E+00">
                  <c:v>8.9151893917005496E-5</c:v>
                </c:pt>
                <c:pt idx="1526" formatCode="0.00E+00">
                  <c:v>8.9148103143088506E-5</c:v>
                </c:pt>
                <c:pt idx="1527" formatCode="0.00E+00">
                  <c:v>8.91586023499258E-5</c:v>
                </c:pt>
                <c:pt idx="1528" formatCode="0.00E+00">
                  <c:v>8.9157183538190993E-5</c:v>
                </c:pt>
                <c:pt idx="1529" formatCode="0.00E+00">
                  <c:v>8.9150111307389994E-5</c:v>
                </c:pt>
                <c:pt idx="1530" formatCode="0.00E+00">
                  <c:v>8.9145331003237502E-5</c:v>
                </c:pt>
                <c:pt idx="1531" formatCode="0.00E+00">
                  <c:v>8.9154404122382402E-5</c:v>
                </c:pt>
                <c:pt idx="1532" formatCode="0.00E+00">
                  <c:v>8.9160937932319898E-5</c:v>
                </c:pt>
                <c:pt idx="1533" formatCode="0.00E+00">
                  <c:v>8.9152512373402701E-5</c:v>
                </c:pt>
                <c:pt idx="1534" formatCode="0.00E+00">
                  <c:v>8.9151908468920697E-5</c:v>
                </c:pt>
                <c:pt idx="1535" formatCode="0.00E+00">
                  <c:v>8.9152075815945904E-5</c:v>
                </c:pt>
                <c:pt idx="1536" formatCode="0.00E+00">
                  <c:v>8.9153560111299198E-5</c:v>
                </c:pt>
                <c:pt idx="1537" formatCode="0.00E+00">
                  <c:v>8.9156339527107802E-5</c:v>
                </c:pt>
                <c:pt idx="1538" formatCode="0.00E+00">
                  <c:v>8.9151122665498406E-5</c:v>
                </c:pt>
                <c:pt idx="1539" formatCode="0.00E+00">
                  <c:v>8.9156412286683903E-5</c:v>
                </c:pt>
                <c:pt idx="1540" formatCode="0.00E+00">
                  <c:v>8.9154964371118695E-5</c:v>
                </c:pt>
                <c:pt idx="1541" formatCode="0.00E+00">
                  <c:v>8.9162102085538195E-5</c:v>
                </c:pt>
                <c:pt idx="1542" formatCode="0.00E+00">
                  <c:v>8.9158173068426495E-5</c:v>
                </c:pt>
                <c:pt idx="1543" formatCode="0.00E+00">
                  <c:v>8.9152301370631903E-5</c:v>
                </c:pt>
                <c:pt idx="1544" formatCode="0.00E+00">
                  <c:v>8.9146909886039793E-5</c:v>
                </c:pt>
                <c:pt idx="1545" formatCode="0.00E+00">
                  <c:v>8.9154455054085702E-5</c:v>
                </c:pt>
                <c:pt idx="1546" formatCode="0.00E+00">
                  <c:v>8.9151231804862605E-5</c:v>
                </c:pt>
                <c:pt idx="1547" formatCode="0.00E+00">
                  <c:v>8.9159337221644805E-5</c:v>
                </c:pt>
                <c:pt idx="1548" formatCode="0.00E+00">
                  <c:v>8.9159970229957293E-5</c:v>
                </c:pt>
                <c:pt idx="1549" formatCode="0.00E+00">
                  <c:v>8.9157525508198901E-5</c:v>
                </c:pt>
                <c:pt idx="1550" formatCode="0.00E+00">
                  <c:v>8.9143832155968994E-5</c:v>
                </c:pt>
                <c:pt idx="1551" formatCode="0.00E+00">
                  <c:v>8.9150402345694602E-5</c:v>
                </c:pt>
                <c:pt idx="1552" formatCode="0.00E+00">
                  <c:v>8.9164452219847603E-5</c:v>
                </c:pt>
                <c:pt idx="1553" formatCode="0.00E+00">
                  <c:v>8.9164088421966894E-5</c:v>
                </c:pt>
                <c:pt idx="1554" formatCode="0.00E+00">
                  <c:v>8.9156186731997904E-5</c:v>
                </c:pt>
                <c:pt idx="1555" formatCode="0.00E+00">
                  <c:v>8.9164299424737705E-5</c:v>
                </c:pt>
                <c:pt idx="1556" formatCode="0.00E+00">
                  <c:v>8.9161294454242993E-5</c:v>
                </c:pt>
                <c:pt idx="1557" formatCode="0.00E+00">
                  <c:v>8.9160894276574295E-5</c:v>
                </c:pt>
                <c:pt idx="1558" formatCode="0.00E+00">
                  <c:v>8.9160443167202202E-5</c:v>
                </c:pt>
                <c:pt idx="1559" formatCode="0.00E+00">
                  <c:v>8.9162407675758004E-5</c:v>
                </c:pt>
                <c:pt idx="1560" formatCode="0.00E+00">
                  <c:v>8.9158740593120496E-5</c:v>
                </c:pt>
                <c:pt idx="1561" formatCode="0.00E+00">
                  <c:v>8.9154287707060603E-5</c:v>
                </c:pt>
                <c:pt idx="1562" formatCode="0.00E+00">
                  <c:v>8.9162080257665407E-5</c:v>
                </c:pt>
                <c:pt idx="1563" formatCode="0.00E+00">
                  <c:v>8.9164990640710999E-5</c:v>
                </c:pt>
                <c:pt idx="1564" formatCode="0.00E+00">
                  <c:v>8.9161665528081398E-5</c:v>
                </c:pt>
                <c:pt idx="1565" formatCode="0.00E+00">
                  <c:v>8.9154164015781094E-5</c:v>
                </c:pt>
                <c:pt idx="1566" formatCode="0.00E+00">
                  <c:v>8.9161490905098604E-5</c:v>
                </c:pt>
                <c:pt idx="1567" formatCode="0.00E+00">
                  <c:v>8.9164968812838197E-5</c:v>
                </c:pt>
                <c:pt idx="1568" formatCode="0.00E+00">
                  <c:v>8.9160021161660606E-5</c:v>
                </c:pt>
                <c:pt idx="1569" formatCode="0.00E+00">
                  <c:v>8.9158740593120496E-5</c:v>
                </c:pt>
                <c:pt idx="1570" formatCode="0.00E+00">
                  <c:v>8.9161214418709305E-5</c:v>
                </c:pt>
                <c:pt idx="1571" formatCode="0.00E+00">
                  <c:v>8.9161214418709305E-5</c:v>
                </c:pt>
                <c:pt idx="1572" formatCode="0.00E+00">
                  <c:v>8.9160326751880294E-5</c:v>
                </c:pt>
                <c:pt idx="1573" formatCode="0.00E+00">
                  <c:v>8.9159977505914894E-5</c:v>
                </c:pt>
                <c:pt idx="1574" formatCode="0.00E+00">
                  <c:v>8.9158711489289999E-5</c:v>
                </c:pt>
                <c:pt idx="1575" formatCode="0.00E+00">
                  <c:v>8.9157365437131402E-5</c:v>
                </c:pt>
                <c:pt idx="1576" formatCode="0.00E+00">
                  <c:v>8.91494128154591E-5</c:v>
                </c:pt>
                <c:pt idx="1577" formatCode="0.00E+00">
                  <c:v>8.9159708295483101E-5</c:v>
                </c:pt>
                <c:pt idx="1578" formatCode="0.00E+00">
                  <c:v>8.9165252575185204E-5</c:v>
                </c:pt>
                <c:pt idx="1579" formatCode="0.00E+00">
                  <c:v>8.9160639618057798E-5</c:v>
                </c:pt>
                <c:pt idx="1580" formatCode="0.00E+00">
                  <c:v>8.9160683273803402E-5</c:v>
                </c:pt>
                <c:pt idx="1581" formatCode="0.00E+00">
                  <c:v>8.9156856120098396E-5</c:v>
                </c:pt>
                <c:pt idx="1582" formatCode="0.00E+00">
                  <c:v>8.9160792413167696E-5</c:v>
                </c:pt>
                <c:pt idx="1583" formatCode="0.00E+00">
                  <c:v>8.9167348050977994E-5</c:v>
                </c:pt>
                <c:pt idx="1584" formatCode="0.00E+00">
                  <c:v>8.9162342192139504E-5</c:v>
                </c:pt>
                <c:pt idx="1585" formatCode="0.00E+00">
                  <c:v>8.9154353190679103E-5</c:v>
                </c:pt>
                <c:pt idx="1586" formatCode="0.00E+00">
                  <c:v>8.9154927991330597E-5</c:v>
                </c:pt>
                <c:pt idx="1587" formatCode="0.00E+00">
                  <c:v>8.9163244410883595E-5</c:v>
                </c:pt>
                <c:pt idx="1588" formatCode="0.00E+00">
                  <c:v>8.9161025243811296E-5</c:v>
                </c:pt>
                <c:pt idx="1589" formatCode="0.00E+00">
                  <c:v>8.9163506345357705E-5</c:v>
                </c:pt>
                <c:pt idx="1590" formatCode="0.00E+00">
                  <c:v>8.9167042460758198E-5</c:v>
                </c:pt>
                <c:pt idx="1591" formatCode="0.00E+00">
                  <c:v>8.9163819211535196E-5</c:v>
                </c:pt>
                <c:pt idx="1592" formatCode="0.00E+00">
                  <c:v>8.9155815658159595E-5</c:v>
                </c:pt>
                <c:pt idx="1593" formatCode="0.00E+00">
                  <c:v>8.91577583388425E-5</c:v>
                </c:pt>
                <c:pt idx="1594" formatCode="0.00E+00">
                  <c:v>8.9161338109988706E-5</c:v>
                </c:pt>
                <c:pt idx="1595" formatCode="0.00E+00">
                  <c:v>8.9164459495805204E-5</c:v>
                </c:pt>
                <c:pt idx="1596" formatCode="0.00E+00">
                  <c:v>8.9164539531339001E-5</c:v>
                </c:pt>
                <c:pt idx="1597" formatCode="0.00E+00">
                  <c:v>8.9158253103960305E-5</c:v>
                </c:pt>
                <c:pt idx="1598" formatCode="0.00E+00">
                  <c:v>8.9160894276574295E-5</c:v>
                </c:pt>
                <c:pt idx="1599" formatCode="0.00E+00">
                  <c:v>8.9166751422453699E-5</c:v>
                </c:pt>
                <c:pt idx="1600" formatCode="0.00E+00">
                  <c:v>8.9162793301511597E-5</c:v>
                </c:pt>
                <c:pt idx="1601" formatCode="0.00E+00">
                  <c:v>8.9157932961825295E-5</c:v>
                </c:pt>
                <c:pt idx="1602" formatCode="0.00E+00">
                  <c:v>8.9159337221644805E-5</c:v>
                </c:pt>
                <c:pt idx="1603" formatCode="0.00E+00">
                  <c:v>8.9160508650820702E-5</c:v>
                </c:pt>
                <c:pt idx="1604" formatCode="0.00E+00">
                  <c:v>8.9163986558560296E-5</c:v>
                </c:pt>
                <c:pt idx="1605" formatCode="0.00E+00">
                  <c:v>8.9159409981221001E-5</c:v>
                </c:pt>
                <c:pt idx="1606" formatCode="0.00E+00">
                  <c:v>8.9157401816919405E-5</c:v>
                </c:pt>
                <c:pt idx="1607" formatCode="0.00E+00">
                  <c:v>8.9166809630114599E-5</c:v>
                </c:pt>
                <c:pt idx="1608" formatCode="0.00E+00">
                  <c:v>8.9164226665161604E-5</c:v>
                </c:pt>
                <c:pt idx="1609" formatCode="0.00E+00">
                  <c:v>8.9161061623599394E-5</c:v>
                </c:pt>
                <c:pt idx="1610" formatCode="0.00E+00">
                  <c:v>8.9158493210561601E-5</c:v>
                </c:pt>
                <c:pt idx="1611" formatCode="0.00E+00">
                  <c:v>8.9161956566385898E-5</c:v>
                </c:pt>
                <c:pt idx="1612" formatCode="0.00E+00">
                  <c:v>8.9162560470867902E-5</c:v>
                </c:pt>
                <c:pt idx="1613" formatCode="0.00E+00">
                  <c:v>8.9165863755624701E-5</c:v>
                </c:pt>
                <c:pt idx="1614" formatCode="0.00E+00">
                  <c:v>8.91656745807268E-5</c:v>
                </c:pt>
                <c:pt idx="1615" formatCode="0.00E+00">
                  <c:v>8.9159773779101697E-5</c:v>
                </c:pt>
                <c:pt idx="1616" formatCode="0.00E+00">
                  <c:v>8.9162618678528802E-5</c:v>
                </c:pt>
                <c:pt idx="1617" formatCode="0.00E+00">
                  <c:v>8.9160726929549101E-5</c:v>
                </c:pt>
                <c:pt idx="1618" formatCode="0.00E+00">
                  <c:v>8.9161978394258794E-5</c:v>
                </c:pt>
                <c:pt idx="1619" formatCode="0.00E+00">
                  <c:v>8.9160515926778303E-5</c:v>
                </c:pt>
                <c:pt idx="1620" formatCode="0.00E+00">
                  <c:v>8.9161498181056204E-5</c:v>
                </c:pt>
                <c:pt idx="1621" formatCode="0.00E+00">
                  <c:v>8.9162909716833396E-5</c:v>
                </c:pt>
                <c:pt idx="1622" formatCode="0.00E+00">
                  <c:v>8.9164212113246295E-5</c:v>
                </c:pt>
                <c:pt idx="1623" formatCode="0.00E+00">
                  <c:v>8.9164663222618401E-5</c:v>
                </c:pt>
                <c:pt idx="1624" formatCode="0.00E+00">
                  <c:v>8.9161527284886702E-5</c:v>
                </c:pt>
                <c:pt idx="1625" formatCode="0.00E+00">
                  <c:v>8.9162633230444003E-5</c:v>
                </c:pt>
                <c:pt idx="1626" formatCode="0.00E+00">
                  <c:v>8.9164226665161604E-5</c:v>
                </c:pt>
                <c:pt idx="1627" formatCode="0.00E+00">
                  <c:v>8.9162553194910301E-5</c:v>
                </c:pt>
                <c:pt idx="1628" formatCode="0.00E+00">
                  <c:v>8.9157409092877101E-5</c:v>
                </c:pt>
                <c:pt idx="1629" formatCode="0.00E+00">
                  <c:v>8.9157780166715397E-5</c:v>
                </c:pt>
                <c:pt idx="1630" formatCode="0.00E+00">
                  <c:v>8.9157991169486195E-5</c:v>
                </c:pt>
                <c:pt idx="1631" formatCode="0.00E+00">
                  <c:v>8.9164612290915102E-5</c:v>
                </c:pt>
                <c:pt idx="1632" formatCode="0.00E+00">
                  <c:v>8.9159650087822202E-5</c:v>
                </c:pt>
                <c:pt idx="1633" formatCode="0.00E+00">
                  <c:v>8.9155852037947598E-5</c:v>
                </c:pt>
                <c:pt idx="1634" formatCode="0.00E+00">
                  <c:v>8.9155138994101394E-5</c:v>
                </c:pt>
                <c:pt idx="1635" formatCode="0.00E+00">
                  <c:v>8.9163484517484903E-5</c:v>
                </c:pt>
                <c:pt idx="1636" formatCode="0.00E+00">
                  <c:v>8.9163273514714106E-5</c:v>
                </c:pt>
                <c:pt idx="1637" formatCode="0.00E+00">
                  <c:v>8.9160079369321506E-5</c:v>
                </c:pt>
                <c:pt idx="1638" formatCode="0.00E+00">
                  <c:v>8.9163440861739205E-5</c:v>
                </c:pt>
                <c:pt idx="1639" formatCode="0.00E+00">
                  <c:v>8.9164423116017106E-5</c:v>
                </c:pt>
                <c:pt idx="1640" formatCode="0.00E+00">
                  <c:v>8.9159104391001206E-5</c:v>
                </c:pt>
                <c:pt idx="1641" formatCode="0.00E+00">
                  <c:v>8.9159962953999598E-5</c:v>
                </c:pt>
                <c:pt idx="1642" formatCode="0.00E+00">
                  <c:v>8.9161352661903893E-5</c:v>
                </c:pt>
                <c:pt idx="1643" formatCode="0.00E+00">
                  <c:v>8.9160908828489496E-5</c:v>
                </c:pt>
                <c:pt idx="1644" formatCode="0.00E+00">
                  <c:v>8.9160130301024805E-5</c:v>
                </c:pt>
                <c:pt idx="1645" formatCode="0.00E+00">
                  <c:v>8.9151973952539306E-5</c:v>
                </c:pt>
                <c:pt idx="1646" formatCode="0.00E+00">
                  <c:v>8.9152927102986696E-5</c:v>
                </c:pt>
                <c:pt idx="1647" formatCode="0.00E+00">
                  <c:v>8.9163710072170902E-5</c:v>
                </c:pt>
                <c:pt idx="1648" formatCode="0.00E+00">
                  <c:v>8.9159286289941506E-5</c:v>
                </c:pt>
                <c:pt idx="1649" formatCode="0.00E+00">
                  <c:v>8.9161949290428297E-5</c:v>
                </c:pt>
                <c:pt idx="1650" formatCode="0.00E+00">
                  <c:v>8.9167304395232404E-5</c:v>
                </c:pt>
                <c:pt idx="1651" formatCode="0.00E+00">
                  <c:v>8.91607778612524E-5</c:v>
                </c:pt>
                <c:pt idx="1652" formatCode="0.00E+00">
                  <c:v>8.9165034296456697E-5</c:v>
                </c:pt>
                <c:pt idx="1653" formatCode="0.00E+00">
                  <c:v>8.9165368990507004E-5</c:v>
                </c:pt>
                <c:pt idx="1654" formatCode="0.00E+00">
                  <c:v>8.9158638729713898E-5</c:v>
                </c:pt>
                <c:pt idx="1655" formatCode="0.00E+00">
                  <c:v>8.9154746092390296E-5</c:v>
                </c:pt>
                <c:pt idx="1656" formatCode="0.00E+00">
                  <c:v>8.91564850462601E-5</c:v>
                </c:pt>
                <c:pt idx="1657" formatCode="0.00E+00">
                  <c:v>8.9161636424250901E-5</c:v>
                </c:pt>
                <c:pt idx="1658" formatCode="0.00E+00">
                  <c:v>8.9158464106731103E-5</c:v>
                </c:pt>
                <c:pt idx="1659" formatCode="0.00E+00">
                  <c:v>8.9166889665648301E-5</c:v>
                </c:pt>
                <c:pt idx="1660" formatCode="0.00E+00">
                  <c:v>8.9164932433050099E-5</c:v>
                </c:pt>
                <c:pt idx="1661" formatCode="0.00E+00">
                  <c:v>8.9161498181056204E-5</c:v>
                </c:pt>
                <c:pt idx="1662" formatCode="0.00E+00">
                  <c:v>8.9164801465813098E-5</c:v>
                </c:pt>
                <c:pt idx="1663" formatCode="0.00E+00">
                  <c:v>8.9157481852453202E-5</c:v>
                </c:pt>
                <c:pt idx="1664" formatCode="0.00E+00">
                  <c:v>8.9157656475435902E-5</c:v>
                </c:pt>
                <c:pt idx="1665" formatCode="0.00E+00">
                  <c:v>8.9166984253097298E-5</c:v>
                </c:pt>
                <c:pt idx="1666" formatCode="0.00E+00">
                  <c:v>8.9166525867767605E-5</c:v>
                </c:pt>
                <c:pt idx="1667" formatCode="0.00E+00">
                  <c:v>8.9160937932319898E-5</c:v>
                </c:pt>
                <c:pt idx="1668" formatCode="0.00E+00">
                  <c:v>8.9160421339329305E-5</c:v>
                </c:pt>
                <c:pt idx="1669" formatCode="0.00E+00">
                  <c:v>8.9165958343073699E-5</c:v>
                </c:pt>
                <c:pt idx="1670" formatCode="0.00E+00">
                  <c:v>8.9161439973395304E-5</c:v>
                </c:pt>
                <c:pt idx="1671" formatCode="0.00E+00">
                  <c:v>8.9165267127100405E-5</c:v>
                </c:pt>
                <c:pt idx="1672" formatCode="0.00E+00">
                  <c:v>8.9164808741770698E-5</c:v>
                </c:pt>
                <c:pt idx="1673" formatCode="0.00E+00">
                  <c:v>8.9162997028324794E-5</c:v>
                </c:pt>
                <c:pt idx="1674" formatCode="0.00E+00">
                  <c:v>8.91627714736387E-5</c:v>
                </c:pt>
                <c:pt idx="1675" formatCode="0.00E+00">
                  <c:v>8.9164008386433097E-5</c:v>
                </c:pt>
                <c:pt idx="1676" formatCode="0.00E+00">
                  <c:v>8.9161898358724998E-5</c:v>
                </c:pt>
                <c:pt idx="1677" formatCode="0.00E+00">
                  <c:v>8.9164735982194502E-5</c:v>
                </c:pt>
                <c:pt idx="1678" formatCode="0.00E+00">
                  <c:v>8.9168519480153905E-5</c:v>
                </c:pt>
                <c:pt idx="1679" formatCode="0.00E+00">
                  <c:v>8.9161323558073504E-5</c:v>
                </c:pt>
                <c:pt idx="1680" formatCode="0.00E+00">
                  <c:v>8.9167449914384606E-5</c:v>
                </c:pt>
                <c:pt idx="1681" formatCode="0.00E+00">
                  <c:v>8.9169596321880804E-5</c:v>
                </c:pt>
                <c:pt idx="1682" formatCode="0.00E+00">
                  <c:v>8.9168788690585602E-5</c:v>
                </c:pt>
                <c:pt idx="1683" formatCode="0.00E+00">
                  <c:v>8.9165834651794298E-5</c:v>
                </c:pt>
                <c:pt idx="1684" formatCode="0.00E+00">
                  <c:v>8.9166016550734599E-5</c:v>
                </c:pt>
                <c:pt idx="1685" formatCode="0.00E+00">
                  <c:v>8.9167835540138199E-5</c:v>
                </c:pt>
                <c:pt idx="1686" formatCode="0.00E+00">
                  <c:v>8.9166387624573003E-5</c:v>
                </c:pt>
                <c:pt idx="1687" formatCode="0.00E+00">
                  <c:v>8.91647723619826E-5</c:v>
                </c:pt>
                <c:pt idx="1688" formatCode="0.00E+00">
                  <c:v>8.9158711489289999E-5</c:v>
                </c:pt>
                <c:pt idx="1689" formatCode="0.00E+00">
                  <c:v>8.9171378931496306E-5</c:v>
                </c:pt>
                <c:pt idx="1690" formatCode="0.00E+00">
                  <c:v>8.9180211944039897E-5</c:v>
                </c:pt>
                <c:pt idx="1691" formatCode="0.00E+00">
                  <c:v>8.9167442638427006E-5</c:v>
                </c:pt>
                <c:pt idx="1692" formatCode="0.00E+00">
                  <c:v>8.9169821876566898E-5</c:v>
                </c:pt>
                <c:pt idx="1693" formatCode="0.00E+00">
                  <c:v>8.9176995970774401E-5</c:v>
                </c:pt>
                <c:pt idx="1694" formatCode="0.00E+00">
                  <c:v>8.9174172899220098E-5</c:v>
                </c:pt>
                <c:pt idx="1695" formatCode="0.00E+00">
                  <c:v>8.9171531726606204E-5</c:v>
                </c:pt>
                <c:pt idx="1696" formatCode="0.00E+00">
                  <c:v>8.9169276179745793E-5</c:v>
                </c:pt>
                <c:pt idx="1697" formatCode="0.00E+00">
                  <c:v>8.9166933321393999E-5</c:v>
                </c:pt>
                <c:pt idx="1698" formatCode="0.00E+00">
                  <c:v>8.9169574494008002E-5</c:v>
                </c:pt>
                <c:pt idx="1699" formatCode="0.00E+00">
                  <c:v>8.9177003246732097E-5</c:v>
                </c:pt>
                <c:pt idx="1700" formatCode="0.00E+00">
                  <c:v>8.9177490735892206E-5</c:v>
                </c:pt>
                <c:pt idx="1701" formatCode="0.00E+00">
                  <c:v>8.9177527115680304E-5</c:v>
                </c:pt>
                <c:pt idx="1702" formatCode="0.00E+00">
                  <c:v>8.9177672634832602E-5</c:v>
                </c:pt>
                <c:pt idx="1703" formatCode="0.00E+00">
                  <c:v>8.91758973011747E-5</c:v>
                </c:pt>
                <c:pt idx="1704" formatCode="0.00E+00">
                  <c:v>8.9167260739486705E-5</c:v>
                </c:pt>
                <c:pt idx="1705" formatCode="0.00E+00">
                  <c:v>8.9178625785280005E-5</c:v>
                </c:pt>
                <c:pt idx="1706" formatCode="0.00E+00">
                  <c:v>8.9180022769141902E-5</c:v>
                </c:pt>
                <c:pt idx="1707" formatCode="0.00E+00">
                  <c:v>8.9173146989196498E-5</c:v>
                </c:pt>
                <c:pt idx="1708" formatCode="0.00E+00">
                  <c:v>8.91748713911511E-5</c:v>
                </c:pt>
                <c:pt idx="1709" formatCode="0.00E+00">
                  <c:v>8.9176559413317605E-5</c:v>
                </c:pt>
                <c:pt idx="1710" formatCode="0.00E+00">
                  <c:v>8.9176319306716296E-5</c:v>
                </c:pt>
                <c:pt idx="1711" formatCode="0.00E+00">
                  <c:v>8.9179484348278506E-5</c:v>
                </c:pt>
                <c:pt idx="1712" formatCode="0.00E+00">
                  <c:v>8.9178829512093203E-5</c:v>
                </c:pt>
                <c:pt idx="1713" formatCode="0.00E+00">
                  <c:v>8.9175526227336404E-5</c:v>
                </c:pt>
                <c:pt idx="1714" formatCode="0.00E+00">
                  <c:v>8.9177083282265799E-5</c:v>
                </c:pt>
                <c:pt idx="1715" formatCode="0.00E+00">
                  <c:v>8.9180408394895494E-5</c:v>
                </c:pt>
                <c:pt idx="1716" formatCode="0.00E+00">
                  <c:v>8.9178603957407204E-5</c:v>
                </c:pt>
                <c:pt idx="1717" formatCode="0.00E+00">
                  <c:v>8.9177243353333297E-5</c:v>
                </c:pt>
                <c:pt idx="1718" formatCode="0.00E+00">
                  <c:v>8.9170862338505699E-5</c:v>
                </c:pt>
                <c:pt idx="1719" formatCode="0.00E+00">
                  <c:v>8.9173103333450894E-5</c:v>
                </c:pt>
                <c:pt idx="1720" formatCode="0.00E+00">
                  <c:v>8.9171066065318896E-5</c:v>
                </c:pt>
                <c:pt idx="1721" formatCode="0.00E+00">
                  <c:v>8.9173561718780507E-5</c:v>
                </c:pt>
                <c:pt idx="1722" formatCode="0.00E+00">
                  <c:v>8.9182918600272401E-5</c:v>
                </c:pt>
                <c:pt idx="1723" formatCode="0.00E+00">
                  <c:v>8.9184206444770098E-5</c:v>
                </c:pt>
                <c:pt idx="1724" formatCode="0.00E+00">
                  <c:v>8.9177185145672397E-5</c:v>
                </c:pt>
                <c:pt idx="1725" formatCode="0.00E+00">
                  <c:v>8.9183835370931801E-5</c:v>
                </c:pt>
                <c:pt idx="1726" formatCode="0.00E+00">
                  <c:v>8.9184402895625694E-5</c:v>
                </c:pt>
                <c:pt idx="1727" formatCode="0.00E+00">
                  <c:v>8.9182758529204902E-5</c:v>
                </c:pt>
                <c:pt idx="1728" formatCode="0.00E+00">
                  <c:v>8.9183828094974201E-5</c:v>
                </c:pt>
                <c:pt idx="1729" formatCode="0.00E+00">
                  <c:v>8.91850795596838E-5</c:v>
                </c:pt>
                <c:pt idx="1730" formatCode="0.00E+00">
                  <c:v>8.9188331912737299E-5</c:v>
                </c:pt>
                <c:pt idx="1731" formatCode="0.00E+00">
                  <c:v>8.9188433776143898E-5</c:v>
                </c:pt>
                <c:pt idx="1732" formatCode="0.00E+00">
                  <c:v>8.9188419224228696E-5</c:v>
                </c:pt>
                <c:pt idx="1733" formatCode="0.00E+00">
                  <c:v>8.9187858975492404E-5</c:v>
                </c:pt>
                <c:pt idx="1734" formatCode="0.00E+00">
                  <c:v>8.9191096776630702E-5</c:v>
                </c:pt>
                <c:pt idx="1735" formatCode="0.00E+00">
                  <c:v>8.9188637502957095E-5</c:v>
                </c:pt>
                <c:pt idx="1736" formatCode="0.00E+00">
                  <c:v>8.9191657025366994E-5</c:v>
                </c:pt>
                <c:pt idx="1737" formatCode="0.00E+00">
                  <c:v>8.9191766164731194E-5</c:v>
                </c:pt>
                <c:pt idx="1738" formatCode="0.00E+00">
                  <c:v>8.9190310973208398E-5</c:v>
                </c:pt>
                <c:pt idx="1739" formatCode="0.00E+00">
                  <c:v>8.9189263235311996E-5</c:v>
                </c:pt>
                <c:pt idx="1740" formatCode="0.00E+00">
                  <c:v>8.9192253653891398E-5</c:v>
                </c:pt>
                <c:pt idx="1741" formatCode="0.00E+00">
                  <c:v>8.9192770246882005E-5</c:v>
                </c:pt>
                <c:pt idx="1742" formatCode="0.00E+00">
                  <c:v>8.9191482402384295E-5</c:v>
                </c:pt>
                <c:pt idx="1743" formatCode="0.00E+00">
                  <c:v>8.9192901214119006E-5</c:v>
                </c:pt>
                <c:pt idx="1744" formatCode="0.00E+00">
                  <c:v>8.9191664301324595E-5</c:v>
                </c:pt>
                <c:pt idx="1745" formatCode="0.00E+00">
                  <c:v>8.9194116299040602E-5</c:v>
                </c:pt>
                <c:pt idx="1746" formatCode="0.00E+00">
                  <c:v>8.9197994384449002E-5</c:v>
                </c:pt>
                <c:pt idx="1747" formatCode="0.00E+00">
                  <c:v>8.9196095359511701E-5</c:v>
                </c:pt>
                <c:pt idx="1748" formatCode="0.00E+00">
                  <c:v>8.9197077613789602E-5</c:v>
                </c:pt>
                <c:pt idx="1749" formatCode="0.00E+00">
                  <c:v>8.9199776994064504E-5</c:v>
                </c:pt>
                <c:pt idx="1750" formatCode="0.00E+00">
                  <c:v>8.9196611952502294E-5</c:v>
                </c:pt>
                <c:pt idx="1751" formatCode="0.00E+00">
                  <c:v>8.9196888438891606E-5</c:v>
                </c:pt>
                <c:pt idx="1752" formatCode="0.00E+00">
                  <c:v>8.9198780187871294E-5</c:v>
                </c:pt>
                <c:pt idx="1753" formatCode="0.00E+00">
                  <c:v>8.9199093054048703E-5</c:v>
                </c:pt>
                <c:pt idx="1754" formatCode="0.00E+00">
                  <c:v>8.9199944341089604E-5</c:v>
                </c:pt>
                <c:pt idx="1755" formatCode="0.00E+00">
                  <c:v>8.9199180365540101E-5</c:v>
                </c:pt>
                <c:pt idx="1756" formatCode="0.00E+00">
                  <c:v>8.9201625087298494E-5</c:v>
                </c:pt>
                <c:pt idx="1757" formatCode="0.00E+00">
                  <c:v>8.9204317191615701E-5</c:v>
                </c:pt>
                <c:pt idx="1758" formatCode="0.00E+00">
                  <c:v>8.9206754637416506E-5</c:v>
                </c:pt>
                <c:pt idx="1759" formatCode="0.00E+00">
                  <c:v>8.9206056145485504E-5</c:v>
                </c:pt>
                <c:pt idx="1760" formatCode="0.00E+00">
                  <c:v>8.9204018877353506E-5</c:v>
                </c:pt>
                <c:pt idx="1761" formatCode="0.00E+00">
                  <c:v>8.9206929260399206E-5</c:v>
                </c:pt>
                <c:pt idx="1762" formatCode="0.00E+00">
                  <c:v>8.92072712304071E-5</c:v>
                </c:pt>
                <c:pt idx="1763" formatCode="0.00E+00">
                  <c:v>8.9210312580689801E-5</c:v>
                </c:pt>
                <c:pt idx="1764" formatCode="0.00E+00">
                  <c:v>8.9211847807746394E-5</c:v>
                </c:pt>
                <c:pt idx="1765" formatCode="0.00E+00">
                  <c:v>8.9215696789324297E-5</c:v>
                </c:pt>
                <c:pt idx="1766" formatCode="0.00E+00">
                  <c:v>8.9216024207416895E-5</c:v>
                </c:pt>
                <c:pt idx="1767" formatCode="0.00E+00">
                  <c:v>8.92124735401012E-5</c:v>
                </c:pt>
                <c:pt idx="1768" formatCode="0.00E+00">
                  <c:v>8.9210545411333401E-5</c:v>
                </c:pt>
                <c:pt idx="1769" formatCode="0.00E+00">
                  <c:v>8.9209912403020994E-5</c:v>
                </c:pt>
                <c:pt idx="1770" formatCode="0.00E+00">
                  <c:v>8.9211054728366394E-5</c:v>
                </c:pt>
                <c:pt idx="1771" formatCode="0.00E+00">
                  <c:v>8.9211062004323995E-5</c:v>
                </c:pt>
                <c:pt idx="1772" formatCode="0.00E+00">
                  <c:v>8.9205168478656601E-5</c:v>
                </c:pt>
                <c:pt idx="1773" formatCode="0.00E+00">
                  <c:v>8.92001407919452E-5</c:v>
                </c:pt>
                <c:pt idx="1774" formatCode="0.00E+00">
                  <c:v>8.9211695012636496E-5</c:v>
                </c:pt>
                <c:pt idx="1775" formatCode="0.00E+00">
                  <c:v>8.9221008238382597E-5</c:v>
                </c:pt>
                <c:pt idx="1776" formatCode="0.00E+00">
                  <c:v>8.9214845502283397E-5</c:v>
                </c:pt>
                <c:pt idx="1777" formatCode="0.00E+00">
                  <c:v>8.9210101577919004E-5</c:v>
                </c:pt>
                <c:pt idx="1778" formatCode="0.00E+00">
                  <c:v>8.9213281171396402E-5</c:v>
                </c:pt>
                <c:pt idx="1779" formatCode="0.00E+00">
                  <c:v>8.9216024207416895E-5</c:v>
                </c:pt>
                <c:pt idx="1780" formatCode="0.00E+00">
                  <c:v>8.9217071945313405E-5</c:v>
                </c:pt>
                <c:pt idx="1781" formatCode="0.00E+00">
                  <c:v>8.9215034677181406E-5</c:v>
                </c:pt>
                <c:pt idx="1782" formatCode="0.00E+00">
                  <c:v>8.9214496256317903E-5</c:v>
                </c:pt>
                <c:pt idx="1783" formatCode="0.00E+00">
                  <c:v>8.9214787294622497E-5</c:v>
                </c:pt>
                <c:pt idx="1784" formatCode="0.00E+00">
                  <c:v>8.9215740445069996E-5</c:v>
                </c:pt>
                <c:pt idx="1785" formatCode="0.00E+00">
                  <c:v>8.9217362983617904E-5</c:v>
                </c:pt>
                <c:pt idx="1786" formatCode="0.00E+00">
                  <c:v>8.9216198830399703E-5</c:v>
                </c:pt>
                <c:pt idx="1787" formatCode="0.00E+00">
                  <c:v>8.9216911874245906E-5</c:v>
                </c:pt>
                <c:pt idx="1788" formatCode="0.00E+00">
                  <c:v>8.9216955529991497E-5</c:v>
                </c:pt>
                <c:pt idx="1789" formatCode="0.00E+00">
                  <c:v>8.9215180196333704E-5</c:v>
                </c:pt>
                <c:pt idx="1790" formatCode="0.00E+00">
                  <c:v>8.9217399363406003E-5</c:v>
                </c:pt>
                <c:pt idx="1791" formatCode="0.00E+00">
                  <c:v>8.9217173808720003E-5</c:v>
                </c:pt>
                <c:pt idx="1792" formatCode="0.00E+00">
                  <c:v>8.9216409833170501E-5</c:v>
                </c:pt>
                <c:pt idx="1793" formatCode="0.00E+00">
                  <c:v>8.9214379840996103E-5</c:v>
                </c:pt>
                <c:pt idx="1794" formatCode="0.00E+00">
                  <c:v>8.9216773631051196E-5</c:v>
                </c:pt>
                <c:pt idx="1795" formatCode="0.00E+00">
                  <c:v>8.9216628111898899E-5</c:v>
                </c:pt>
                <c:pt idx="1796" formatCode="0.00E+00">
                  <c:v>8.9216991909779595E-5</c:v>
                </c:pt>
                <c:pt idx="1797" formatCode="0.00E+00">
                  <c:v>8.9217995991930406E-5</c:v>
                </c:pt>
                <c:pt idx="1798" formatCode="0.00E+00">
                  <c:v>8.9220178779214593E-5</c:v>
                </c:pt>
                <c:pt idx="1799" formatCode="0.00E+00">
                  <c:v>8.9218410721514401E-5</c:v>
                </c:pt>
                <c:pt idx="1800" formatCode="0.00E+00">
                  <c:v>8.9217202912550406E-5</c:v>
                </c:pt>
                <c:pt idx="1801" formatCode="0.00E+00">
                  <c:v>8.9214707259088795E-5</c:v>
                </c:pt>
                <c:pt idx="1802" formatCode="0.00E+00">
                  <c:v>8.921144035412E-5</c:v>
                </c:pt>
                <c:pt idx="1803" formatCode="0.00E+00">
                  <c:v>8.9208318968303502E-5</c:v>
                </c:pt>
                <c:pt idx="1804" formatCode="0.00E+00">
                  <c:v>8.9209082943853004E-5</c:v>
                </c:pt>
                <c:pt idx="1805" formatCode="0.00E+00">
                  <c:v>8.9210130681749406E-5</c:v>
                </c:pt>
                <c:pt idx="1806" formatCode="0.00E+00">
                  <c:v>8.9206259872298701E-5</c:v>
                </c:pt>
                <c:pt idx="1807" formatCode="0.00E+00">
                  <c:v>8.92052776180208E-5</c:v>
                </c:pt>
                <c:pt idx="1808" formatCode="0.00E+00">
                  <c:v>8.9207242126576602E-5</c:v>
                </c:pt>
                <c:pt idx="1809" formatCode="0.00E+00">
                  <c:v>8.9206791017204496E-5</c:v>
                </c:pt>
                <c:pt idx="1810" formatCode="0.00E+00">
                  <c:v>8.9206041593570303E-5</c:v>
                </c:pt>
                <c:pt idx="1811" formatCode="0.00E+00">
                  <c:v>8.9208268036600202E-5</c:v>
                </c:pt>
                <c:pt idx="1812" formatCode="0.00E+00">
                  <c:v>8.9206107077188803E-5</c:v>
                </c:pt>
                <c:pt idx="1813" formatCode="0.00E+00">
                  <c:v>8.9207409473601702E-5</c:v>
                </c:pt>
                <c:pt idx="1814" formatCode="0.00E+00">
                  <c:v>8.9208995632361594E-5</c:v>
                </c:pt>
                <c:pt idx="1815" formatCode="0.00E+00">
                  <c:v>8.9206558186560896E-5</c:v>
                </c:pt>
                <c:pt idx="1816" formatCode="0.00E+00">
                  <c:v>8.9204782852902995E-5</c:v>
                </c:pt>
                <c:pt idx="1817" formatCode="0.00E+00">
                  <c:v>8.9205917902290794E-5</c:v>
                </c:pt>
                <c:pt idx="1818" formatCode="0.00E+00">
                  <c:v>8.9202956587541794E-5</c:v>
                </c:pt>
                <c:pt idx="1819" formatCode="0.00E+00">
                  <c:v>8.9203444076701999E-5</c:v>
                </c:pt>
                <c:pt idx="1820" formatCode="0.00E+00">
                  <c:v>8.9203000243287506E-5</c:v>
                </c:pt>
                <c:pt idx="1821" formatCode="0.00E+00">
                  <c:v>8.9204550022259395E-5</c:v>
                </c:pt>
                <c:pt idx="1822" formatCode="0.00E+00">
                  <c:v>8.9205546828452498E-5</c:v>
                </c:pt>
                <c:pt idx="1823" formatCode="0.00E+00">
                  <c:v>8.9202469098381698E-5</c:v>
                </c:pt>
                <c:pt idx="1824" formatCode="0.00E+00">
                  <c:v>8.9201792434323606E-5</c:v>
                </c:pt>
                <c:pt idx="1825" formatCode="0.00E+00">
                  <c:v>8.91991148819216E-5</c:v>
                </c:pt>
                <c:pt idx="1826" formatCode="0.00E+00">
                  <c:v>8.9196219050791101E-5</c:v>
                </c:pt>
                <c:pt idx="1827" formatCode="0.00E+00">
                  <c:v>8.9195214968640398E-5</c:v>
                </c:pt>
                <c:pt idx="1828" formatCode="0.00E+00">
                  <c:v>8.9193898020312204E-5</c:v>
                </c:pt>
                <c:pt idx="1829" formatCode="0.00E+00">
                  <c:v>8.9194334577769E-5</c:v>
                </c:pt>
                <c:pt idx="1830" formatCode="0.00E+00">
                  <c:v>8.9192981249652803E-5</c:v>
                </c:pt>
                <c:pt idx="1831" formatCode="0.00E+00">
                  <c:v>8.9193701569456594E-5</c:v>
                </c:pt>
                <c:pt idx="1832" formatCode="0.00E+00">
                  <c:v>8.9193606982007596E-5</c:v>
                </c:pt>
                <c:pt idx="1833" formatCode="0.00E+00">
                  <c:v>8.9192501036450294E-5</c:v>
                </c:pt>
                <c:pt idx="1834" formatCode="0.00E+00">
                  <c:v>8.9192646555602605E-5</c:v>
                </c:pt>
                <c:pt idx="1835" formatCode="0.00E+00">
                  <c:v>8.9193206804338802E-5</c:v>
                </c:pt>
                <c:pt idx="1836" formatCode="0.00E+00">
                  <c:v>8.9193519670516307E-5</c:v>
                </c:pt>
                <c:pt idx="1837" formatCode="0.00E+00">
                  <c:v>8.9192930317949504E-5</c:v>
                </c:pt>
                <c:pt idx="1838" formatCode="0.00E+00">
                  <c:v>8.9192602899856906E-5</c:v>
                </c:pt>
                <c:pt idx="1839" formatCode="0.00E+00">
                  <c:v>8.9193934400100302E-5</c:v>
                </c:pt>
                <c:pt idx="1840" formatCode="0.00E+00">
                  <c:v>8.9192595623899305E-5</c:v>
                </c:pt>
                <c:pt idx="1841" formatCode="0.00E+00">
                  <c:v>8.9191213191952597E-5</c:v>
                </c:pt>
                <c:pt idx="1842" formatCode="0.00E+00">
                  <c:v>8.9192450104746995E-5</c:v>
                </c:pt>
                <c:pt idx="1843" formatCode="0.00E+00">
                  <c:v>8.9191336883231997E-5</c:v>
                </c:pt>
                <c:pt idx="1844" formatCode="0.00E+00">
                  <c:v>8.9192988525610404E-5</c:v>
                </c:pt>
                <c:pt idx="1845" formatCode="0.00E+00">
                  <c:v>8.9192421000916497E-5</c:v>
                </c:pt>
                <c:pt idx="1846" formatCode="0.00E+00">
                  <c:v>8.9191627921536605E-5</c:v>
                </c:pt>
                <c:pt idx="1847" formatCode="0.00E+00">
                  <c:v>8.91922754817642E-5</c:v>
                </c:pt>
                <c:pt idx="1848" formatCode="0.00E+00">
                  <c:v>8.91912495717406E-5</c:v>
                </c:pt>
                <c:pt idx="1849" formatCode="0.00E+00">
                  <c:v>8.9191715233027894E-5</c:v>
                </c:pt>
                <c:pt idx="1850" formatCode="0.00E+00">
                  <c:v>8.9191664301324595E-5</c:v>
                </c:pt>
                <c:pt idx="1851" formatCode="0.00E+00">
                  <c:v>8.9192930317949504E-5</c:v>
                </c:pt>
                <c:pt idx="1852" formatCode="0.00E+00">
                  <c:v>8.9192777522839606E-5</c:v>
                </c:pt>
                <c:pt idx="1853" formatCode="0.00E+00">
                  <c:v>8.9191096776630702E-5</c:v>
                </c:pt>
                <c:pt idx="1854" formatCode="0.00E+00">
                  <c:v>8.9191904407925904E-5</c:v>
                </c:pt>
                <c:pt idx="1855" formatCode="0.00E+00">
                  <c:v>8.9191722508985495E-5</c:v>
                </c:pt>
                <c:pt idx="1856" formatCode="0.00E+00">
                  <c:v>8.9191205915994902E-5</c:v>
                </c:pt>
                <c:pt idx="1857" formatCode="0.00E+00">
                  <c:v>8.91912495717406E-5</c:v>
                </c:pt>
                <c:pt idx="1858" formatCode="0.00E+00">
                  <c:v>8.9190638391300995E-5</c:v>
                </c:pt>
                <c:pt idx="1859" formatCode="0.00E+00">
                  <c:v>8.9190660219173906E-5</c:v>
                </c:pt>
                <c:pt idx="1860" formatCode="0.00E+00">
                  <c:v>8.9192028099205304E-5</c:v>
                </c:pt>
                <c:pt idx="1861" formatCode="0.00E+00">
                  <c:v>8.9191344159189598E-5</c:v>
                </c:pt>
                <c:pt idx="1862" formatCode="0.00E+00">
                  <c:v>8.9190078142564703E-5</c:v>
                </c:pt>
                <c:pt idx="1863" formatCode="0.00E+00">
                  <c:v>8.9190660219173906E-5</c:v>
                </c:pt>
                <c:pt idx="1864" formatCode="0.00E+00">
                  <c:v>8.9191882580053102E-5</c:v>
                </c:pt>
                <c:pt idx="1865" formatCode="0.00E+00">
                  <c:v>8.9191991719417301E-5</c:v>
                </c:pt>
                <c:pt idx="1866" formatCode="0.00E+00">
                  <c:v>8.9191758888773607E-5</c:v>
                </c:pt>
                <c:pt idx="1867" formatCode="0.00E+00">
                  <c:v>8.9192573796026395E-5</c:v>
                </c:pt>
                <c:pt idx="1868" formatCode="0.00E+00">
                  <c:v>8.91922754817642E-5</c:v>
                </c:pt>
                <c:pt idx="1869" formatCode="0.00E+00">
                  <c:v>8.9192515588365495E-5</c:v>
                </c:pt>
                <c:pt idx="1870" formatCode="0.00E+00">
                  <c:v>8.9191460574511398E-5</c:v>
                </c:pt>
                <c:pt idx="1871" formatCode="0.00E+00">
                  <c:v>8.9192035375163E-5</c:v>
                </c:pt>
                <c:pt idx="1872" formatCode="0.00E+00">
                  <c:v>8.9191700681112707E-5</c:v>
                </c:pt>
                <c:pt idx="1873" formatCode="0.00E+00">
                  <c:v>8.9191940787714002E-5</c:v>
                </c:pt>
                <c:pt idx="1874" formatCode="0.00E+00">
                  <c:v>8.9191336883231997E-5</c:v>
                </c:pt>
                <c:pt idx="1875" formatCode="0.00E+00">
                  <c:v>8.9191053120885004E-5</c:v>
                </c:pt>
                <c:pt idx="1876" formatCode="0.00E+00">
                  <c:v>8.9191395090892897E-5</c:v>
                </c:pt>
                <c:pt idx="1877" formatCode="0.00E+00">
                  <c:v>8.9191024017054601E-5</c:v>
                </c:pt>
                <c:pt idx="1878" formatCode="0.00E+00">
                  <c:v>8.9191242295783E-5</c:v>
                </c:pt>
                <c:pt idx="1879" formatCode="0.00E+00">
                  <c:v>8.91902818693779E-5</c:v>
                </c:pt>
                <c:pt idx="1880" formatCode="0.00E+00">
                  <c:v>8.9190449216403094E-5</c:v>
                </c:pt>
                <c:pt idx="1881" formatCode="0.00E+00">
                  <c:v>8.9190834842156605E-5</c:v>
                </c:pt>
                <c:pt idx="1882" formatCode="0.00E+00">
                  <c:v>8.9191031293012202E-5</c:v>
                </c:pt>
                <c:pt idx="1883" formatCode="0.00E+00">
                  <c:v>8.9190492872148806E-5</c:v>
                </c:pt>
                <c:pt idx="1884" formatCode="0.00E+00">
                  <c:v>8.9190587459597696E-5</c:v>
                </c:pt>
                <c:pt idx="1885" formatCode="0.00E+00">
                  <c:v>8.9190398284699795E-5</c:v>
                </c:pt>
                <c:pt idx="1886" formatCode="0.00E+00">
                  <c:v>8.9190543803852106E-5</c:v>
                </c:pt>
                <c:pt idx="1887" formatCode="0.00E+00">
                  <c:v>8.9190762082580504E-5</c:v>
                </c:pt>
                <c:pt idx="1888" formatCode="0.00E+00">
                  <c:v>8.9191351435147199E-5</c:v>
                </c:pt>
                <c:pt idx="1889" formatCode="0.00E+00">
                  <c:v>8.9190740254707594E-5</c:v>
                </c:pt>
                <c:pt idx="1890" formatCode="0.00E+00">
                  <c:v>8.9190150902140899E-5</c:v>
                </c:pt>
                <c:pt idx="1891" formatCode="0.00E+00">
                  <c:v>8.9189969003200504E-5</c:v>
                </c:pt>
                <c:pt idx="1892" formatCode="0.00E+00">
                  <c:v>8.9190340077038895E-5</c:v>
                </c:pt>
                <c:pt idx="1893" formatCode="0.00E+00">
                  <c:v>8.9190529251936796E-5</c:v>
                </c:pt>
                <c:pt idx="1894" formatCode="0.00E+00">
                  <c:v>8.9190121798310402E-5</c:v>
                </c:pt>
                <c:pt idx="1895" formatCode="0.00E+00">
                  <c:v>8.9190878497902304E-5</c:v>
                </c:pt>
                <c:pt idx="1896" formatCode="0.00E+00">
                  <c:v>8.9190631115343395E-5</c:v>
                </c:pt>
                <c:pt idx="1897" formatCode="0.00E+00">
                  <c:v>8.9190842118114206E-5</c:v>
                </c:pt>
                <c:pt idx="1898" formatCode="0.00E+00">
                  <c:v>8.9190783910453306E-5</c:v>
                </c:pt>
                <c:pt idx="1899" formatCode="0.00E+00">
                  <c:v>8.9190943981520804E-5</c:v>
                </c:pt>
                <c:pt idx="1900" formatCode="0.00E+00">
                  <c:v>8.9190471044275896E-5</c:v>
                </c:pt>
                <c:pt idx="1901" formatCode="0.00E+00">
                  <c:v>8.9190369180869298E-5</c:v>
                </c:pt>
                <c:pt idx="1902" formatCode="0.00E+00">
                  <c:v>8.9190136350225698E-5</c:v>
                </c:pt>
                <c:pt idx="1903" formatCode="0.00E+00">
                  <c:v>8.9188513811677694E-5</c:v>
                </c:pt>
                <c:pt idx="1904" formatCode="0.00E+00">
                  <c:v>8.9189845311921103E-5</c:v>
                </c:pt>
                <c:pt idx="1905" formatCode="0.00E+00">
                  <c:v>8.9189714344683994E-5</c:v>
                </c:pt>
                <c:pt idx="1906" formatCode="0.00E+00">
                  <c:v>8.9189583377447006E-5</c:v>
                </c:pt>
                <c:pt idx="1907" formatCode="0.00E+00">
                  <c:v>8.9189044956583503E-5</c:v>
                </c:pt>
                <c:pt idx="1908" formatCode="0.00E+00">
                  <c:v>8.9189059508498799E-5</c:v>
                </c:pt>
                <c:pt idx="1909" formatCode="0.00E+00">
                  <c:v>8.9188994024880203E-5</c:v>
                </c:pt>
                <c:pt idx="1910" formatCode="0.00E+00">
                  <c:v>8.9189488789997995E-5</c:v>
                </c:pt>
                <c:pt idx="1911" formatCode="0.00E+00">
                  <c:v>8.9189168647862998E-5</c:v>
                </c:pt>
                <c:pt idx="1912" formatCode="0.00E+00">
                  <c:v>8.9189372374676195E-5</c:v>
                </c:pt>
                <c:pt idx="1913" formatCode="0.00E+00">
                  <c:v>8.9188732090406106E-5</c:v>
                </c:pt>
                <c:pt idx="1914" formatCode="0.00E+00">
                  <c:v>8.9188783022109406E-5</c:v>
                </c:pt>
                <c:pt idx="1915" formatCode="0.00E+00">
                  <c:v>8.9188644778914804E-5</c:v>
                </c:pt>
                <c:pt idx="1916" formatCode="0.00E+00">
                  <c:v>8.9190012658946203E-5</c:v>
                </c:pt>
                <c:pt idx="1917" formatCode="0.00E+00">
                  <c:v>8.9189008576795499E-5</c:v>
                </c:pt>
                <c:pt idx="1918" formatCode="0.00E+00">
                  <c:v>8.9189568825531805E-5</c:v>
                </c:pt>
                <c:pt idx="1919" formatCode="0.00E+00">
                  <c:v>8.9189976279158105E-5</c:v>
                </c:pt>
                <c:pt idx="1920" formatCode="0.00E+00">
                  <c:v>8.9189670688938295E-5</c:v>
                </c:pt>
                <c:pt idx="1921" formatCode="0.00E+00">
                  <c:v>8.9190172730013701E-5</c:v>
                </c:pt>
                <c:pt idx="1922" formatCode="0.00E+00">
                  <c:v>8.9189910795539604E-5</c:v>
                </c:pt>
                <c:pt idx="1923" formatCode="0.00E+00">
                  <c:v>8.9189532445743694E-5</c:v>
                </c:pt>
                <c:pt idx="1924" formatCode="0.00E+00">
                  <c:v>8.9189103164244403E-5</c:v>
                </c:pt>
                <c:pt idx="1925" formatCode="0.00E+00">
                  <c:v>8.9188695710617995E-5</c:v>
                </c:pt>
                <c:pt idx="1926" formatCode="0.00E+00">
                  <c:v>8.9189459686167498E-5</c:v>
                </c:pt>
                <c:pt idx="1927" formatCode="0.00E+00">
                  <c:v>8.9189081336371601E-5</c:v>
                </c:pt>
                <c:pt idx="1928" formatCode="0.00E+00">
                  <c:v>8.9188542915508205E-5</c:v>
                </c:pt>
                <c:pt idx="1929" formatCode="0.00E+00">
                  <c:v>8.9188317360822098E-5</c:v>
                </c:pt>
                <c:pt idx="1930" formatCode="0.00E+00">
                  <c:v>8.9188361016567796E-5</c:v>
                </c:pt>
                <c:pt idx="1931" formatCode="0.00E+00">
                  <c:v>8.9188783022109406E-5</c:v>
                </c:pt>
                <c:pt idx="1932" formatCode="0.00E+00">
                  <c:v>8.9187647972721606E-5</c:v>
                </c:pt>
                <c:pt idx="1933" formatCode="0.00E+00">
                  <c:v>8.9187778939958702E-5</c:v>
                </c:pt>
                <c:pt idx="1934" formatCode="0.00E+00">
                  <c:v>8.9188441052101607E-5</c:v>
                </c:pt>
                <c:pt idx="1935" formatCode="0.00E+00">
                  <c:v>8.9188732090406106E-5</c:v>
                </c:pt>
                <c:pt idx="1936" formatCode="0.00E+00">
                  <c:v>8.9188579295296195E-5</c:v>
                </c:pt>
                <c:pt idx="1937" formatCode="0.00E+00">
                  <c:v>8.9188477431889596E-5</c:v>
                </c:pt>
                <c:pt idx="1938" formatCode="0.00E+00">
                  <c:v>8.91882227733731E-5</c:v>
                </c:pt>
                <c:pt idx="1939" formatCode="0.00E+00">
                  <c:v>8.9187502453569296E-5</c:v>
                </c:pt>
                <c:pt idx="1940" formatCode="0.00E+00">
                  <c:v>8.9187167759519097E-5</c:v>
                </c:pt>
                <c:pt idx="1941" formatCode="0.00E+00">
                  <c:v>8.9187728008255403E-5</c:v>
                </c:pt>
                <c:pt idx="1942" formatCode="0.00E+00">
                  <c:v>8.9187407866120298E-5</c:v>
                </c:pt>
                <c:pt idx="1943" formatCode="0.00E+00">
                  <c:v>8.9188193669542697E-5</c:v>
                </c:pt>
                <c:pt idx="1944" formatCode="0.00E+00">
                  <c:v>8.9187415142077993E-5</c:v>
                </c:pt>
                <c:pt idx="1945" formatCode="0.00E+00">
                  <c:v>8.9186876721214503E-5</c:v>
                </c:pt>
                <c:pt idx="1946" formatCode="0.00E+00">
                  <c:v>8.9187422418035594E-5</c:v>
                </c:pt>
                <c:pt idx="1947" formatCode="0.00E+00">
                  <c:v>8.9187436969950795E-5</c:v>
                </c:pt>
                <c:pt idx="1948" formatCode="0.00E+00">
                  <c:v>8.9187778939958702E-5</c:v>
                </c:pt>
                <c:pt idx="1949" formatCode="0.00E+00">
                  <c:v>8.9186782133765505E-5</c:v>
                </c:pt>
                <c:pt idx="1950" formatCode="0.00E+00">
                  <c:v>8.9187764388043406E-5</c:v>
                </c:pt>
                <c:pt idx="1951" formatCode="0.00E+00">
                  <c:v>8.9186723926104605E-5</c:v>
                </c:pt>
                <c:pt idx="1952" formatCode="0.00E+00">
                  <c:v>8.9187356934416998E-5</c:v>
                </c:pt>
                <c:pt idx="1953" formatCode="0.00E+00">
                  <c:v>8.9187240519095199E-5</c:v>
                </c:pt>
                <c:pt idx="1954" formatCode="0.00E+00">
                  <c:v>8.9186862169299302E-5</c:v>
                </c:pt>
                <c:pt idx="1955" formatCode="0.00E+00">
                  <c:v>8.9186636614613194E-5</c:v>
                </c:pt>
                <c:pt idx="1956" formatCode="0.00E+00">
                  <c:v>8.9186672994401306E-5</c:v>
                </c:pt>
                <c:pt idx="1957" formatCode="0.00E+00">
                  <c:v>8.9186622062698007E-5</c:v>
                </c:pt>
                <c:pt idx="1958" formatCode="0.00E+00">
                  <c:v>8.9186505647376193E-5</c:v>
                </c:pt>
                <c:pt idx="1959" formatCode="0.00E+00">
                  <c:v>8.9185901742894202E-5</c:v>
                </c:pt>
                <c:pt idx="1960" formatCode="0.00E+00">
                  <c:v>8.9186280092690099E-5</c:v>
                </c:pt>
                <c:pt idx="1961" formatCode="0.00E+00">
                  <c:v>8.9186403783969595E-5</c:v>
                </c:pt>
                <c:pt idx="1962" formatCode="0.00E+00">
                  <c:v>8.9186389232054393E-5</c:v>
                </c:pt>
                <c:pt idx="1963" formatCode="0.00E+00">
                  <c:v>8.9185727119911503E-5</c:v>
                </c:pt>
                <c:pt idx="1964" formatCode="0.00E+00">
                  <c:v>8.9186243712902096E-5</c:v>
                </c:pt>
                <c:pt idx="1965" formatCode="0.00E+00">
                  <c:v>8.9185588876716806E-5</c:v>
                </c:pt>
                <c:pt idx="1966" formatCode="0.00E+00">
                  <c:v>8.9185785327572403E-5</c:v>
                </c:pt>
                <c:pt idx="1967" formatCode="0.00E+00">
                  <c:v>8.9185741671826704E-5</c:v>
                </c:pt>
                <c:pt idx="1968" formatCode="0.00E+00">
                  <c:v>8.9186512923333794E-5</c:v>
                </c:pt>
                <c:pt idx="1969" formatCode="0.00E+00">
                  <c:v>8.9186294644605395E-5</c:v>
                </c:pt>
                <c:pt idx="1970" formatCode="0.00E+00">
                  <c:v>8.9186716650147005E-5</c:v>
                </c:pt>
                <c:pt idx="1971" formatCode="0.00E+00">
                  <c:v>8.9186469267588095E-5</c:v>
                </c:pt>
                <c:pt idx="1972" formatCode="0.00E+00">
                  <c:v>8.9185959950555102E-5</c:v>
                </c:pt>
                <c:pt idx="1973" formatCode="0.00E+00">
                  <c:v>8.9185719843953794E-5</c:v>
                </c:pt>
                <c:pt idx="1974" formatCode="0.00E+00">
                  <c:v>8.9185545220971094E-5</c:v>
                </c:pt>
                <c:pt idx="1975" formatCode="0.00E+00">
                  <c:v>8.9185698016081005E-5</c:v>
                </c:pt>
                <c:pt idx="1976" formatCode="0.00E+00">
                  <c:v>8.9185792603530003E-5</c:v>
                </c:pt>
                <c:pt idx="1977" formatCode="0.00E+00">
                  <c:v>8.91859963303432E-5</c:v>
                </c:pt>
                <c:pt idx="1978" formatCode="0.00E+00">
                  <c:v>8.9186090917792198E-5</c:v>
                </c:pt>
                <c:pt idx="1979" formatCode="0.00E+00">
                  <c:v>8.9185632532462505E-5</c:v>
                </c:pt>
                <c:pt idx="1980" formatCode="0.00E+00">
                  <c:v>8.9186141849495498E-5</c:v>
                </c:pt>
                <c:pt idx="1981" formatCode="0.00E+00">
                  <c:v>8.9185901742894202E-5</c:v>
                </c:pt>
                <c:pt idx="1982" formatCode="0.00E+00">
                  <c:v>8.9185603428631994E-5</c:v>
                </c:pt>
                <c:pt idx="1983" formatCode="0.00E+00">
                  <c:v>8.9185792603530003E-5</c:v>
                </c:pt>
                <c:pt idx="1984" formatCode="0.00E+00">
                  <c:v>8.9185959950555102E-5</c:v>
                </c:pt>
                <c:pt idx="1985" formatCode="0.00E+00">
                  <c:v>8.9185377873945995E-5</c:v>
                </c:pt>
                <c:pt idx="1986" formatCode="0.00E+00">
                  <c:v>8.9185370597988394E-5</c:v>
                </c:pt>
                <c:pt idx="1987" formatCode="0.00E+00">
                  <c:v>8.9185450633522096E-5</c:v>
                </c:pt>
                <c:pt idx="1988" formatCode="0.00E+00">
                  <c:v>8.9185385149903595E-5</c:v>
                </c:pt>
                <c:pt idx="1989" formatCode="0.00E+00">
                  <c:v>8.9184533862862695E-5</c:v>
                </c:pt>
                <c:pt idx="1990" formatCode="0.00E+00">
                  <c:v>8.9184868556913002E-5</c:v>
                </c:pt>
                <c:pt idx="1991" formatCode="0.00E+00">
                  <c:v>8.9184723037760705E-5</c:v>
                </c:pt>
                <c:pt idx="1992" formatCode="0.00E+00">
                  <c:v>8.9184752141591202E-5</c:v>
                </c:pt>
                <c:pt idx="1993" formatCode="0.00E+00">
                  <c:v>8.9183653471991406E-5</c:v>
                </c:pt>
                <c:pt idx="1994" formatCode="0.00E+00">
                  <c:v>8.9183908130507903E-5</c:v>
                </c:pt>
                <c:pt idx="1995" formatCode="0.00E+00">
                  <c:v>8.9184075477533002E-5</c:v>
                </c:pt>
                <c:pt idx="1996" formatCode="0.00E+00">
                  <c:v>8.9183849922847003E-5</c:v>
                </c:pt>
                <c:pt idx="1997" formatCode="0.00E+00">
                  <c:v>8.9183733507525203E-5</c:v>
                </c:pt>
                <c:pt idx="1998" formatCode="0.00E+00">
                  <c:v>8.9183442469220595E-5</c:v>
                </c:pt>
                <c:pt idx="1999" formatCode="0.00E+00">
                  <c:v>8.9183238742407398E-5</c:v>
                </c:pt>
                <c:pt idx="2000" formatCode="0.00E+00">
                  <c:v>8.9183886302635101E-5</c:v>
                </c:pt>
                <c:pt idx="2001" formatCode="0.00E+00">
                  <c:v>8.9184024545829702E-5</c:v>
                </c:pt>
                <c:pt idx="2002" formatCode="0.00E+00">
                  <c:v>8.9184439275413806E-5</c:v>
                </c:pt>
                <c:pt idx="2003" formatCode="0.00E+00">
                  <c:v>8.9185050455853302E-5</c:v>
                </c:pt>
                <c:pt idx="2004" formatCode="0.00E+00">
                  <c:v>8.9184941316489103E-5</c:v>
                </c:pt>
                <c:pt idx="2005" formatCode="0.00E+00">
                  <c:v>8.9184322860091898E-5</c:v>
                </c:pt>
                <c:pt idx="2006" formatCode="0.00E+00">
                  <c:v>8.9185043179895702E-5</c:v>
                </c:pt>
                <c:pt idx="2007" formatCode="0.00E+00">
                  <c:v>8.9184308308176696E-5</c:v>
                </c:pt>
                <c:pt idx="2008" formatCode="0.00E+00">
                  <c:v>8.9184490207117105E-5</c:v>
                </c:pt>
                <c:pt idx="2009" formatCode="0.00E+00">
                  <c:v>8.9184686657972607E-5</c:v>
                </c:pt>
                <c:pt idx="2010" formatCode="0.00E+00">
                  <c:v>8.9184919488616301E-5</c:v>
                </c:pt>
                <c:pt idx="2011" formatCode="0.00E+00">
                  <c:v>8.9184955868404399E-5</c:v>
                </c:pt>
                <c:pt idx="2012" formatCode="0.00E+00">
                  <c:v>8.9185159595217596E-5</c:v>
                </c:pt>
                <c:pt idx="2013" formatCode="0.00E+00">
                  <c:v>8.9184497483074706E-5</c:v>
                </c:pt>
                <c:pt idx="2014" formatCode="0.00E+00">
                  <c:v>8.9185537945013493E-5</c:v>
                </c:pt>
                <c:pt idx="2015" formatCode="0.00E+00">
                  <c:v>8.9185661636292894E-5</c:v>
                </c:pt>
                <c:pt idx="2016" formatCode="0.00E+00">
                  <c:v>8.91851959750056E-5</c:v>
                </c:pt>
                <c:pt idx="2017" formatCode="0.00E+00">
                  <c:v>8.9185246906708899E-5</c:v>
                </c:pt>
                <c:pt idx="2018" formatCode="0.00E+00">
                  <c:v>8.9184577518608394E-5</c:v>
                </c:pt>
                <c:pt idx="2019" formatCode="0.00E+00">
                  <c:v>8.9186687546316494E-5</c:v>
                </c:pt>
                <c:pt idx="2020" formatCode="0.00E+00">
                  <c:v>8.9187458797823597E-5</c:v>
                </c:pt>
                <c:pt idx="2021" formatCode="0.00E+00">
                  <c:v>8.9187371486332295E-5</c:v>
                </c:pt>
                <c:pt idx="2022" formatCode="0.00E+00">
                  <c:v>8.9187342382501797E-5</c:v>
                </c:pt>
                <c:pt idx="2023" formatCode="0.00E+00">
                  <c:v>8.9187808043789105E-5</c:v>
                </c:pt>
                <c:pt idx="2024" formatCode="0.00E+00">
                  <c:v>8.9188375568482998E-5</c:v>
                </c:pt>
                <c:pt idx="2025" formatCode="0.00E+00">
                  <c:v>8.9187451521865996E-5</c:v>
                </c:pt>
                <c:pt idx="2026" formatCode="0.00E+00">
                  <c:v>8.9187087723985301E-5</c:v>
                </c:pt>
                <c:pt idx="2027" formatCode="0.00E+00">
                  <c:v>8.9186476543545696E-5</c:v>
                </c:pt>
                <c:pt idx="2028" formatCode="0.00E+00">
                  <c:v>8.9186076365876902E-5</c:v>
                </c:pt>
                <c:pt idx="2029" formatCode="0.00E+00">
                  <c:v>8.9184519310947494E-5</c:v>
                </c:pt>
                <c:pt idx="2030" formatCode="0.00E+00">
                  <c:v>8.9183529780712006E-5</c:v>
                </c:pt>
                <c:pt idx="2031" formatCode="0.00E+00">
                  <c:v>8.9181572548113804E-5</c:v>
                </c:pt>
                <c:pt idx="2032" formatCode="0.00E+00">
                  <c:v>8.9181310613639693E-5</c:v>
                </c:pt>
                <c:pt idx="2033" formatCode="0.00E+00">
                  <c:v>8.9182314695790396E-5</c:v>
                </c:pt>
                <c:pt idx="2034" formatCode="0.00E+00">
                  <c:v>8.9182402007281794E-5</c:v>
                </c:pt>
                <c:pt idx="2035" formatCode="0.00E+00">
                  <c:v>8.9183435193262994E-5</c:v>
                </c:pt>
                <c:pt idx="2036" formatCode="0.00E+00">
                  <c:v>8.9184992248192402E-5</c:v>
                </c:pt>
                <c:pt idx="2037" formatCode="0.00E+00">
                  <c:v>8.9184657554142204E-5</c:v>
                </c:pt>
                <c:pt idx="2038" formatCode="0.00E+00">
                  <c:v>8.9185879915021401E-5</c:v>
                </c:pt>
                <c:pt idx="2039" formatCode="0.00E+00">
                  <c:v>8.9186680270358907E-5</c:v>
                </c:pt>
                <c:pt idx="2040" formatCode="0.00E+00">
                  <c:v>8.9187575213145505E-5</c:v>
                </c:pt>
                <c:pt idx="2041" formatCode="0.00E+00">
                  <c:v>8.9187815319746706E-5</c:v>
                </c:pt>
                <c:pt idx="2042" formatCode="0.00E+00">
                  <c:v>8.9187808043789105E-5</c:v>
                </c:pt>
                <c:pt idx="2043" formatCode="0.00E+00">
                  <c:v>8.9187771664000993E-5</c:v>
                </c:pt>
                <c:pt idx="2044" formatCode="0.00E+00">
                  <c:v>8.9188302808906897E-5</c:v>
                </c:pt>
                <c:pt idx="2045" formatCode="0.00E+00">
                  <c:v>8.91881645657122E-5</c:v>
                </c:pt>
                <c:pt idx="2046" formatCode="0.00E+00">
                  <c:v>8.9188448328059194E-5</c:v>
                </c:pt>
                <c:pt idx="2047" formatCode="0.00E+00">
                  <c:v>8.9188615675084306E-5</c:v>
                </c:pt>
                <c:pt idx="2048" formatCode="0.00E+00">
                  <c:v>8.9188572019338594E-5</c:v>
                </c:pt>
                <c:pt idx="2049" formatCode="0.00E+00">
                  <c:v>8.91880408744328E-5</c:v>
                </c:pt>
                <c:pt idx="2050" formatCode="0.00E+00">
                  <c:v>8.91890158527531E-5</c:v>
                </c:pt>
                <c:pt idx="2051" formatCode="0.00E+00">
                  <c:v>8.9189568825531805E-5</c:v>
                </c:pt>
                <c:pt idx="2052" formatCode="0.00E+00">
                  <c:v>8.9189314167015295E-5</c:v>
                </c:pt>
                <c:pt idx="2053" formatCode="0.00E+00">
                  <c:v>8.9192071754951003E-5</c:v>
                </c:pt>
                <c:pt idx="2054" formatCode="0.00E+00">
                  <c:v>8.9193963503930704E-5</c:v>
                </c:pt>
                <c:pt idx="2055" formatCode="0.00E+00">
                  <c:v>8.9195265900343697E-5</c:v>
                </c:pt>
                <c:pt idx="2056" formatCode="0.00E+00">
                  <c:v>8.9195636974181993E-5</c:v>
                </c:pt>
                <c:pt idx="2057" formatCode="0.00E+00">
                  <c:v>8.9197463239543099E-5</c:v>
                </c:pt>
                <c:pt idx="2058" formatCode="0.00E+00">
                  <c:v>8.9198474597651498E-5</c:v>
                </c:pt>
                <c:pt idx="2059" formatCode="0.00E+00">
                  <c:v>8.9198358182329698E-5</c:v>
                </c:pt>
                <c:pt idx="2060" formatCode="0.00E+00">
                  <c:v>8.9199907961301506E-5</c:v>
                </c:pt>
                <c:pt idx="2061" formatCode="0.00E+00">
                  <c:v>8.9199806097894893E-5</c:v>
                </c:pt>
                <c:pt idx="2062" formatCode="0.00E+00">
                  <c:v>8.92001989996061E-5</c:v>
                </c:pt>
                <c:pt idx="2063" formatCode="0.00E+00">
                  <c:v>8.9199798821937306E-5</c:v>
                </c:pt>
                <c:pt idx="2064" formatCode="0.00E+00">
                  <c:v>8.9199944341089604E-5</c:v>
                </c:pt>
                <c:pt idx="2065" formatCode="0.00E+00">
                  <c:v>8.9199609647039297E-5</c:v>
                </c:pt>
                <c:pt idx="2066" formatCode="0.00E+00">
                  <c:v>8.9200177171733203E-5</c:v>
                </c:pt>
                <c:pt idx="2067" formatCode="0.00E+00">
                  <c:v>8.9200984803028405E-5</c:v>
                </c:pt>
                <c:pt idx="2068" formatCode="0.00E+00">
                  <c:v>8.9201414084527601E-5</c:v>
                </c:pt>
                <c:pt idx="2069" formatCode="0.00E+00">
                  <c:v>8.9202032540924806E-5</c:v>
                </c:pt>
                <c:pt idx="2070" formatCode="0.00E+00">
                  <c:v>8.9200941147282706E-5</c:v>
                </c:pt>
                <c:pt idx="2071" formatCode="0.00E+00">
                  <c:v>8.9201414084527601E-5</c:v>
                </c:pt>
                <c:pt idx="2072" formatCode="0.00E+00">
                  <c:v>8.9201086666435003E-5</c:v>
                </c:pt>
                <c:pt idx="2073" formatCode="0.00E+00">
                  <c:v>8.9202272647526102E-5</c:v>
                </c:pt>
                <c:pt idx="2074" formatCode="0.00E+00">
                  <c:v>8.9202818344347206E-5</c:v>
                </c:pt>
                <c:pt idx="2075" formatCode="0.00E+00">
                  <c:v>8.9203720563091297E-5</c:v>
                </c:pt>
                <c:pt idx="2076" formatCode="0.00E+00">
                  <c:v>8.9205903350375606E-5</c:v>
                </c:pt>
                <c:pt idx="2077" formatCode="0.00E+00">
                  <c:v>8.9205575932282995E-5</c:v>
                </c:pt>
                <c:pt idx="2078" formatCode="0.00E+00">
                  <c:v>8.9205255790147903E-5</c:v>
                </c:pt>
                <c:pt idx="2079" formatCode="0.00E+00">
                  <c:v>8.9204295363742899E-5</c:v>
                </c:pt>
                <c:pt idx="2080" formatCode="0.00E+00">
                  <c:v>8.9204848336521495E-5</c:v>
                </c:pt>
                <c:pt idx="2081" formatCode="0.00E+00">
                  <c:v>8.9205030235461904E-5</c:v>
                </c:pt>
                <c:pt idx="2082" formatCode="0.00E+00">
                  <c:v>8.9204724645242095E-5</c:v>
                </c:pt>
                <c:pt idx="2083" formatCode="0.00E+00">
                  <c:v>8.9204469986725599E-5</c:v>
                </c:pt>
                <c:pt idx="2084" formatCode="0.00E+00">
                  <c:v>8.9204404503107098E-5</c:v>
                </c:pt>
                <c:pt idx="2085" formatCode="0.00E+00">
                  <c:v>8.9204346295446198E-5</c:v>
                </c:pt>
                <c:pt idx="2086" formatCode="0.00E+00">
                  <c:v>8.9203982497565394E-5</c:v>
                </c:pt>
                <c:pt idx="2087" formatCode="0.00E+00">
                  <c:v>8.9204950199928094E-5</c:v>
                </c:pt>
                <c:pt idx="2088" formatCode="0.00E+00">
                  <c:v>8.9205779659096206E-5</c:v>
                </c:pt>
                <c:pt idx="2089" formatCode="0.00E+00">
                  <c:v>8.9207460405305001E-5</c:v>
                </c:pt>
                <c:pt idx="2090" formatCode="0.00E+00">
                  <c:v>8.9208799181505997E-5</c:v>
                </c:pt>
                <c:pt idx="2091" formatCode="0.00E+00">
                  <c:v>8.9208944700658294E-5</c:v>
                </c:pt>
                <c:pt idx="2092" formatCode="0.00E+00">
                  <c:v>8.92084208317101E-5</c:v>
                </c:pt>
                <c:pt idx="2093" formatCode="0.00E+00">
                  <c:v>8.9208471763413399E-5</c:v>
                </c:pt>
                <c:pt idx="2094" formatCode="0.00E+00">
                  <c:v>8.9208726421929896E-5</c:v>
                </c:pt>
                <c:pt idx="2095" formatCode="0.00E+00">
                  <c:v>8.9208377175964402E-5</c:v>
                </c:pt>
                <c:pt idx="2096" formatCode="0.00E+00">
                  <c:v>8.92085372470319E-5</c:v>
                </c:pt>
                <c:pt idx="2097" formatCode="0.00E+00">
                  <c:v>8.9207918790634694E-5</c:v>
                </c:pt>
                <c:pt idx="2098" formatCode="0.00E+00">
                  <c:v>8.9207809651270495E-5</c:v>
                </c:pt>
                <c:pt idx="2099" formatCode="0.00E+00">
                  <c:v>8.9208624558523297E-5</c:v>
                </c:pt>
                <c:pt idx="2100" formatCode="0.00E+00">
                  <c:v>8.9208384451922002E-5</c:v>
                </c:pt>
                <c:pt idx="2101" formatCode="0.00E+00">
                  <c:v>8.9210167061537504E-5</c:v>
                </c:pt>
                <c:pt idx="2102" formatCode="0.00E+00">
                  <c:v>8.9210523583460599E-5</c:v>
                </c:pt>
                <c:pt idx="2103" formatCode="0.00E+00">
                  <c:v>8.9210428996011601E-5</c:v>
                </c:pt>
                <c:pt idx="2104" formatCode="0.00E+00">
                  <c:v>8.9210727310273796E-5</c:v>
                </c:pt>
                <c:pt idx="2105" formatCode="0.00E+00">
                  <c:v>8.9211345766671002E-5</c:v>
                </c:pt>
                <c:pt idx="2106" formatCode="0.00E+00">
                  <c:v>8.9211280283052501E-5</c:v>
                </c:pt>
                <c:pt idx="2107" formatCode="0.00E+00">
                  <c:v>8.9212626335211098E-5</c:v>
                </c:pt>
                <c:pt idx="2108" formatCode="0.00E+00">
                  <c:v>8.9212546299677302E-5</c:v>
                </c:pt>
                <c:pt idx="2109" formatCode="0.00E+00">
                  <c:v>8.9213404862675802E-5</c:v>
                </c:pt>
                <c:pt idx="2110" formatCode="0.00E+00">
                  <c:v>8.9213732280768495E-5</c:v>
                </c:pt>
                <c:pt idx="2111" formatCode="0.00E+00">
                  <c:v>8.9214161562267704E-5</c:v>
                </c:pt>
                <c:pt idx="2112" formatCode="0.00E+00">
                  <c:v>8.92144598765299E-5</c:v>
                </c:pt>
                <c:pt idx="2113" formatCode="0.00E+00">
                  <c:v>8.9215747721027596E-5</c:v>
                </c:pt>
                <c:pt idx="2114" formatCode="0.00E+00">
                  <c:v>8.9215784100815694E-5</c:v>
                </c:pt>
                <c:pt idx="2115" formatCode="0.00E+00">
                  <c:v>8.9216227934230105E-5</c:v>
                </c:pt>
                <c:pt idx="2116" formatCode="0.00E+00">
                  <c:v>8.9215805928688496E-5</c:v>
                </c:pt>
                <c:pt idx="2117" formatCode="0.00E+00">
                  <c:v>8.9215362095274004E-5</c:v>
                </c:pt>
                <c:pt idx="2118" formatCode="0.00E+00">
                  <c:v>8.9216897322330597E-5</c:v>
                </c:pt>
                <c:pt idx="2119" formatCode="0.00E+00">
                  <c:v>8.9217312051914605E-5</c:v>
                </c:pt>
                <c:pt idx="2120" formatCode="0.00E+00">
                  <c:v>8.9216788182966398E-5</c:v>
                </c:pt>
                <c:pt idx="2121" formatCode="0.00E+00">
                  <c:v>8.9217028289567706E-5</c:v>
                </c:pt>
                <c:pt idx="2122" formatCode="0.00E+00">
                  <c:v>8.9218032371718396E-5</c:v>
                </c:pt>
                <c:pt idx="2123" formatCode="0.00E+00">
                  <c:v>8.9217981440015097E-5</c:v>
                </c:pt>
                <c:pt idx="2124" formatCode="0.00E+00">
                  <c:v>8.9217719505540999E-5</c:v>
                </c:pt>
                <c:pt idx="2125" formatCode="0.00E+00">
                  <c:v>8.9218236098531607E-5</c:v>
                </c:pt>
                <c:pt idx="2126" formatCode="0.00E+00">
                  <c:v>8.9218920038547394E-5</c:v>
                </c:pt>
                <c:pt idx="2127" formatCode="0.00E+00">
                  <c:v>8.9217770437244299E-5</c:v>
                </c:pt>
                <c:pt idx="2128" formatCode="0.00E+00">
                  <c:v>8.9219174697063904E-5</c:v>
                </c:pt>
                <c:pt idx="2129" formatCode="0.00E+00">
                  <c:v>8.9218723587691797E-5</c:v>
                </c:pt>
                <c:pt idx="2130" formatCode="0.00E+00">
                  <c:v>8.9217646745964898E-5</c:v>
                </c:pt>
                <c:pt idx="2131" formatCode="0.00E+00">
                  <c:v>8.9217275672126602E-5</c:v>
                </c:pt>
                <c:pt idx="2132" formatCode="0.00E+00">
                  <c:v>8.9216875494457795E-5</c:v>
                </c:pt>
                <c:pt idx="2133" formatCode="0.00E+00">
                  <c:v>8.9217464847024503E-5</c:v>
                </c:pt>
                <c:pt idx="2134" formatCode="0.00E+00">
                  <c:v>8.9217144704889506E-5</c:v>
                </c:pt>
                <c:pt idx="2135" formatCode="0.00E+00">
                  <c:v>8.9216999185737195E-5</c:v>
                </c:pt>
                <c:pt idx="2136" formatCode="0.00E+00">
                  <c:v>8.9216744527220699E-5</c:v>
                </c:pt>
                <c:pt idx="2137" formatCode="0.00E+00">
                  <c:v>8.9217013737652505E-5</c:v>
                </c:pt>
                <c:pt idx="2138" formatCode="0.00E+00">
                  <c:v>8.9216468040831401E-5</c:v>
                </c:pt>
                <c:pt idx="2139" formatCode="0.00E+00">
                  <c:v>8.9216395281255205E-5</c:v>
                </c:pt>
                <c:pt idx="2140" formatCode="0.00E+00">
                  <c:v>8.9216373453382403E-5</c:v>
                </c:pt>
                <c:pt idx="2141" formatCode="0.00E+00">
                  <c:v>8.9216933702118695E-5</c:v>
                </c:pt>
                <c:pt idx="2142" formatCode="0.00E+00">
                  <c:v>8.9217232016380903E-5</c:v>
                </c:pt>
                <c:pt idx="2143" formatCode="0.00E+00">
                  <c:v>8.9216729975305498E-5</c:v>
                </c:pt>
                <c:pt idx="2144" formatCode="0.00E+00">
                  <c:v>8.9217013737652505E-5</c:v>
                </c:pt>
                <c:pt idx="2145" formatCode="0.00E+00">
                  <c:v>8.9216722699347897E-5</c:v>
                </c:pt>
                <c:pt idx="2146" formatCode="0.00E+00">
                  <c:v>8.9216562628280399E-5</c:v>
                </c:pt>
                <c:pt idx="2147" formatCode="0.00E+00">
                  <c:v>8.9216271589975804E-5</c:v>
                </c:pt>
                <c:pt idx="2148" formatCode="0.00E+00">
                  <c:v>8.9216140622738695E-5</c:v>
                </c:pt>
                <c:pt idx="2149" formatCode="0.00E+00">
                  <c:v>8.9215158368460793E-5</c:v>
                </c:pt>
                <c:pt idx="2150" formatCode="0.00E+00">
                  <c:v>8.9215944171883206E-5</c:v>
                </c:pt>
                <c:pt idx="2151" formatCode="0.00E+00">
                  <c:v>8.9216257038060603E-5</c:v>
                </c:pt>
                <c:pt idx="2152" formatCode="0.00E+00">
                  <c:v>8.9217217464465594E-5</c:v>
                </c:pt>
                <c:pt idx="2153" formatCode="0.00E+00">
                  <c:v>8.9217450295109302E-5</c:v>
                </c:pt>
                <c:pt idx="2154" formatCode="0.00E+00">
                  <c:v>8.9217915956396596E-5</c:v>
                </c:pt>
                <c:pt idx="2155" formatCode="0.00E+00">
                  <c:v>8.9216911874245906E-5</c:v>
                </c:pt>
                <c:pt idx="2156" formatCode="0.00E+00">
                  <c:v>8.9216475316789001E-5</c:v>
                </c:pt>
                <c:pt idx="2157" formatCode="0.00E+00">
                  <c:v>8.9217188360635205E-5</c:v>
                </c:pt>
                <c:pt idx="2158" formatCode="0.00E+00">
                  <c:v>8.9217093773186193E-5</c:v>
                </c:pt>
                <c:pt idx="2159" formatCode="0.00E+00">
                  <c:v>8.9216664491686997E-5</c:v>
                </c:pt>
                <c:pt idx="2160" formatCode="0.00E+00">
                  <c:v>8.9216795458923998E-5</c:v>
                </c:pt>
                <c:pt idx="2161" formatCode="0.00E+00">
                  <c:v>8.9216744527220699E-5</c:v>
                </c:pt>
                <c:pt idx="2162" formatCode="0.00E+00">
                  <c:v>8.9217086497228606E-5</c:v>
                </c:pt>
                <c:pt idx="2163" formatCode="0.00E+00">
                  <c:v>8.9216773631051196E-5</c:v>
                </c:pt>
                <c:pt idx="2164" formatCode="0.00E+00">
                  <c:v>8.92166353878565E-5</c:v>
                </c:pt>
                <c:pt idx="2165" formatCode="0.00E+00">
                  <c:v>8.9215456682723002E-5</c:v>
                </c:pt>
                <c:pt idx="2166" formatCode="0.00E+00">
                  <c:v>8.9215092884842306E-5</c:v>
                </c:pt>
                <c:pt idx="2167" formatCode="0.00E+00">
                  <c:v>8.9214394392911304E-5</c:v>
                </c:pt>
                <c:pt idx="2168" formatCode="0.00E+00">
                  <c:v>8.9213695900980397E-5</c:v>
                </c:pt>
                <c:pt idx="2169" formatCode="0.00E+00">
                  <c:v>8.9213514002040001E-5</c:v>
                </c:pt>
                <c:pt idx="2170" formatCode="0.00E+00">
                  <c:v>8.9213477622251998E-5</c:v>
                </c:pt>
                <c:pt idx="2171" formatCode="0.00E+00">
                  <c:v>8.9213855972047895E-5</c:v>
                </c:pt>
                <c:pt idx="2172" formatCode="0.00E+00">
                  <c:v>8.9212546299677302E-5</c:v>
                </c:pt>
                <c:pt idx="2173" formatCode="0.00E+00">
                  <c:v>8.9213746832683696E-5</c:v>
                </c:pt>
                <c:pt idx="2174" formatCode="0.00E+00">
                  <c:v>8.9214176114182906E-5</c:v>
                </c:pt>
                <c:pt idx="2175" formatCode="0.00E+00">
                  <c:v>8.9215078332927105E-5</c:v>
                </c:pt>
                <c:pt idx="2176" formatCode="0.00E+00">
                  <c:v>8.9216468040831401E-5</c:v>
                </c:pt>
                <c:pt idx="2177" formatCode="0.00E+00">
                  <c:v>8.9215100160799893E-5</c:v>
                </c:pt>
                <c:pt idx="2178" formatCode="0.00E+00">
                  <c:v>8.9215398475062102E-5</c:v>
                </c:pt>
                <c:pt idx="2179" formatCode="0.00E+00">
                  <c:v>8.9215413026977303E-5</c:v>
                </c:pt>
                <c:pt idx="2180" formatCode="0.00E+00">
                  <c:v>8.9215041953138994E-5</c:v>
                </c:pt>
                <c:pt idx="2181" formatCode="0.00E+00">
                  <c:v>8.9215092884842306E-5</c:v>
                </c:pt>
                <c:pt idx="2182" formatCode="0.00E+00">
                  <c:v>8.9213994215242605E-5</c:v>
                </c:pt>
                <c:pt idx="2183" formatCode="0.00E+00">
                  <c:v>8.9214234321843806E-5</c:v>
                </c:pt>
                <c:pt idx="2184" formatCode="0.00E+00">
                  <c:v>8.9214307081420002E-5</c:v>
                </c:pt>
                <c:pt idx="2185" formatCode="0.00E+00">
                  <c:v>8.9213957835454494E-5</c:v>
                </c:pt>
                <c:pt idx="2186" formatCode="0.00E+00">
                  <c:v>8.9213266619481106E-5</c:v>
                </c:pt>
                <c:pt idx="2187" formatCode="0.00E+00">
                  <c:v>8.9214016043115394E-5</c:v>
                </c:pt>
                <c:pt idx="2188" formatCode="0.00E+00">
                  <c:v>8.9211847807746394E-5</c:v>
                </c:pt>
                <c:pt idx="2189" formatCode="0.00E+00">
                  <c:v>8.9213797764386995E-5</c:v>
                </c:pt>
                <c:pt idx="2190" formatCode="0.00E+00">
                  <c:v>8.92144598765299E-5</c:v>
                </c:pt>
                <c:pt idx="2191" formatCode="0.00E+00">
                  <c:v>8.9213921455666396E-5</c:v>
                </c:pt>
                <c:pt idx="2192" formatCode="0.00E+00">
                  <c:v>8.92136740731075E-5</c:v>
                </c:pt>
                <c:pt idx="2193" formatCode="0.00E+00">
                  <c:v>8.9214678155258298E-5</c:v>
                </c:pt>
                <c:pt idx="2194" formatCode="0.00E+00">
                  <c:v>8.9214510808233199E-5</c:v>
                </c:pt>
                <c:pt idx="2195" formatCode="0.00E+00">
                  <c:v>8.9215704065281898E-5</c:v>
                </c:pt>
                <c:pt idx="2196" formatCode="0.00E+00">
                  <c:v>8.92166935955174E-5</c:v>
                </c:pt>
                <c:pt idx="2197" formatCode="0.00E+00">
                  <c:v>8.9215107436757494E-5</c:v>
                </c:pt>
                <c:pt idx="2198" formatCode="0.00E+00">
                  <c:v>8.9216424385085702E-5</c:v>
                </c:pt>
                <c:pt idx="2199" formatCode="0.00E+00">
                  <c:v>8.9215936895925606E-5</c:v>
                </c:pt>
                <c:pt idx="2200" formatCode="0.00E+00">
                  <c:v>8.9216169726569206E-5</c:v>
                </c:pt>
                <c:pt idx="2201" formatCode="0.00E+00">
                  <c:v>8.9218025095760795E-5</c:v>
                </c:pt>
                <c:pt idx="2202" formatCode="0.00E+00">
                  <c:v>8.9218905486632098E-5</c:v>
                </c:pt>
                <c:pt idx="2203" formatCode="0.00E+00">
                  <c:v>8.9219443907495602E-5</c:v>
                </c:pt>
                <c:pt idx="2204" formatCode="0.00E+00">
                  <c:v>8.9219938672613407E-5</c:v>
                </c:pt>
                <c:pt idx="2205" formatCode="0.00E+00">
                  <c:v>8.9220236986875493E-5</c:v>
                </c:pt>
                <c:pt idx="2206" formatCode="0.00E+00">
                  <c:v>8.9220775407738997E-5</c:v>
                </c:pt>
                <c:pt idx="2207" formatCode="0.00E+00">
                  <c:v>8.9222252427134704E-5</c:v>
                </c:pt>
                <c:pt idx="2208" formatCode="0.00E+00">
                  <c:v>8.9221677626483102E-5</c:v>
                </c:pt>
                <c:pt idx="2209" formatCode="0.00E+00">
                  <c:v>8.9222914539277594E-5</c:v>
                </c:pt>
                <c:pt idx="2210" formatCode="0.00E+00">
                  <c:v>8.9224275143351406E-5</c:v>
                </c:pt>
                <c:pt idx="2211" formatCode="0.00E+00">
                  <c:v>8.9225788542535197E-5</c:v>
                </c:pt>
                <c:pt idx="2212" formatCode="0.00E+00">
                  <c:v>8.9227200078312294E-5</c:v>
                </c:pt>
                <c:pt idx="2213" formatCode="0.00E+00">
                  <c:v>8.92286188900471E-5</c:v>
                </c:pt>
                <c:pt idx="2214" formatCode="0.00E+00">
                  <c:v>8.9229470177087906E-5</c:v>
                </c:pt>
                <c:pt idx="2215" formatCode="0.00E+00">
                  <c:v>8.9230001321993795E-5</c:v>
                </c:pt>
                <c:pt idx="2216" formatCode="0.00E+00">
                  <c:v>8.9231201855000095E-5</c:v>
                </c:pt>
                <c:pt idx="2217" formatCode="0.00E+00">
                  <c:v>8.9228997239842997E-5</c:v>
                </c:pt>
                <c:pt idx="2218" formatCode="0.00E+00">
                  <c:v>8.9230350567959195E-5</c:v>
                </c:pt>
                <c:pt idx="2219" formatCode="0.00E+00">
                  <c:v>8.9229259174317094E-5</c:v>
                </c:pt>
                <c:pt idx="2220" formatCode="0.00E+00">
                  <c:v>8.9229324657935595E-5</c:v>
                </c:pt>
                <c:pt idx="2221" formatCode="0.00E+00">
                  <c:v>8.9228844444733099E-5</c:v>
                </c:pt>
                <c:pt idx="2222" formatCode="0.00E+00">
                  <c:v>8.9227542048320201E-5</c:v>
                </c:pt>
                <c:pt idx="2223" formatCode="0.00E+00">
                  <c:v>8.92277603270486E-5</c:v>
                </c:pt>
                <c:pt idx="2224" formatCode="0.00E+00">
                  <c:v>8.9226705313194502E-5</c:v>
                </c:pt>
                <c:pt idx="2225" formatCode="0.00E+00">
                  <c:v>8.9225359261035906E-5</c:v>
                </c:pt>
                <c:pt idx="2226" formatCode="0.00E+00">
                  <c:v>8.9223955001216395E-5</c:v>
                </c:pt>
                <c:pt idx="2227" formatCode="0.00E+00">
                  <c:v>8.9222754468210001E-5</c:v>
                </c:pt>
                <c:pt idx="2228" formatCode="0.00E+00">
                  <c:v>8.9221844973508296E-5</c:v>
                </c:pt>
                <c:pt idx="2229" formatCode="0.00E+00">
                  <c:v>8.9222965470980893E-5</c:v>
                </c:pt>
                <c:pt idx="2230" formatCode="0.00E+00">
                  <c:v>8.9221124653704505E-5</c:v>
                </c:pt>
                <c:pt idx="2231" formatCode="0.00E+00">
                  <c:v>8.9220011432189494E-5</c:v>
                </c:pt>
                <c:pt idx="2232" formatCode="0.00E+00">
                  <c:v>8.9220317022409304E-5</c:v>
                </c:pt>
                <c:pt idx="2233" formatCode="0.00E+00">
                  <c:v>8.9223278337158303E-5</c:v>
                </c:pt>
                <c:pt idx="2234" formatCode="0.00E+00">
                  <c:v>8.9225221017841304E-5</c:v>
                </c:pt>
                <c:pt idx="2235" formatCode="0.00E+00">
                  <c:v>8.9223198301624507E-5</c:v>
                </c:pt>
                <c:pt idx="2236" formatCode="0.00E+00">
                  <c:v>8.9222870883531896E-5</c:v>
                </c:pt>
                <c:pt idx="2237" formatCode="0.00E+00">
                  <c:v>8.9221233793068704E-5</c:v>
                </c:pt>
                <c:pt idx="2238" formatCode="0.00E+00">
                  <c:v>8.9222055976279093E-5</c:v>
                </c:pt>
                <c:pt idx="2239" formatCode="0.00E+00">
                  <c:v>8.9219960500486195E-5</c:v>
                </c:pt>
                <c:pt idx="2240" formatCode="0.00E+00">
                  <c:v>8.9218869106844095E-5</c:v>
                </c:pt>
                <c:pt idx="2241" formatCode="0.00E+00">
                  <c:v>8.9218287030234906E-5</c:v>
                </c:pt>
                <c:pt idx="2242" formatCode="0.00E+00">
                  <c:v>8.9217232016380903E-5</c:v>
                </c:pt>
                <c:pt idx="2243" formatCode="0.00E+00">
                  <c:v>8.9215820480603698E-5</c:v>
                </c:pt>
                <c:pt idx="2244" formatCode="0.00E+00">
                  <c:v>8.92165189725347E-5</c:v>
                </c:pt>
                <c:pt idx="2245" formatCode="0.00E+00">
                  <c:v>8.9219749497715397E-5</c:v>
                </c:pt>
                <c:pt idx="2246" formatCode="0.00E+00">
                  <c:v>8.9219662186224E-5</c:v>
                </c:pt>
                <c:pt idx="2247" formatCode="0.00E+00">
                  <c:v>8.9221801317762597E-5</c:v>
                </c:pt>
                <c:pt idx="2248" formatCode="0.00E+00">
                  <c:v>8.9223969553131597E-5</c:v>
                </c:pt>
                <c:pt idx="2249" formatCode="0.00E+00">
                  <c:v>8.9224209659732905E-5</c:v>
                </c:pt>
                <c:pt idx="2250" formatCode="0.00E+00">
                  <c:v>8.9224246039520895E-5</c:v>
                </c:pt>
                <c:pt idx="2251" formatCode="0.00E+00">
                  <c:v>8.9224442490376505E-5</c:v>
                </c:pt>
                <c:pt idx="2252" formatCode="0.00E+00">
                  <c:v>8.9225010015070398E-5</c:v>
                </c:pt>
                <c:pt idx="2253" formatCode="0.00E+00">
                  <c:v>8.9223154645878795E-5</c:v>
                </c:pt>
                <c:pt idx="2254" formatCode="0.00E+00">
                  <c:v>8.9221801317762597E-5</c:v>
                </c:pt>
                <c:pt idx="2255" formatCode="0.00E+00">
                  <c:v>8.9220564404968199E-5</c:v>
                </c:pt>
                <c:pt idx="2256" formatCode="0.00E+00">
                  <c:v>8.9220455265604E-5</c:v>
                </c:pt>
                <c:pt idx="2257" formatCode="0.00E+00">
                  <c:v>8.9220469817519201E-5</c:v>
                </c:pt>
                <c:pt idx="2258" formatCode="0.00E+00">
                  <c:v>8.9219858637079597E-5</c:v>
                </c:pt>
                <c:pt idx="2259" formatCode="0.00E+00">
                  <c:v>8.92197786015458E-5</c:v>
                </c:pt>
                <c:pt idx="2260" formatCode="0.00E+00">
                  <c:v>8.9219181973021505E-5</c:v>
                </c:pt>
                <c:pt idx="2261" formatCode="0.00E+00">
                  <c:v>8.9219807705376297E-5</c:v>
                </c:pt>
                <c:pt idx="2262" formatCode="0.00E+00">
                  <c:v>8.9221335656475303E-5</c:v>
                </c:pt>
                <c:pt idx="2263" formatCode="0.00E+00">
                  <c:v>8.9222536189481602E-5</c:v>
                </c:pt>
                <c:pt idx="2264" formatCode="0.00E+00">
                  <c:v>8.9223547547590001E-5</c:v>
                </c:pt>
                <c:pt idx="2265" formatCode="0.00E+00">
                  <c:v>8.9223765826318399E-5</c:v>
                </c:pt>
                <c:pt idx="2266" formatCode="0.00E+00">
                  <c:v>8.9224209659732905E-5</c:v>
                </c:pt>
                <c:pt idx="2267" formatCode="0.00E+00">
                  <c:v>8.9225861302111298E-5</c:v>
                </c:pt>
                <c:pt idx="2268" formatCode="0.00E+00">
                  <c:v>8.9227789430879097E-5</c:v>
                </c:pt>
                <c:pt idx="2269" formatCode="0.00E+00">
                  <c:v>8.9227396529167904E-5</c:v>
                </c:pt>
                <c:pt idx="2270" formatCode="0.00E+00">
                  <c:v>8.9227673015557202E-5</c:v>
                </c:pt>
                <c:pt idx="2271" formatCode="0.00E+00">
                  <c:v>8.9228189608547796E-5</c:v>
                </c:pt>
                <c:pt idx="2272" formatCode="0.00E+00">
                  <c:v>8.9228182332590195E-5</c:v>
                </c:pt>
                <c:pt idx="2273" formatCode="0.00E+00">
                  <c:v>8.9227869466412799E-5</c:v>
                </c:pt>
                <c:pt idx="2274" formatCode="0.00E+00">
                  <c:v>8.9226574345957501E-5</c:v>
                </c:pt>
                <c:pt idx="2275" formatCode="0.00E+00">
                  <c:v>8.9224697148893001E-5</c:v>
                </c:pt>
                <c:pt idx="2276" formatCode="0.00E+00">
                  <c:v>8.9221975940745297E-5</c:v>
                </c:pt>
                <c:pt idx="2277" formatCode="0.00E+00">
                  <c:v>8.9222005044575794E-5</c:v>
                </c:pt>
                <c:pt idx="2278" formatCode="0.00E+00">
                  <c:v>8.9222354290541302E-5</c:v>
                </c:pt>
                <c:pt idx="2279" formatCode="0.00E+00">
                  <c:v>8.9223474788013805E-5</c:v>
                </c:pt>
                <c:pt idx="2280" formatCode="0.00E+00">
                  <c:v>8.9223321992903894E-5</c:v>
                </c:pt>
                <c:pt idx="2281" formatCode="0.00E+00">
                  <c:v>8.9222696260549101E-5</c:v>
                </c:pt>
                <c:pt idx="2282" formatCode="0.00E+00">
                  <c:v>8.9222936367150396E-5</c:v>
                </c:pt>
                <c:pt idx="2283" formatCode="0.00E+00">
                  <c:v>8.9221699454355998E-5</c:v>
                </c:pt>
                <c:pt idx="2284" formatCode="0.00E+00">
                  <c:v>8.9223663962911801E-5</c:v>
                </c:pt>
                <c:pt idx="2285" formatCode="0.00E+00">
                  <c:v>8.9223518443759504E-5</c:v>
                </c:pt>
                <c:pt idx="2286" formatCode="0.00E+00">
                  <c:v>8.9223380200564902E-5</c:v>
                </c:pt>
                <c:pt idx="2287" formatCode="0.00E+00">
                  <c:v>8.9223758550360799E-5</c:v>
                </c:pt>
                <c:pt idx="2288" formatCode="0.00E+00">
                  <c:v>8.9223693066742298E-5</c:v>
                </c:pt>
                <c:pt idx="2289" formatCode="0.00E+00">
                  <c:v>8.9224420662503703E-5</c:v>
                </c:pt>
                <c:pt idx="2290" formatCode="0.00E+00">
                  <c:v>8.9224748080596301E-5</c:v>
                </c:pt>
                <c:pt idx="2291" formatCode="0.00E+00">
                  <c:v>8.9224937255494297E-5</c:v>
                </c:pt>
                <c:pt idx="2292" formatCode="0.00E+00">
                  <c:v>8.9224842668045299E-5</c:v>
                </c:pt>
                <c:pt idx="2293" formatCode="0.00E+00">
                  <c:v>8.9225330157205503E-5</c:v>
                </c:pt>
                <c:pt idx="2294" formatCode="0.00E+00">
                  <c:v>8.9226203272119205E-5</c:v>
                </c:pt>
                <c:pt idx="2295" formatCode="0.00E+00">
                  <c:v>8.9227265561930795E-5</c:v>
                </c:pt>
                <c:pt idx="2296" formatCode="0.00E+00">
                  <c:v>8.9229499280918403E-5</c:v>
                </c:pt>
                <c:pt idx="2297" formatCode="0.00E+00">
                  <c:v>8.9228313299827305E-5</c:v>
                </c:pt>
                <c:pt idx="2298" formatCode="0.00E+00">
                  <c:v>8.9228014985565096E-5</c:v>
                </c:pt>
                <c:pt idx="2299" formatCode="0.00E+00">
                  <c:v>8.9228480646852404E-5</c:v>
                </c:pt>
                <c:pt idx="2300" formatCode="0.00E+00">
                  <c:v>8.9228204160463106E-5</c:v>
                </c:pt>
                <c:pt idx="2301" formatCode="0.00E+00">
                  <c:v>8.9228531578555703E-5</c:v>
                </c:pt>
                <c:pt idx="2302" formatCode="0.00E+00">
                  <c:v>8.9230066805612296E-5</c:v>
                </c:pt>
                <c:pt idx="2303" formatCode="0.00E+00">
                  <c:v>8.9231252786703394E-5</c:v>
                </c:pt>
                <c:pt idx="2304" formatCode="0.00E+00">
                  <c:v>8.9232395112048794E-5</c:v>
                </c:pt>
                <c:pt idx="2305" formatCode="0.00E+00">
                  <c:v>8.92326643224806E-5</c:v>
                </c:pt>
                <c:pt idx="2306" formatCode="0.00E+00">
                  <c:v>8.9233464677818106E-5</c:v>
                </c:pt>
                <c:pt idx="2307" formatCode="0.00E+00">
                  <c:v>8.9232889877166599E-5</c:v>
                </c:pt>
                <c:pt idx="2308" formatCode="0.00E+00">
                  <c:v>8.9233159087598297E-5</c:v>
                </c:pt>
                <c:pt idx="2309" formatCode="0.00E+00">
                  <c:v>8.92326643224806E-5</c:v>
                </c:pt>
                <c:pt idx="2310" formatCode="0.00E+00">
                  <c:v>8.9232606114819605E-5</c:v>
                </c:pt>
                <c:pt idx="2311" formatCode="0.00E+00">
                  <c:v>8.9231485617347102E-5</c:v>
                </c:pt>
                <c:pt idx="2312" formatCode="0.00E+00">
                  <c:v>8.9231172751169706E-5</c:v>
                </c:pt>
                <c:pt idx="2313" formatCode="0.00E+00">
                  <c:v>8.9231172751169706E-5</c:v>
                </c:pt>
                <c:pt idx="2314" formatCode="0.00E+00">
                  <c:v>8.9231143647339195E-5</c:v>
                </c:pt>
                <c:pt idx="2315" formatCode="0.00E+00">
                  <c:v>8.9231951278634396E-5</c:v>
                </c:pt>
                <c:pt idx="2316" formatCode="0.00E+00">
                  <c:v>8.9231667516287403E-5</c:v>
                </c:pt>
                <c:pt idx="2317" formatCode="0.00E+00">
                  <c:v>8.9233697508461801E-5</c:v>
                </c:pt>
                <c:pt idx="2318" formatCode="0.00E+00">
                  <c:v>8.9235349150840207E-5</c:v>
                </c:pt>
                <c:pt idx="2319" formatCode="0.00E+00">
                  <c:v>8.9236295025329996E-5</c:v>
                </c:pt>
                <c:pt idx="2320" formatCode="0.00E+00">
                  <c:v>8.9238259533885894E-5</c:v>
                </c:pt>
                <c:pt idx="2321" formatCode="0.00E+00">
                  <c:v>8.9239372755400796E-5</c:v>
                </c:pt>
                <c:pt idx="2322" formatCode="0.00E+00">
                  <c:v>8.92398020369001E-5</c:v>
                </c:pt>
                <c:pt idx="2323" formatCode="0.00E+00">
                  <c:v>8.9239903900306699E-5</c:v>
                </c:pt>
                <c:pt idx="2324" formatCode="0.00E+00">
                  <c:v>8.9241599198430804E-5</c:v>
                </c:pt>
                <c:pt idx="2325" formatCode="0.00E+00">
                  <c:v>8.9243818365503103E-5</c:v>
                </c:pt>
                <c:pt idx="2326" formatCode="0.00E+00">
                  <c:v>8.9245157141704099E-5</c:v>
                </c:pt>
                <c:pt idx="2327" formatCode="0.00E+00">
                  <c:v>8.9246699644718306E-5</c:v>
                </c:pt>
                <c:pt idx="2328" formatCode="0.00E+00">
                  <c:v>8.9247623691335293E-5</c:v>
                </c:pt>
                <c:pt idx="2329" formatCode="0.00E+00">
                  <c:v>8.9250708697363694E-5</c:v>
                </c:pt>
                <c:pt idx="2330" formatCode="0.00E+00">
                  <c:v>8.9251741883344894E-5</c:v>
                </c:pt>
                <c:pt idx="2331" formatCode="0.00E+00">
                  <c:v>8.9252986072097001E-5</c:v>
                </c:pt>
                <c:pt idx="2332" formatCode="0.00E+00">
                  <c:v>8.9253633632324595E-5</c:v>
                </c:pt>
                <c:pt idx="2333" formatCode="0.00E+00">
                  <c:v>8.9253793703392094E-5</c:v>
                </c:pt>
                <c:pt idx="2334" formatCode="0.00E+00">
                  <c:v>8.9254339400213198E-5</c:v>
                </c:pt>
                <c:pt idx="2335" formatCode="0.00E+00">
                  <c:v>8.9256107457913499E-5</c:v>
                </c:pt>
                <c:pt idx="2336" formatCode="0.00E+00">
                  <c:v>8.9256609498988796E-5</c:v>
                </c:pt>
                <c:pt idx="2337" formatCode="0.00E+00">
                  <c:v>8.9257402578368797E-5</c:v>
                </c:pt>
                <c:pt idx="2338" formatCode="0.00E+00">
                  <c:v>8.9257220679428401E-5</c:v>
                </c:pt>
                <c:pt idx="2339" formatCode="0.00E+00">
                  <c:v>8.9256085630040602E-5</c:v>
                </c:pt>
                <c:pt idx="2340" formatCode="0.00E+00">
                  <c:v>8.9256289356853799E-5</c:v>
                </c:pt>
                <c:pt idx="2341" formatCode="0.00E+00">
                  <c:v>8.9257562649436295E-5</c:v>
                </c:pt>
                <c:pt idx="2342" formatCode="0.00E+00">
                  <c:v>8.9256231149192899E-5</c:v>
                </c:pt>
                <c:pt idx="2343" formatCode="0.00E+00">
                  <c:v>8.9258574007544694E-5</c:v>
                </c:pt>
                <c:pt idx="2344" formatCode="0.00E+00">
                  <c:v>8.9259468950331198E-5</c:v>
                </c:pt>
                <c:pt idx="2345" formatCode="0.00E+00">
                  <c:v>8.92602911335416E-5</c:v>
                </c:pt>
                <c:pt idx="2346" formatCode="0.00E+00">
                  <c:v>8.9260975073557306E-5</c:v>
                </c:pt>
                <c:pt idx="2347" formatCode="0.00E+00">
                  <c:v>8.9261331595480401E-5</c:v>
                </c:pt>
                <c:pt idx="2348" formatCode="0.00E+00">
                  <c:v>8.9261498942505595E-5</c:v>
                </c:pt>
                <c:pt idx="2349" formatCode="0.00E+00">
                  <c:v>8.9261746325064505E-5</c:v>
                </c:pt>
                <c:pt idx="2350" formatCode="0.00E+00">
                  <c:v>8.9261455286759897E-5</c:v>
                </c:pt>
                <c:pt idx="2351" formatCode="0.00E+00">
                  <c:v>8.9260327513329698E-5</c:v>
                </c:pt>
                <c:pt idx="2352" formatCode="0.00E+00">
                  <c:v>8.9261266111861901E-5</c:v>
                </c:pt>
                <c:pt idx="2353" formatCode="0.00E+00">
                  <c:v>8.9262597612105296E-5</c:v>
                </c:pt>
                <c:pt idx="2354" formatCode="0.00E+00">
                  <c:v>8.9262517576571595E-5</c:v>
                </c:pt>
                <c:pt idx="2355" formatCode="0.00E+00">
                  <c:v>8.9262590336147696E-5</c:v>
                </c:pt>
                <c:pt idx="2356" formatCode="0.00E+00">
                  <c:v>8.9264314738102298E-5</c:v>
                </c:pt>
                <c:pt idx="2357" formatCode="0.00E+00">
                  <c:v>8.92633106559515E-5</c:v>
                </c:pt>
                <c:pt idx="2358" formatCode="0.00E+00">
                  <c:v>8.9263987320009605E-5</c:v>
                </c:pt>
                <c:pt idx="2359" formatCode="0.00E+00">
                  <c:v>8.9263987320009605E-5</c:v>
                </c:pt>
                <c:pt idx="2360" formatCode="0.00E+00">
                  <c:v>8.9263143308926401E-5</c:v>
                </c:pt>
                <c:pt idx="2361" formatCode="0.00E+00">
                  <c:v>8.92652533366345E-5</c:v>
                </c:pt>
                <c:pt idx="2362" formatCode="0.00E+00">
                  <c:v>8.9264263806398999E-5</c:v>
                </c:pt>
                <c:pt idx="2363" formatCode="0.00E+00">
                  <c:v>8.9264125563204302E-5</c:v>
                </c:pt>
                <c:pt idx="2364" formatCode="0.00E+00">
                  <c:v>8.9264984126202803E-5</c:v>
                </c:pt>
                <c:pt idx="2365" formatCode="0.00E+00">
                  <c:v>8.9263863628730205E-5</c:v>
                </c:pt>
                <c:pt idx="2366" formatCode="0.00E+00">
                  <c:v>8.9264074631501003E-5</c:v>
                </c:pt>
                <c:pt idx="2367" formatCode="0.00E+00">
                  <c:v>8.9263994595967206E-5</c:v>
                </c:pt>
                <c:pt idx="2368" formatCode="0.00E+00">
                  <c:v>8.9264423877466497E-5</c:v>
                </c:pt>
                <c:pt idx="2369" formatCode="0.00E+00">
                  <c:v>8.9264089183416204E-5</c:v>
                </c:pt>
                <c:pt idx="2370" formatCode="0.00E+00">
                  <c:v>8.9264809503219995E-5</c:v>
                </c:pt>
                <c:pt idx="2371" formatCode="0.00E+00">
                  <c:v>8.9264955022372305E-5</c:v>
                </c:pt>
                <c:pt idx="2372" formatCode="0.00E+00">
                  <c:v>8.9264707639813396E-5</c:v>
                </c:pt>
                <c:pt idx="2373" formatCode="0.00E+00">
                  <c:v>8.9266752183902995E-5</c:v>
                </c:pt>
                <c:pt idx="2374" formatCode="0.00E+00">
                  <c:v>8.9268018200527904E-5</c:v>
                </c:pt>
                <c:pt idx="2375" formatCode="0.00E+00">
                  <c:v>8.9267705334350494E-5</c:v>
                </c:pt>
                <c:pt idx="2376" formatCode="0.00E+00">
                  <c:v>8.9267778093926595E-5</c:v>
                </c:pt>
                <c:pt idx="2377" formatCode="0.00E+00">
                  <c:v>8.9267821749672294E-5</c:v>
                </c:pt>
                <c:pt idx="2378" formatCode="0.00E+00">
                  <c:v>8.9267916337121305E-5</c:v>
                </c:pt>
                <c:pt idx="2379" formatCode="0.00E+00">
                  <c:v>8.9268338342662901E-5</c:v>
                </c:pt>
                <c:pt idx="2380" formatCode="0.00E+00">
                  <c:v>8.9268905867356793E-5</c:v>
                </c:pt>
                <c:pt idx="2381" formatCode="0.00E+00">
                  <c:v>8.9268505689688E-5</c:v>
                </c:pt>
                <c:pt idx="2382" formatCode="0.00E+00">
                  <c:v>8.9268774900119806E-5</c:v>
                </c:pt>
                <c:pt idx="2383" formatCode="0.00E+00">
                  <c:v>8.92694733920507E-5</c:v>
                </c:pt>
                <c:pt idx="2384" formatCode="0.00E+00">
                  <c:v>8.92682728590444E-5</c:v>
                </c:pt>
                <c:pt idx="2385" formatCode="0.00E+00">
                  <c:v>8.9268156443722505E-5</c:v>
                </c:pt>
                <c:pt idx="2386" formatCode="0.00E+00">
                  <c:v>8.92675379873253E-5</c:v>
                </c:pt>
                <c:pt idx="2387" formatCode="0.00E+00">
                  <c:v>8.9268141891807304E-5</c:v>
                </c:pt>
                <c:pt idx="2388" formatCode="0.00E+00">
                  <c:v>8.9268607553094598E-5</c:v>
                </c:pt>
                <c:pt idx="2389" formatCode="0.00E+00">
                  <c:v>8.9267639850731898E-5</c:v>
                </c:pt>
                <c:pt idx="2390" formatCode="0.00E+00">
                  <c:v>8.9267137809656601E-5</c:v>
                </c:pt>
                <c:pt idx="2391" formatCode="0.00E+00">
                  <c:v>8.9267057774122804E-5</c:v>
                </c:pt>
                <c:pt idx="2392" formatCode="0.00E+00">
                  <c:v>8.9266359282191802E-5</c:v>
                </c:pt>
                <c:pt idx="2393" formatCode="0.00E+00">
                  <c:v>8.9267217845190303E-5</c:v>
                </c:pt>
                <c:pt idx="2394" formatCode="0.00E+00">
                  <c:v>8.92672978807241E-5</c:v>
                </c:pt>
                <c:pt idx="2395" formatCode="0.00E+00">
                  <c:v>8.9267814473714707E-5</c:v>
                </c:pt>
                <c:pt idx="2396" formatCode="0.00E+00">
                  <c:v>8.9266010036226403E-5</c:v>
                </c:pt>
                <c:pt idx="2397" formatCode="0.00E+00">
                  <c:v>8.9267407020088299E-5</c:v>
                </c:pt>
                <c:pt idx="2398" formatCode="0.00E+00">
                  <c:v>8.9266592112835497E-5</c:v>
                </c:pt>
                <c:pt idx="2399" formatCode="0.00E+00">
                  <c:v>8.9267225121147904E-5</c:v>
                </c:pt>
                <c:pt idx="2400" formatCode="0.00E+00">
                  <c:v>8.9267559815198197E-5</c:v>
                </c:pt>
                <c:pt idx="2401" formatCode="0.00E+00">
                  <c:v>8.9267647126689594E-5</c:v>
                </c:pt>
                <c:pt idx="2402" formatCode="0.00E+00">
                  <c:v>8.9268600277136998E-5</c:v>
                </c:pt>
                <c:pt idx="2403" formatCode="0.00E+00">
                  <c:v>8.92682655830868E-5</c:v>
                </c:pt>
                <c:pt idx="2404" formatCode="0.00E+00">
                  <c:v>8.9268192823510603E-5</c:v>
                </c:pt>
                <c:pt idx="2405" formatCode="0.00E+00">
                  <c:v>8.92683310667053E-5</c:v>
                </c:pt>
                <c:pt idx="2406" formatCode="0.00E+00">
                  <c:v>8.9268018200527904E-5</c:v>
                </c:pt>
                <c:pt idx="2407" formatCode="0.00E+00">
                  <c:v>8.9268789452034994E-5</c:v>
                </c:pt>
                <c:pt idx="2408" formatCode="0.00E+00">
                  <c:v>8.9268498413730399E-5</c:v>
                </c:pt>
                <c:pt idx="2409" formatCode="0.00E+00">
                  <c:v>8.9268462033942301E-5</c:v>
                </c:pt>
                <c:pt idx="2410" formatCode="0.00E+00">
                  <c:v>8.9268309238832403E-5</c:v>
                </c:pt>
                <c:pt idx="2411" formatCode="0.00E+00">
                  <c:v>8.9268221927341101E-5</c:v>
                </c:pt>
                <c:pt idx="2412" formatCode="0.00E+00">
                  <c:v>8.9267887233290794E-5</c:v>
                </c:pt>
                <c:pt idx="2413" formatCode="0.00E+00">
                  <c:v>8.9267741714138497E-5</c:v>
                </c:pt>
                <c:pt idx="2414" formatCode="0.00E+00">
                  <c:v>8.9268847659695894E-5</c:v>
                </c:pt>
                <c:pt idx="2415" formatCode="0.00E+00">
                  <c:v>8.9268825831823105E-5</c:v>
                </c:pt>
                <c:pt idx="2416" formatCode="0.00E+00">
                  <c:v>8.9269233285449405E-5</c:v>
                </c:pt>
                <c:pt idx="2417" formatCode="0.00E+00">
                  <c:v>8.9269015006721006E-5</c:v>
                </c:pt>
                <c:pt idx="2418" formatCode="0.00E+00">
                  <c:v>8.9269284217152704E-5</c:v>
                </c:pt>
                <c:pt idx="2419" formatCode="0.00E+00">
                  <c:v>8.9269233285449405E-5</c:v>
                </c:pt>
                <c:pt idx="2420" formatCode="0.00E+00">
                  <c:v>8.92692405614071E-5</c:v>
                </c:pt>
                <c:pt idx="2421" formatCode="0.00E+00">
                  <c:v>8.9269000454805805E-5</c:v>
                </c:pt>
                <c:pt idx="2422" formatCode="0.00E+00">
                  <c:v>8.9269029558636194E-5</c:v>
                </c:pt>
                <c:pt idx="2423" formatCode="0.00E+00">
                  <c:v>8.9269771706312895E-5</c:v>
                </c:pt>
                <c:pt idx="2424" formatCode="0.00E+00">
                  <c:v>8.9269327872898403E-5</c:v>
                </c:pt>
                <c:pt idx="2425" formatCode="0.00E+00">
                  <c:v>8.9270921307615895E-5</c:v>
                </c:pt>
                <c:pt idx="2426" formatCode="0.00E+00">
                  <c:v>8.9270470198243897E-5</c:v>
                </c:pt>
                <c:pt idx="2427" formatCode="0.00E+00">
                  <c:v>8.9269400632474599E-5</c:v>
                </c:pt>
                <c:pt idx="2428" formatCode="0.00E+00">
                  <c:v>8.9269720774609596E-5</c:v>
                </c:pt>
                <c:pt idx="2429" formatCode="0.00E+00">
                  <c:v>8.9268483861815198E-5</c:v>
                </c:pt>
                <c:pt idx="2430" formatCode="0.00E+00">
                  <c:v>8.9268709416501197E-5</c:v>
                </c:pt>
                <c:pt idx="2431" formatCode="0.00E+00">
                  <c:v>8.9268745796289295E-5</c:v>
                </c:pt>
                <c:pt idx="2432" formatCode="0.00E+00">
                  <c:v>8.9268854935653494E-5</c:v>
                </c:pt>
                <c:pt idx="2433" formatCode="0.00E+00">
                  <c:v>8.9267974544782205E-5</c:v>
                </c:pt>
                <c:pt idx="2434" formatCode="0.00E+00">
                  <c:v>8.92682146513835E-5</c:v>
                </c:pt>
                <c:pt idx="2435" formatCode="0.00E+00">
                  <c:v>8.9266839495394406E-5</c:v>
                </c:pt>
                <c:pt idx="2436" formatCode="0.00E+00">
                  <c:v>8.9265544374939095E-5</c:v>
                </c:pt>
                <c:pt idx="2437" formatCode="0.00E+00">
                  <c:v>8.9264212874695699E-5</c:v>
                </c:pt>
                <c:pt idx="2438" formatCode="0.00E+00">
                  <c:v>8.9263492554891895E-5</c:v>
                </c:pt>
                <c:pt idx="2439" formatCode="0.00E+00">
                  <c:v>8.9262277469970299E-5</c:v>
                </c:pt>
                <c:pt idx="2440" formatCode="0.00E+00">
                  <c:v>8.9260749518871294E-5</c:v>
                </c:pt>
                <c:pt idx="2441" formatCode="0.00E+00">
                  <c:v>8.9260465756524395E-5</c:v>
                </c:pt>
                <c:pt idx="2442" formatCode="0.00E+00">
                  <c:v>8.9259541709907394E-5</c:v>
                </c:pt>
                <c:pt idx="2443" formatCode="0.00E+00">
                  <c:v>8.9259250671602799E-5</c:v>
                </c:pt>
                <c:pt idx="2444" formatCode="0.00E+00">
                  <c:v>8.9259337983094196E-5</c:v>
                </c:pt>
                <c:pt idx="2445" formatCode="0.00E+00">
                  <c:v>8.9258966909255805E-5</c:v>
                </c:pt>
                <c:pt idx="2446" formatCode="0.00E+00">
                  <c:v>8.9258843217976405E-5</c:v>
                </c:pt>
                <c:pt idx="2447" formatCode="0.00E+00">
                  <c:v>8.9258777734357904E-5</c:v>
                </c:pt>
                <c:pt idx="2448" formatCode="0.00E+00">
                  <c:v>8.9258363004773896E-5</c:v>
                </c:pt>
                <c:pt idx="2449" formatCode="0.00E+00">
                  <c:v>8.9257300714962198E-5</c:v>
                </c:pt>
                <c:pt idx="2450" formatCode="0.00E+00">
                  <c:v>8.9257009676657604E-5</c:v>
                </c:pt>
                <c:pt idx="2451" formatCode="0.00E+00">
                  <c:v>8.9256755018141094E-5</c:v>
                </c:pt>
                <c:pt idx="2452" formatCode="0.00E+00">
                  <c:v>8.9255438069812994E-5</c:v>
                </c:pt>
                <c:pt idx="2453" formatCode="0.00E+00">
                  <c:v>8.9254201157018502E-5</c:v>
                </c:pt>
                <c:pt idx="2454" formatCode="0.00E+00">
                  <c:v>8.9253575424663695E-5</c:v>
                </c:pt>
                <c:pt idx="2455" formatCode="0.00E+00">
                  <c:v>8.9252942416351302E-5</c:v>
                </c:pt>
                <c:pt idx="2456" formatCode="0.00E+00">
                  <c:v>8.9252411271445494E-5</c:v>
                </c:pt>
                <c:pt idx="2457" formatCode="0.00E+00">
                  <c:v>8.9250082965008901E-5</c:v>
                </c:pt>
                <c:pt idx="2458" formatCode="0.00E+00">
                  <c:v>8.9248715084977394E-5</c:v>
                </c:pt>
                <c:pt idx="2459" formatCode="0.00E+00">
                  <c:v>8.9248067524749799E-5</c:v>
                </c:pt>
                <c:pt idx="2460" formatCode="0.00E+00">
                  <c:v>8.9248031144961701E-5</c:v>
                </c:pt>
                <c:pt idx="2461" formatCode="0.00E+00">
                  <c:v>8.9247951109427999E-5</c:v>
                </c:pt>
                <c:pt idx="2462" formatCode="0.00E+00">
                  <c:v>8.9247805590275702E-5</c:v>
                </c:pt>
                <c:pt idx="2463" formatCode="0.00E+00">
                  <c:v>8.9247638243250495E-5</c:v>
                </c:pt>
                <c:pt idx="2464" formatCode="0.00E+00">
                  <c:v>8.9247769210487604E-5</c:v>
                </c:pt>
                <c:pt idx="2465" formatCode="0.00E+00">
                  <c:v>8.9248038420919302E-5</c:v>
                </c:pt>
                <c:pt idx="2466" formatCode="0.00E+00">
                  <c:v>8.9248118456453098E-5</c:v>
                </c:pt>
                <c:pt idx="2467" formatCode="0.00E+00">
                  <c:v>8.9248314907308695E-5</c:v>
                </c:pt>
                <c:pt idx="2468" formatCode="0.00E+00">
                  <c:v>8.92481402843259E-5</c:v>
                </c:pt>
                <c:pt idx="2469" formatCode="0.00E+00">
                  <c:v>8.9248627773486105E-5</c:v>
                </c:pt>
                <c:pt idx="2470" formatCode="0.00E+00">
                  <c:v>8.9248816948384006E-5</c:v>
                </c:pt>
                <c:pt idx="2471" formatCode="0.00E+00">
                  <c:v>8.92481984919868E-5</c:v>
                </c:pt>
                <c:pt idx="2472" formatCode="0.00E+00">
                  <c:v>8.9248380390927196E-5</c:v>
                </c:pt>
                <c:pt idx="2473" formatCode="0.00E+00">
                  <c:v>8.9248482254333794E-5</c:v>
                </c:pt>
                <c:pt idx="2474" formatCode="0.00E+00">
                  <c:v>8.9249122538603802E-5</c:v>
                </c:pt>
                <c:pt idx="2475" formatCode="0.00E+00">
                  <c:v>8.9249006123282002E-5</c:v>
                </c:pt>
                <c:pt idx="2476" formatCode="0.00E+00">
                  <c:v>8.9249464508611695E-5</c:v>
                </c:pt>
                <c:pt idx="2477" formatCode="0.00E+00">
                  <c:v>8.9249129814561497E-5</c:v>
                </c:pt>
                <c:pt idx="2478" formatCode="0.00E+00">
                  <c:v>8.9248933363705901E-5</c:v>
                </c:pt>
                <c:pt idx="2479" formatCode="0.00E+00">
                  <c:v>8.9250163000542698E-5</c:v>
                </c:pt>
                <c:pt idx="2480" formatCode="0.00E+00">
                  <c:v>8.9249850134365301E-5</c:v>
                </c:pt>
                <c:pt idx="2481" formatCode="0.00E+00">
                  <c:v>8.92499519977719E-5</c:v>
                </c:pt>
                <c:pt idx="2482" formatCode="0.00E+00">
                  <c:v>8.9250592282041894E-5</c:v>
                </c:pt>
                <c:pt idx="2483" formatCode="0.00E+00">
                  <c:v>8.9250919700134505E-5</c:v>
                </c:pt>
                <c:pt idx="2484" formatCode="0.00E+00">
                  <c:v>8.92501266207546E-5</c:v>
                </c:pt>
                <c:pt idx="2485" formatCode="0.00E+00">
                  <c:v>8.9250374003313495E-5</c:v>
                </c:pt>
                <c:pt idx="2486" formatCode="0.00E+00">
                  <c:v>8.9250461314804906E-5</c:v>
                </c:pt>
                <c:pt idx="2487" formatCode="0.00E+00">
                  <c:v>8.9249748270958703E-5</c:v>
                </c:pt>
                <c:pt idx="2488" formatCode="0.00E+00">
                  <c:v>8.9249835582450005E-5</c:v>
                </c:pt>
                <c:pt idx="2489" formatCode="0.00E+00">
                  <c:v>8.9250264863949296E-5</c:v>
                </c:pt>
                <c:pt idx="2490" formatCode="0.00E+00">
                  <c:v>8.9249137090519098E-5</c:v>
                </c:pt>
                <c:pt idx="2491" formatCode="0.00E+00">
                  <c:v>8.9249748270958703E-5</c:v>
                </c:pt>
                <c:pt idx="2492" formatCode="0.00E+00">
                  <c:v>8.9249355369247496E-5</c:v>
                </c:pt>
                <c:pt idx="2493" formatCode="0.00E+00">
                  <c:v>8.9250781456939903E-5</c:v>
                </c:pt>
                <c:pt idx="2494" formatCode="0.00E+00">
                  <c:v>8.9250643213745207E-5</c:v>
                </c:pt>
                <c:pt idx="2495" formatCode="0.00E+00">
                  <c:v>8.9251618192065494E-5</c:v>
                </c:pt>
                <c:pt idx="2496" formatCode="0.00E+00">
                  <c:v>8.9252498582936796E-5</c:v>
                </c:pt>
                <c:pt idx="2497" formatCode="0.00E+00">
                  <c:v>8.9254528575111194E-5</c:v>
                </c:pt>
                <c:pt idx="2498" formatCode="0.00E+00">
                  <c:v>8.9254579506814493E-5</c:v>
                </c:pt>
                <c:pt idx="2499" formatCode="0.00E+00">
                  <c:v>8.9254746853839606E-5</c:v>
                </c:pt>
                <c:pt idx="2500" formatCode="0.00E+00">
                  <c:v>8.92550306161866E-5</c:v>
                </c:pt>
                <c:pt idx="2501" formatCode="0.00E+00">
                  <c:v>8.9255830971524106E-5</c:v>
                </c:pt>
                <c:pt idx="2502" formatCode="0.00E+00">
                  <c:v>8.9255896455142606E-5</c:v>
                </c:pt>
                <c:pt idx="2503" formatCode="0.00E+00">
                  <c:v>8.9256551291327896E-5</c:v>
                </c:pt>
                <c:pt idx="2504" formatCode="0.00E+00">
                  <c:v>8.9257788204122294E-5</c:v>
                </c:pt>
                <c:pt idx="2505" formatCode="0.00E+00">
                  <c:v>8.9258333900943398E-5</c:v>
                </c:pt>
                <c:pt idx="2506" formatCode="0.00E+00">
                  <c:v>8.9257926447317004E-5</c:v>
                </c:pt>
                <c:pt idx="2507" formatCode="0.00E+00">
                  <c:v>8.9258071966469301E-5</c:v>
                </c:pt>
                <c:pt idx="2508" formatCode="0.00E+00">
                  <c:v>8.9259112428408103E-5</c:v>
                </c:pt>
                <c:pt idx="2509" formatCode="0.00E+00">
                  <c:v>8.9257904619444202E-5</c:v>
                </c:pt>
                <c:pt idx="2510" formatCode="0.00E+00">
                  <c:v>8.9257002400700003E-5</c:v>
                </c:pt>
                <c:pt idx="2511" formatCode="0.00E+00">
                  <c:v>8.9257307990919799E-5</c:v>
                </c:pt>
                <c:pt idx="2512" formatCode="0.00E+00">
                  <c:v>8.9257962827105102E-5</c:v>
                </c:pt>
                <c:pt idx="2513" formatCode="0.00E+00">
                  <c:v>8.9257911895401803E-5</c:v>
                </c:pt>
                <c:pt idx="2514" formatCode="0.00E+00">
                  <c:v>8.9257970103062703E-5</c:v>
                </c:pt>
                <c:pt idx="2515" formatCode="0.00E+00">
                  <c:v>8.92570824362338E-5</c:v>
                </c:pt>
                <c:pt idx="2516" formatCode="0.00E+00">
                  <c:v>8.9256784121971605E-5</c:v>
                </c:pt>
                <c:pt idx="2517" formatCode="0.00E+00">
                  <c:v>8.9256405772175599E-5</c:v>
                </c:pt>
                <c:pt idx="2518" formatCode="0.00E+00">
                  <c:v>8.9256791397929205E-5</c:v>
                </c:pt>
                <c:pt idx="2519" formatCode="0.00E+00">
                  <c:v>8.9256565843243206E-5</c:v>
                </c:pt>
                <c:pt idx="2520" formatCode="0.00E+00">
                  <c:v>8.9255590864922906E-5</c:v>
                </c:pt>
                <c:pt idx="2521" formatCode="0.00E+00">
                  <c:v>8.9255787315778394E-5</c:v>
                </c:pt>
                <c:pt idx="2522" formatCode="0.00E+00">
                  <c:v>8.9255387138109695E-5</c:v>
                </c:pt>
                <c:pt idx="2523" formatCode="0.00E+00">
                  <c:v>8.92550306161866E-5</c:v>
                </c:pt>
                <c:pt idx="2524" formatCode="0.00E+00">
                  <c:v>8.9255765487905605E-5</c:v>
                </c:pt>
                <c:pt idx="2525" formatCode="0.00E+00">
                  <c:v>8.9255772763863206E-5</c:v>
                </c:pt>
                <c:pt idx="2526" formatCode="0.00E+00">
                  <c:v>8.9255234342999797E-5</c:v>
                </c:pt>
                <c:pt idx="2527" formatCode="0.00E+00">
                  <c:v>8.9255168859381202E-5</c:v>
                </c:pt>
                <c:pt idx="2528" formatCode="0.00E+00">
                  <c:v>8.92543030204251E-5</c:v>
                </c:pt>
                <c:pt idx="2529" formatCode="0.00E+00">
                  <c:v>8.9254514023196006E-5</c:v>
                </c:pt>
                <c:pt idx="2530" formatCode="0.00E+00">
                  <c:v>8.9255358034279197E-5</c:v>
                </c:pt>
                <c:pt idx="2531" formatCode="0.00E+00">
                  <c:v>8.9257868239656104E-5</c:v>
                </c:pt>
                <c:pt idx="2532" formatCode="0.00E+00">
                  <c:v>8.9258064690511701E-5</c:v>
                </c:pt>
                <c:pt idx="2533" formatCode="0.00E+00">
                  <c:v>8.9258457592222799E-5</c:v>
                </c:pt>
                <c:pt idx="2534" formatCode="0.00E+00">
                  <c:v>8.9259039668832001E-5</c:v>
                </c:pt>
                <c:pt idx="2535" formatCode="0.00E+00">
                  <c:v>8.9259607193525894E-5</c:v>
                </c:pt>
                <c:pt idx="2536" formatCode="0.00E+00">
                  <c:v>8.9258857769891606E-5</c:v>
                </c:pt>
                <c:pt idx="2537" formatCode="0.00E+00">
                  <c:v>8.9258384832646698E-5</c:v>
                </c:pt>
                <c:pt idx="2538" formatCode="0.00E+00">
                  <c:v>8.9257948275189806E-5</c:v>
                </c:pt>
                <c:pt idx="2539" formatCode="0.00E+00">
                  <c:v>8.9259068772662404E-5</c:v>
                </c:pt>
                <c:pt idx="2540" formatCode="0.00E+00">
                  <c:v>8.9260123786516501E-5</c:v>
                </c:pt>
                <c:pt idx="2541" formatCode="0.00E+00">
                  <c:v>8.9260625827591893E-5</c:v>
                </c:pt>
                <c:pt idx="2542" formatCode="0.00E+00">
                  <c:v>8.9260211098007898E-5</c:v>
                </c:pt>
                <c:pt idx="2543" formatCode="0.00E+00">
                  <c:v>8.9260334789287299E-5</c:v>
                </c:pt>
                <c:pt idx="2544" formatCode="0.00E+00">
                  <c:v>8.9261018729303005E-5</c:v>
                </c:pt>
                <c:pt idx="2545" formatCode="0.00E+00">
                  <c:v>8.9261557150166495E-5</c:v>
                </c:pt>
                <c:pt idx="2546" formatCode="0.00E+00">
                  <c:v>8.9261702669318806E-5</c:v>
                </c:pt>
                <c:pt idx="2547" formatCode="0.00E+00">
                  <c:v>8.9261207904201001E-5</c:v>
                </c:pt>
                <c:pt idx="2548" formatCode="0.00E+00">
                  <c:v>8.9261746325064505E-5</c:v>
                </c:pt>
                <c:pt idx="2549" formatCode="0.00E+00">
                  <c:v>8.9262015535496202E-5</c:v>
                </c:pt>
                <c:pt idx="2550" formatCode="0.00E+00">
                  <c:v>8.9263055997435004E-5</c:v>
                </c:pt>
                <c:pt idx="2551" formatCode="0.00E+00">
                  <c:v>8.9264591224491596E-5</c:v>
                </c:pt>
                <c:pt idx="2552" formatCode="0.00E+00">
                  <c:v>8.9263579866383198E-5</c:v>
                </c:pt>
                <c:pt idx="2553" formatCode="0.00E+00">
                  <c:v>8.9262837718706605E-5</c:v>
                </c:pt>
                <c:pt idx="2554" formatCode="0.00E+00">
                  <c:v>8.9262794062960906E-5</c:v>
                </c:pt>
                <c:pt idx="2555" formatCode="0.00E+00">
                  <c:v>8.9264198322780403E-5</c:v>
                </c:pt>
                <c:pt idx="2556" formatCode="0.00E+00">
                  <c:v>8.9264663984067697E-5</c:v>
                </c:pt>
                <c:pt idx="2557" formatCode="0.00E+00">
                  <c:v>8.9264241978526102E-5</c:v>
                </c:pt>
                <c:pt idx="2558" formatCode="0.00E+00">
                  <c:v>8.9263019617646905E-5</c:v>
                </c:pt>
                <c:pt idx="2559" formatCode="0.00E+00">
                  <c:v>8.92610842129216E-5</c:v>
                </c:pt>
                <c:pt idx="2560" formatCode="0.00E+00">
                  <c:v>8.9261113316752003E-5</c:v>
                </c:pt>
                <c:pt idx="2561" formatCode="0.00E+00">
                  <c:v>8.9261993707623306E-5</c:v>
                </c:pt>
                <c:pt idx="2562" formatCode="0.00E+00">
                  <c:v>8.9262313849758397E-5</c:v>
                </c:pt>
                <c:pt idx="2563" formatCode="0.00E+00">
                  <c:v>8.9264198322780403E-5</c:v>
                </c:pt>
                <c:pt idx="2564" formatCode="0.00E+00">
                  <c:v>8.92634270712733E-5</c:v>
                </c:pt>
                <c:pt idx="2565" formatCode="0.00E+00">
                  <c:v>8.9263019617646905E-5</c:v>
                </c:pt>
                <c:pt idx="2566" formatCode="0.00E+00">
                  <c:v>8.9263696281705106E-5</c:v>
                </c:pt>
                <c:pt idx="2567" formatCode="0.00E+00">
                  <c:v>8.9264198322780403E-5</c:v>
                </c:pt>
                <c:pt idx="2568" formatCode="0.00E+00">
                  <c:v>8.9264067355543402E-5</c:v>
                </c:pt>
                <c:pt idx="2569" formatCode="0.00E+00">
                  <c:v>8.9262844994664206E-5</c:v>
                </c:pt>
                <c:pt idx="2570" formatCode="0.00E+00">
                  <c:v>8.9263092377223102E-5</c:v>
                </c:pt>
                <c:pt idx="2571" formatCode="0.00E+00">
                  <c:v>8.9263652625959394E-5</c:v>
                </c:pt>
                <c:pt idx="2572" formatCode="0.00E+00">
                  <c:v>8.92644602572545E-5</c:v>
                </c:pt>
                <c:pt idx="2573" formatCode="0.00E+00">
                  <c:v>8.9263863628730205E-5</c:v>
                </c:pt>
                <c:pt idx="2574" formatCode="0.00E+00">
                  <c:v>8.9263063273392604E-5</c:v>
                </c:pt>
                <c:pt idx="2575" formatCode="0.00E+00">
                  <c:v>8.9262801338918494E-5</c:v>
                </c:pt>
                <c:pt idx="2576" formatCode="0.00E+00">
                  <c:v>8.9261877292301506E-5</c:v>
                </c:pt>
                <c:pt idx="2577" formatCode="0.00E+00">
                  <c:v>8.9262139226775603E-5</c:v>
                </c:pt>
                <c:pt idx="2578" formatCode="0.00E+00">
                  <c:v>8.9262372057419297E-5</c:v>
                </c:pt>
                <c:pt idx="2579" formatCode="0.00E+00">
                  <c:v>8.9262262918055098E-5</c:v>
                </c:pt>
                <c:pt idx="2580" formatCode="0.00E+00">
                  <c:v>8.9263223344460103E-5</c:v>
                </c:pt>
                <c:pt idx="2581" formatCode="0.00E+00">
                  <c:v>8.9263456175103797E-5</c:v>
                </c:pt>
                <c:pt idx="2582" formatCode="0.00E+00">
                  <c:v>8.9263907284475904E-5</c:v>
                </c:pt>
                <c:pt idx="2583" formatCode="0.00E+00">
                  <c:v>8.9264271082356599E-5</c:v>
                </c:pt>
                <c:pt idx="2584" formatCode="0.00E+00">
                  <c:v>8.9264256530441303E-5</c:v>
                </c:pt>
                <c:pt idx="2585" formatCode="0.00E+00">
                  <c:v>8.9263980044052005E-5</c:v>
                </c:pt>
                <c:pt idx="2586" formatCode="0.00E+00">
                  <c:v>8.92643365659751E-5</c:v>
                </c:pt>
                <c:pt idx="2587" formatCode="0.00E+00">
                  <c:v>8.9265115093439804E-5</c:v>
                </c:pt>
                <c:pt idx="2588" formatCode="0.00E+00">
                  <c:v>8.9265347924083498E-5</c:v>
                </c:pt>
                <c:pt idx="2589" formatCode="0.00E+00">
                  <c:v>8.9265704446006593E-5</c:v>
                </c:pt>
                <c:pt idx="2590" formatCode="0.00E+00">
                  <c:v>8.92644529812969E-5</c:v>
                </c:pt>
                <c:pt idx="2591" formatCode="0.00E+00">
                  <c:v>8.9264693087898195E-5</c:v>
                </c:pt>
                <c:pt idx="2592" formatCode="0.00E+00">
                  <c:v>8.9264314738102298E-5</c:v>
                </c:pt>
                <c:pt idx="2593" formatCode="0.00E+00">
                  <c:v>8.9263019617646905E-5</c:v>
                </c:pt>
                <c:pt idx="2594" formatCode="0.00E+00">
                  <c:v>8.9262306573800702E-5</c:v>
                </c:pt>
                <c:pt idx="2595" formatCode="0.00E+00">
                  <c:v>8.9262517576571595E-5</c:v>
                </c:pt>
                <c:pt idx="2596" formatCode="0.00E+00">
                  <c:v>8.9263077825307805E-5</c:v>
                </c:pt>
                <c:pt idx="2597" formatCode="0.00E+00">
                  <c:v>8.9262357505504001E-5</c:v>
                </c:pt>
                <c:pt idx="2598" formatCode="0.00E+00">
                  <c:v>8.9262779511045705E-5</c:v>
                </c:pt>
                <c:pt idx="2599" formatCode="0.00E+00">
                  <c:v>8.9262117398902801E-5</c:v>
                </c:pt>
                <c:pt idx="2600" formatCode="0.00E+00">
                  <c:v>8.9260945969726904E-5</c:v>
                </c:pt>
                <c:pt idx="2601" formatCode="0.00E+00">
                  <c:v>8.92601674422622E-5</c:v>
                </c:pt>
                <c:pt idx="2602" formatCode="0.00E+00">
                  <c:v>8.9258493972010897E-5</c:v>
                </c:pt>
                <c:pt idx="2603" formatCode="0.00E+00">
                  <c:v>8.9256958744954304E-5</c:v>
                </c:pt>
                <c:pt idx="2604" formatCode="0.00E+00">
                  <c:v>8.92583484528586E-5</c:v>
                </c:pt>
                <c:pt idx="2605" formatCode="0.00E+00">
                  <c:v>8.9258603111375096E-5</c:v>
                </c:pt>
                <c:pt idx="2606" formatCode="0.00E+00">
                  <c:v>8.9257548097521094E-5</c:v>
                </c:pt>
                <c:pt idx="2607" formatCode="0.00E+00">
                  <c:v>8.9256740466225906E-5</c:v>
                </c:pt>
                <c:pt idx="2608" formatCode="0.00E+00">
                  <c:v>8.9256362116429995E-5</c:v>
                </c:pt>
                <c:pt idx="2609" formatCode="0.00E+00">
                  <c:v>8.9255590864922906E-5</c:v>
                </c:pt>
                <c:pt idx="2610" formatCode="0.00E+00">
                  <c:v>8.9255510829389095E-5</c:v>
                </c:pt>
                <c:pt idx="2611" formatCode="0.00E+00">
                  <c:v>8.9256624050904106E-5</c:v>
                </c:pt>
                <c:pt idx="2612" formatCode="0.00E+00">
                  <c:v>8.9255809143651304E-5</c:v>
                </c:pt>
                <c:pt idx="2613" formatCode="0.00E+00">
                  <c:v>8.9256784121971605E-5</c:v>
                </c:pt>
                <c:pt idx="2614" formatCode="0.00E+00">
                  <c:v>8.9254644990432994E-5</c:v>
                </c:pt>
                <c:pt idx="2615" formatCode="0.00E+00">
                  <c:v>8.9256667706649805E-5</c:v>
                </c:pt>
                <c:pt idx="2616" formatCode="0.00E+00">
                  <c:v>8.9256493083666997E-5</c:v>
                </c:pt>
                <c:pt idx="2617" formatCode="0.00E+00">
                  <c:v>8.9256529463455095E-5</c:v>
                </c:pt>
                <c:pt idx="2618" formatCode="0.00E+00">
                  <c:v>8.9256776846014004E-5</c:v>
                </c:pt>
                <c:pt idx="2619" formatCode="0.00E+00">
                  <c:v>8.92553289304487E-5</c:v>
                </c:pt>
                <c:pt idx="2620" formatCode="0.00E+00">
                  <c:v>8.9254790509585305E-5</c:v>
                </c:pt>
                <c:pt idx="2621" formatCode="0.00E+00">
                  <c:v>8.9255074271932204E-5</c:v>
                </c:pt>
                <c:pt idx="2622" formatCode="0.00E+00">
                  <c:v>8.9255321654491099E-5</c:v>
                </c:pt>
                <c:pt idx="2623" formatCode="0.00E+00">
                  <c:v>8.9255176135338802E-5</c:v>
                </c:pt>
                <c:pt idx="2624" formatCode="0.00E+00">
                  <c:v>8.9255066995974603E-5</c:v>
                </c:pt>
                <c:pt idx="2625" formatCode="0.00E+00">
                  <c:v>8.92541866051033E-5</c:v>
                </c:pt>
                <c:pt idx="2626" formatCode="0.00E+00">
                  <c:v>8.9253393525723395E-5</c:v>
                </c:pt>
                <c:pt idx="2627" formatCode="0.00E+00">
                  <c:v>8.9253015175927403E-5</c:v>
                </c:pt>
                <c:pt idx="2628" formatCode="0.00E+00">
                  <c:v>8.9253080659545999E-5</c:v>
                </c:pt>
                <c:pt idx="2629" formatCode="0.00E+00">
                  <c:v>8.9252200268674601E-5</c:v>
                </c:pt>
                <c:pt idx="2630" formatCode="0.00E+00">
                  <c:v>8.9252549514640096E-5</c:v>
                </c:pt>
                <c:pt idx="2631" formatCode="0.00E+00">
                  <c:v>8.9253415353596197E-5</c:v>
                </c:pt>
                <c:pt idx="2632" formatCode="0.00E+00">
                  <c:v>8.92523021320812E-5</c:v>
                </c:pt>
                <c:pt idx="2633" formatCode="0.00E+00">
                  <c:v>8.9252294856123599E-5</c:v>
                </c:pt>
                <c:pt idx="2634" formatCode="0.00E+00">
                  <c:v>8.9252273028250797E-5</c:v>
                </c:pt>
                <c:pt idx="2635" formatCode="0.00E+00">
                  <c:v>8.9252425823360695E-5</c:v>
                </c:pt>
                <c:pt idx="2636" formatCode="0.00E+00">
                  <c:v>8.9252884208690402E-5</c:v>
                </c:pt>
                <c:pt idx="2637" formatCode="0.00E+00">
                  <c:v>8.9252382167614996E-5</c:v>
                </c:pt>
                <c:pt idx="2638" formatCode="0.00E+00">
                  <c:v>8.9252236648462699E-5</c:v>
                </c:pt>
                <c:pt idx="2639" formatCode="0.00E+00">
                  <c:v>8.9252105681225698E-5</c:v>
                </c:pt>
                <c:pt idx="2640" formatCode="0.00E+00">
                  <c:v>8.9251494500786107E-5</c:v>
                </c:pt>
                <c:pt idx="2641" formatCode="0.00E+00">
                  <c:v>8.9251698227599304E-5</c:v>
                </c:pt>
                <c:pt idx="2642" formatCode="0.00E+00">
                  <c:v>8.9252091129310402E-5</c:v>
                </c:pt>
                <c:pt idx="2643" formatCode="0.00E+00">
                  <c:v>8.9251647295896005E-5</c:v>
                </c:pt>
                <c:pt idx="2644" formatCode="0.00E+00">
                  <c:v>8.9251028839498799E-5</c:v>
                </c:pt>
                <c:pt idx="2645" formatCode="0.00E+00">
                  <c:v>8.9251021563541103E-5</c:v>
                </c:pt>
                <c:pt idx="2646" formatCode="0.00E+00">
                  <c:v>8.9251749159302603E-5</c:v>
                </c:pt>
                <c:pt idx="2647" formatCode="0.00E+00">
                  <c:v>8.9251429017167498E-5</c:v>
                </c:pt>
                <c:pt idx="2648" formatCode="0.00E+00">
                  <c:v>8.9251188910566297E-5</c:v>
                </c:pt>
                <c:pt idx="2649" formatCode="0.00E+00">
                  <c:v>8.9250774180982303E-5</c:v>
                </c:pt>
                <c:pt idx="2650" formatCode="0.00E+00">
                  <c:v>8.9250112068839398E-5</c:v>
                </c:pt>
                <c:pt idx="2651" formatCode="0.00E+00">
                  <c:v>8.9249835582450005E-5</c:v>
                </c:pt>
                <c:pt idx="2652" formatCode="0.00E+00">
                  <c:v>8.9250403107143898E-5</c:v>
                </c:pt>
                <c:pt idx="2653" formatCode="0.00E+00">
                  <c:v>8.92500756890513E-5</c:v>
                </c:pt>
                <c:pt idx="2654" formatCode="0.00E+00">
                  <c:v>8.9250395831186297E-5</c:v>
                </c:pt>
                <c:pt idx="2655" formatCode="0.00E+00">
                  <c:v>8.9250308519694995E-5</c:v>
                </c:pt>
                <c:pt idx="2656" formatCode="0.00E+00">
                  <c:v>8.9250519522465806E-5</c:v>
                </c:pt>
                <c:pt idx="2657" formatCode="0.00E+00">
                  <c:v>8.9250650489702794E-5</c:v>
                </c:pt>
                <c:pt idx="2658" formatCode="0.00E+00">
                  <c:v>8.9250250312034E-5</c:v>
                </c:pt>
                <c:pt idx="2659" formatCode="0.00E+00">
                  <c:v>8.9250810560770306E-5</c:v>
                </c:pt>
                <c:pt idx="2660" formatCode="0.00E+00">
                  <c:v>8.92523021320812E-5</c:v>
                </c:pt>
                <c:pt idx="2661" formatCode="0.00E+00">
                  <c:v>8.92540629138239E-5</c:v>
                </c:pt>
                <c:pt idx="2662" formatCode="0.00E+00">
                  <c:v>8.9253408077638596E-5</c:v>
                </c:pt>
                <c:pt idx="2663" formatCode="0.00E+00">
                  <c:v>8.9255569037049995E-5</c:v>
                </c:pt>
                <c:pt idx="2664" formatCode="0.00E+00">
                  <c:v>8.9255976490676403E-5</c:v>
                </c:pt>
                <c:pt idx="2665" formatCode="0.00E+00">
                  <c:v>8.9256391220260398E-5</c:v>
                </c:pt>
                <c:pt idx="2666" formatCode="0.00E+00">
                  <c:v>8.9256616774946505E-5</c:v>
                </c:pt>
                <c:pt idx="2667" formatCode="0.00E+00">
                  <c:v>8.9256216597277698E-5</c:v>
                </c:pt>
                <c:pt idx="2668" formatCode="0.00E+00">
                  <c:v>8.9257417130283998E-5</c:v>
                </c:pt>
                <c:pt idx="2669" formatCode="0.00E+00">
                  <c:v>8.9255845523439294E-5</c:v>
                </c:pt>
                <c:pt idx="2670" formatCode="0.00E+00">
                  <c:v>8.9256929641123902E-5</c:v>
                </c:pt>
                <c:pt idx="2671" formatCode="0.00E+00">
                  <c:v>8.9256151113659103E-5</c:v>
                </c:pt>
                <c:pt idx="2672" formatCode="0.00E+00">
                  <c:v>8.9256369392387596E-5</c:v>
                </c:pt>
                <c:pt idx="2673" formatCode="0.00E+00">
                  <c:v>8.9256187493447201E-5</c:v>
                </c:pt>
                <c:pt idx="2674" formatCode="0.00E+00">
                  <c:v>8.9256049250252504E-5</c:v>
                </c:pt>
                <c:pt idx="2675" formatCode="0.00E+00">
                  <c:v>8.9256689534522607E-5</c:v>
                </c:pt>
                <c:pt idx="2676" formatCode="0.00E+00">
                  <c:v>8.9256318460684297E-5</c:v>
                </c:pt>
                <c:pt idx="2677" formatCode="0.00E+00">
                  <c:v>8.9256449427921298E-5</c:v>
                </c:pt>
                <c:pt idx="2678" formatCode="0.00E+00">
                  <c:v>8.9256274804938598E-5</c:v>
                </c:pt>
                <c:pt idx="2679" formatCode="0.00E+00">
                  <c:v>8.9256143837701502E-5</c:v>
                </c:pt>
                <c:pt idx="2680" formatCode="0.00E+00">
                  <c:v>8.9256587671115994E-5</c:v>
                </c:pt>
                <c:pt idx="2681" formatCode="0.00E+00">
                  <c:v>8.9256762294098694E-5</c:v>
                </c:pt>
                <c:pt idx="2682" formatCode="0.00E+00">
                  <c:v>8.9256835053674904E-5</c:v>
                </c:pt>
                <c:pt idx="2683" formatCode="0.00E+00">
                  <c:v>8.9256755018141094E-5</c:v>
                </c:pt>
                <c:pt idx="2684" formatCode="0.00E+00">
                  <c:v>8.9257111540064202E-5</c:v>
                </c:pt>
                <c:pt idx="2685" formatCode="0.00E+00">
                  <c:v>8.9256136561743902E-5</c:v>
                </c:pt>
                <c:pt idx="2686" formatCode="0.00E+00">
                  <c:v>8.92560055945069E-5</c:v>
                </c:pt>
                <c:pt idx="2687" formatCode="0.00E+00">
                  <c:v>8.9256100181955804E-5</c:v>
                </c:pt>
                <c:pt idx="2688" formatCode="0.00E+00">
                  <c:v>8.9255961938761202E-5</c:v>
                </c:pt>
                <c:pt idx="2689" formatCode="0.00E+00">
                  <c:v>8.9255176135338802E-5</c:v>
                </c:pt>
                <c:pt idx="2690" formatCode="0.00E+00">
                  <c:v>8.9255190687254098E-5</c:v>
                </c:pt>
                <c:pt idx="2691" formatCode="0.00E+00">
                  <c:v>8.9255227067042101E-5</c:v>
                </c:pt>
                <c:pt idx="2692" formatCode="0.00E+00">
                  <c:v>8.9254681370221106E-5</c:v>
                </c:pt>
                <c:pt idx="2693" formatCode="0.00E+00">
                  <c:v>8.9255525381304297E-5</c:v>
                </c:pt>
                <c:pt idx="2694" formatCode="0.00E+00">
                  <c:v>8.9255161583423601E-5</c:v>
                </c:pt>
                <c:pt idx="2695" formatCode="0.00E+00">
                  <c:v>8.92560565262102E-5</c:v>
                </c:pt>
                <c:pt idx="2696" formatCode="0.00E+00">
                  <c:v>8.9255656348541406E-5</c:v>
                </c:pt>
                <c:pt idx="2697" formatCode="0.00E+00">
                  <c:v>8.9257351646665497E-5</c:v>
                </c:pt>
                <c:pt idx="2698" formatCode="0.00E+00">
                  <c:v>8.9257322542835E-5</c:v>
                </c:pt>
                <c:pt idx="2699" formatCode="0.00E+00">
                  <c:v>8.9257402578368797E-5</c:v>
                </c:pt>
                <c:pt idx="2700" formatCode="0.00E+00">
                  <c:v>8.9258952357340604E-5</c:v>
                </c:pt>
                <c:pt idx="2701" formatCode="0.00E+00">
                  <c:v>8.9258704974781695E-5</c:v>
                </c:pt>
                <c:pt idx="2702" formatCode="0.00E+00">
                  <c:v>8.9258886873722104E-5</c:v>
                </c:pt>
                <c:pt idx="2703" formatCode="0.00E+00">
                  <c:v>8.9259097876492901E-5</c:v>
                </c:pt>
                <c:pt idx="2704" formatCode="0.00E+00">
                  <c:v>8.9259607193525894E-5</c:v>
                </c:pt>
                <c:pt idx="2705" formatCode="0.00E+00">
                  <c:v>8.9259490778204094E-5</c:v>
                </c:pt>
                <c:pt idx="2706" formatCode="0.00E+00">
                  <c:v>8.9259308879263699E-5</c:v>
                </c:pt>
                <c:pt idx="2707" formatCode="0.00E+00">
                  <c:v>8.9259156084153801E-5</c:v>
                </c:pt>
                <c:pt idx="2708" formatCode="0.00E+00">
                  <c:v>8.9259650849271606E-5</c:v>
                </c:pt>
                <c:pt idx="2709" formatCode="0.00E+00">
                  <c:v>8.92593743628822E-5</c:v>
                </c:pt>
                <c:pt idx="2710" formatCode="0.00E+00">
                  <c:v>8.9259701780974906E-5</c:v>
                </c:pt>
                <c:pt idx="2711" formatCode="0.00E+00">
                  <c:v>8.9258821390103495E-5</c:v>
                </c:pt>
                <c:pt idx="2712" formatCode="0.00E+00">
                  <c:v>8.9259243395645199E-5</c:v>
                </c:pt>
                <c:pt idx="2713" formatCode="0.00E+00">
                  <c:v>8.9259250671602799E-5</c:v>
                </c:pt>
                <c:pt idx="2714" formatCode="0.00E+00">
                  <c:v>8.9258712250739295E-5</c:v>
                </c:pt>
                <c:pt idx="2715" formatCode="0.00E+00">
                  <c:v>8.9258515799883794E-5</c:v>
                </c:pt>
                <c:pt idx="2716" formatCode="0.00E+00">
                  <c:v>8.9258719526697004E-5</c:v>
                </c:pt>
                <c:pt idx="2717" formatCode="0.00E+00">
                  <c:v>8.9258770458400195E-5</c:v>
                </c:pt>
                <c:pt idx="2718" formatCode="0.00E+00">
                  <c:v>8.9258130174130201E-5</c:v>
                </c:pt>
                <c:pt idx="2719" formatCode="0.00E+00">
                  <c:v>8.92590833245777E-5</c:v>
                </c:pt>
                <c:pt idx="2720" formatCode="0.00E+00">
                  <c:v>8.9259148808196201E-5</c:v>
                </c:pt>
                <c:pt idx="2721" formatCode="0.00E+00">
                  <c:v>8.9259345259051797E-5</c:v>
                </c:pt>
                <c:pt idx="2722" formatCode="0.00E+00">
                  <c:v>8.9259272499475601E-5</c:v>
                </c:pt>
                <c:pt idx="2723" formatCode="0.00E+00">
                  <c:v>8.9258166553918299E-5</c:v>
                </c:pt>
                <c:pt idx="2724" formatCode="0.00E+00">
                  <c:v>8.9258581283502294E-5</c:v>
                </c:pt>
                <c:pt idx="2725" formatCode="0.00E+00">
                  <c:v>8.9259177912026603E-5</c:v>
                </c:pt>
                <c:pt idx="2726" formatCode="0.00E+00">
                  <c:v>8.9259068772662404E-5</c:v>
                </c:pt>
                <c:pt idx="2727" formatCode="0.00E+00">
                  <c:v>8.9259214291814701E-5</c:v>
                </c:pt>
                <c:pt idx="2728" formatCode="0.00E+00">
                  <c:v>8.9259665401186794E-5</c:v>
                </c:pt>
                <c:pt idx="2729" formatCode="0.00E+00">
                  <c:v>8.9259010565001504E-5</c:v>
                </c:pt>
                <c:pt idx="2730" formatCode="0.00E+00">
                  <c:v>8.9258712250739295E-5</c:v>
                </c:pt>
                <c:pt idx="2731" formatCode="0.00E+00">
                  <c:v>8.9258617663290406E-5</c:v>
                </c:pt>
                <c:pt idx="2732" formatCode="0.00E+00">
                  <c:v>8.9259185187984299E-5</c:v>
                </c:pt>
                <c:pt idx="2733" formatCode="0.00E+00">
                  <c:v>8.9259236119687598E-5</c:v>
                </c:pt>
                <c:pt idx="2734" formatCode="0.00E+00">
                  <c:v>8.9259527157992097E-5</c:v>
                </c:pt>
                <c:pt idx="2735" formatCode="0.00E+00">
                  <c:v>8.9259818196296705E-5</c:v>
                </c:pt>
                <c:pt idx="2736" formatCode="0.00E+00">
                  <c:v>8.9259636297356297E-5</c:v>
                </c:pt>
                <c:pt idx="2737" formatCode="0.00E+00">
                  <c:v>8.9260051026940305E-5</c:v>
                </c:pt>
                <c:pt idx="2738" formatCode="0.00E+00">
                  <c:v>8.9259410742670298E-5</c:v>
                </c:pt>
                <c:pt idx="2739" formatCode="0.00E+00">
                  <c:v>8.92603493412025E-5</c:v>
                </c:pt>
                <c:pt idx="2740" formatCode="0.00E+00">
                  <c:v>8.9259854576084803E-5</c:v>
                </c:pt>
                <c:pt idx="2741" formatCode="0.00E+00">
                  <c:v>8.9260262029711198E-5</c:v>
                </c:pt>
                <c:pt idx="2742" formatCode="0.00E+00">
                  <c:v>8.9259861852042404E-5</c:v>
                </c:pt>
                <c:pt idx="2743" formatCode="0.00E+00">
                  <c:v>8.9259658125229193E-5</c:v>
                </c:pt>
                <c:pt idx="2744" formatCode="0.00E+00">
                  <c:v>8.92593743628822E-5</c:v>
                </c:pt>
                <c:pt idx="2745" formatCode="0.00E+00">
                  <c:v>8.92602256499231E-5</c:v>
                </c:pt>
                <c:pt idx="2746" formatCode="0.00E+00">
                  <c:v>8.9260844106320305E-5</c:v>
                </c:pt>
                <c:pt idx="2747" formatCode="0.00E+00">
                  <c:v>8.9261353423353298E-5</c:v>
                </c:pt>
                <c:pt idx="2748" formatCode="0.00E+00">
                  <c:v>8.9260851382277906E-5</c:v>
                </c:pt>
                <c:pt idx="2749" formatCode="0.00E+00">
                  <c:v>8.9260989625472603E-5</c:v>
                </c:pt>
                <c:pt idx="2750" formatCode="0.00E+00">
                  <c:v>8.9260218373965499E-5</c:v>
                </c:pt>
                <c:pt idx="2751" formatCode="0.00E+00">
                  <c:v>8.9260152890346904E-5</c:v>
                </c:pt>
                <c:pt idx="2752" formatCode="0.00E+00">
                  <c:v>8.9260480308439596E-5</c:v>
                </c:pt>
                <c:pt idx="2753" formatCode="0.00E+00">
                  <c:v>8.9260967797599706E-5</c:v>
                </c:pt>
                <c:pt idx="2754" formatCode="0.00E+00">
                  <c:v>8.9259003289043903E-5</c:v>
                </c:pt>
                <c:pt idx="2755" formatCode="0.00E+00">
                  <c:v>8.9258996013086303E-5</c:v>
                </c:pt>
                <c:pt idx="2756" formatCode="0.00E+00">
                  <c:v>8.9259126980323304E-5</c:v>
                </c:pt>
                <c:pt idx="2757" formatCode="0.00E+00">
                  <c:v>8.92601092346013E-5</c:v>
                </c:pt>
                <c:pt idx="2758" formatCode="0.00E+00">
                  <c:v>8.9260822278447395E-5</c:v>
                </c:pt>
                <c:pt idx="2759" formatCode="0.00E+00">
                  <c:v>8.9261295215692398E-5</c:v>
                </c:pt>
                <c:pt idx="2760" formatCode="0.00E+00">
                  <c:v>8.92611933522858E-5</c:v>
                </c:pt>
                <c:pt idx="2761" formatCode="0.00E+00">
                  <c:v>8.9260895038023605E-5</c:v>
                </c:pt>
                <c:pt idx="2762" formatCode="0.00E+00">
                  <c:v>8.9261724497191594E-5</c:v>
                </c:pt>
                <c:pt idx="2763" formatCode="0.00E+00">
                  <c:v>8.9261098764836802E-5</c:v>
                </c:pt>
                <c:pt idx="2764" formatCode="0.00E+00">
                  <c:v>8.9261353423353298E-5</c:v>
                </c:pt>
                <c:pt idx="2765" formatCode="0.00E+00">
                  <c:v>8.9261455286759897E-5</c:v>
                </c:pt>
                <c:pt idx="2766" formatCode="0.00E+00">
                  <c:v>8.9261237008031498E-5</c:v>
                </c:pt>
                <c:pt idx="2767" formatCode="0.00E+00">
                  <c:v>8.9261644461657906E-5</c:v>
                </c:pt>
                <c:pt idx="2768" formatCode="0.00E+00">
                  <c:v>8.9261222456116202E-5</c:v>
                </c:pt>
                <c:pt idx="2769" formatCode="0.00E+00">
                  <c:v>8.9261644461657906E-5</c:v>
                </c:pt>
                <c:pt idx="2770" formatCode="0.00E+00">
                  <c:v>8.9262532128486796E-5</c:v>
                </c:pt>
                <c:pt idx="2771" formatCode="0.00E+00">
                  <c:v>8.9263245172332999E-5</c:v>
                </c:pt>
                <c:pt idx="2772" formatCode="0.00E+00">
                  <c:v>8.926337613957E-5</c:v>
                </c:pt>
                <c:pt idx="2773" formatCode="0.00E+00">
                  <c:v>8.9263769041281193E-5</c:v>
                </c:pt>
                <c:pt idx="2774" formatCode="0.00E+00">
                  <c:v>8.9263303379993899E-5</c:v>
                </c:pt>
                <c:pt idx="2775" formatCode="0.00E+00">
                  <c:v>8.9262517576571595E-5</c:v>
                </c:pt>
                <c:pt idx="2776" formatCode="0.00E+00">
                  <c:v>8.9260800450574607E-5</c:v>
                </c:pt>
                <c:pt idx="2777" formatCode="0.00E+00">
                  <c:v>8.9261404355056597E-5</c:v>
                </c:pt>
                <c:pt idx="2778" formatCode="0.00E+00">
                  <c:v>8.9261389803141396E-5</c:v>
                </c:pt>
                <c:pt idx="2779" formatCode="0.00E+00">
                  <c:v>8.9261804532725405E-5</c:v>
                </c:pt>
                <c:pt idx="2780" formatCode="0.00E+00">
                  <c:v>8.9261935499962406E-5</c:v>
                </c:pt>
                <c:pt idx="2781" formatCode="0.00E+00">
                  <c:v>8.9263405243400498E-5</c:v>
                </c:pt>
                <c:pt idx="2782" formatCode="0.00E+00">
                  <c:v>8.9262932306155603E-5</c:v>
                </c:pt>
                <c:pt idx="2783" formatCode="0.00E+00">
                  <c:v>8.9263397967442897E-5</c:v>
                </c:pt>
                <c:pt idx="2784" formatCode="0.00E+00">
                  <c:v>8.9263616246171296E-5</c:v>
                </c:pt>
                <c:pt idx="2785" formatCode="0.00E+00">
                  <c:v>8.9263034169562202E-5</c:v>
                </c:pt>
                <c:pt idx="2786" formatCode="0.00E+00">
                  <c:v>8.9263383415527601E-5</c:v>
                </c:pt>
                <c:pt idx="2787" formatCode="0.00E+00">
                  <c:v>8.9263077825307805E-5</c:v>
                </c:pt>
                <c:pt idx="2788" formatCode="0.00E+00">
                  <c:v>8.9262925030197894E-5</c:v>
                </c:pt>
                <c:pt idx="2789" formatCode="0.00E+00">
                  <c:v>8.9264780399389606E-5</c:v>
                </c:pt>
                <c:pt idx="2790" formatCode="0.00E+00">
                  <c:v>8.9264271082356599E-5</c:v>
                </c:pt>
                <c:pt idx="2791" formatCode="0.00E+00">
                  <c:v>8.9264845883008106E-5</c:v>
                </c:pt>
                <c:pt idx="2792" formatCode="0.00E+00">
                  <c:v>8.9264693087898195E-5</c:v>
                </c:pt>
                <c:pt idx="2793" formatCode="0.00E+00">
                  <c:v>8.9265930000692606E-5</c:v>
                </c:pt>
                <c:pt idx="2794" formatCode="0.00E+00">
                  <c:v>8.92663956619799E-5</c:v>
                </c:pt>
                <c:pt idx="2795" formatCode="0.00E+00">
                  <c:v>8.9266955910716206E-5</c:v>
                </c:pt>
                <c:pt idx="2796" formatCode="0.00E+00">
                  <c:v>8.9266926806885695E-5</c:v>
                </c:pt>
                <c:pt idx="2797" formatCode="0.00E+00">
                  <c:v>8.9267123257741305E-5</c:v>
                </c:pt>
                <c:pt idx="2798" formatCode="0.00E+00">
                  <c:v>8.9266941358801005E-5</c:v>
                </c:pt>
                <c:pt idx="2799" formatCode="0.00E+00">
                  <c:v>8.9267268776893602E-5</c:v>
                </c:pt>
                <c:pt idx="2800" formatCode="0.00E+00">
                  <c:v>8.9268396550323801E-5</c:v>
                </c:pt>
                <c:pt idx="2801" formatCode="0.00E+00">
                  <c:v>8.9269218733534203E-5</c:v>
                </c:pt>
                <c:pt idx="2802" formatCode="0.00E+00">
                  <c:v>8.9269080490339507E-5</c:v>
                </c:pt>
                <c:pt idx="2803" formatCode="0.00E+00">
                  <c:v>8.9269226009491804E-5</c:v>
                </c:pt>
                <c:pt idx="2804" formatCode="0.00E+00">
                  <c:v>8.9269204181619002E-5</c:v>
                </c:pt>
                <c:pt idx="2805" formatCode="0.00E+00">
                  <c:v>8.9268454757984701E-5</c:v>
                </c:pt>
                <c:pt idx="2806" formatCode="0.00E+00">
                  <c:v>8.9269087766297202E-5</c:v>
                </c:pt>
                <c:pt idx="2807" formatCode="0.00E+00">
                  <c:v>8.9269407908432199E-5</c:v>
                </c:pt>
                <c:pt idx="2808" formatCode="0.00E+00">
                  <c:v>8.9269262389279902E-5</c:v>
                </c:pt>
                <c:pt idx="2809" formatCode="0.00E+00">
                  <c:v>8.9269487943965901E-5</c:v>
                </c:pt>
                <c:pt idx="2810" formatCode="0.00E+00">
                  <c:v>8.9268811279907796E-5</c:v>
                </c:pt>
                <c:pt idx="2811" formatCode="0.00E+00">
                  <c:v>8.9269036834593903E-5</c:v>
                </c:pt>
                <c:pt idx="2812" formatCode="0.00E+00">
                  <c:v>8.9269029558636194E-5</c:v>
                </c:pt>
                <c:pt idx="2813" formatCode="0.00E+00">
                  <c:v>8.9267705334350494E-5</c:v>
                </c:pt>
                <c:pt idx="2814" formatCode="0.00E+00">
                  <c:v>8.9267123257741305E-5</c:v>
                </c:pt>
                <c:pt idx="2815" formatCode="0.00E+00">
                  <c:v>8.9267625298816697E-5</c:v>
                </c:pt>
                <c:pt idx="2816" formatCode="0.00E+00">
                  <c:v>8.9268381998408599E-5</c:v>
                </c:pt>
                <c:pt idx="2817" formatCode="0.00E+00">
                  <c:v>8.9268636656925096E-5</c:v>
                </c:pt>
                <c:pt idx="2818" formatCode="0.00E+00">
                  <c:v>8.9268527517560897E-5</c:v>
                </c:pt>
                <c:pt idx="2819" formatCode="0.00E+00">
                  <c:v>8.9268192823510603E-5</c:v>
                </c:pt>
                <c:pt idx="2820" formatCode="0.00E+00">
                  <c:v>8.9269145973958102E-5</c:v>
                </c:pt>
                <c:pt idx="2821" formatCode="0.00E+00">
                  <c:v>8.9269604359287796E-5</c:v>
                </c:pt>
                <c:pt idx="2822" formatCode="0.00E+00">
                  <c:v>8.9269677118863897E-5</c:v>
                </c:pt>
                <c:pt idx="2823" formatCode="0.00E+00">
                  <c:v>8.9268840383738306E-5</c:v>
                </c:pt>
                <c:pt idx="2824" formatCode="0.00E+00">
                  <c:v>8.9267407020088299E-5</c:v>
                </c:pt>
                <c:pt idx="2825" formatCode="0.00E+00">
                  <c:v>8.9268665760755498E-5</c:v>
                </c:pt>
                <c:pt idx="2826" formatCode="0.00E+00">
                  <c:v>8.9268076408188804E-5</c:v>
                </c:pt>
                <c:pt idx="2827" formatCode="0.00E+00">
                  <c:v>8.9268491137772799E-5</c:v>
                </c:pt>
                <c:pt idx="2828" formatCode="0.00E+00">
                  <c:v>8.9267014118377106E-5</c:v>
                </c:pt>
                <c:pt idx="2829" formatCode="0.00E+00">
                  <c:v>8.9267225121147904E-5</c:v>
                </c:pt>
                <c:pt idx="2830" formatCode="0.00E+00">
                  <c:v>8.9266643044538796E-5</c:v>
                </c:pt>
                <c:pt idx="2831" formatCode="0.00E+00">
                  <c:v>8.9267035946250003E-5</c:v>
                </c:pt>
                <c:pt idx="2832" formatCode="0.00E+00">
                  <c:v>8.9265893620904494E-5</c:v>
                </c:pt>
                <c:pt idx="2833" formatCode="0.00E+00">
                  <c:v>8.92642783583142E-5</c:v>
                </c:pt>
                <c:pt idx="2834" formatCode="0.00E+00">
                  <c:v>8.9263419795315699E-5</c:v>
                </c:pt>
                <c:pt idx="2835" formatCode="0.00E+00">
                  <c:v>8.9263245172332999E-5</c:v>
                </c:pt>
                <c:pt idx="2836" formatCode="0.00E+00">
                  <c:v>8.9262204710394103E-5</c:v>
                </c:pt>
                <c:pt idx="2837" formatCode="0.00E+00">
                  <c:v>8.9262917754240293E-5</c:v>
                </c:pt>
                <c:pt idx="2838" formatCode="0.00E+00">
                  <c:v>8.9262655819766196E-5</c:v>
                </c:pt>
                <c:pt idx="2839" formatCode="0.00E+00">
                  <c:v>8.9262786787003306E-5</c:v>
                </c:pt>
                <c:pt idx="2840" formatCode="0.00E+00">
                  <c:v>8.9262874098494595E-5</c:v>
                </c:pt>
                <c:pt idx="2841" formatCode="0.00E+00">
                  <c:v>8.9262990513816503E-5</c:v>
                </c:pt>
                <c:pt idx="2842" formatCode="0.00E+00">
                  <c:v>8.92624593689106E-5</c:v>
                </c:pt>
                <c:pt idx="2843" formatCode="0.00E+00">
                  <c:v>8.9262699475511895E-5</c:v>
                </c:pt>
                <c:pt idx="2844" formatCode="0.00E+00">
                  <c:v>8.9261651737615493E-5</c:v>
                </c:pt>
                <c:pt idx="2845" formatCode="0.00E+00">
                  <c:v>8.9262204710394103E-5</c:v>
                </c:pt>
                <c:pt idx="2846" formatCode="0.00E+00">
                  <c:v>8.9261913672089604E-5</c:v>
                </c:pt>
                <c:pt idx="2847" formatCode="0.00E+00">
                  <c:v>8.9261586253996898E-5</c:v>
                </c:pt>
                <c:pt idx="2848" formatCode="0.00E+00">
                  <c:v>8.9262124674860402E-5</c:v>
                </c:pt>
                <c:pt idx="2849" formatCode="0.00E+00">
                  <c:v>8.9262022811453803E-5</c:v>
                </c:pt>
                <c:pt idx="2850" formatCode="0.00E+00">
                  <c:v>8.9261528046335998E-5</c:v>
                </c:pt>
                <c:pt idx="2851" formatCode="0.00E+00">
                  <c:v>8.9261360699310899E-5</c:v>
                </c:pt>
                <c:pt idx="2852" formatCode="0.00E+00">
                  <c:v>8.9259337983094196E-5</c:v>
                </c:pt>
                <c:pt idx="2853" formatCode="0.00E+00">
                  <c:v>8.9261295215692398E-5</c:v>
                </c:pt>
                <c:pt idx="2854" formatCode="0.00E+00">
                  <c:v>8.9261178800370504E-5</c:v>
                </c:pt>
                <c:pt idx="2855" formatCode="0.00E+00">
                  <c:v>8.9260611275676597E-5</c:v>
                </c:pt>
                <c:pt idx="2856" formatCode="0.00E+00">
                  <c:v>8.9260873210150694E-5</c:v>
                </c:pt>
                <c:pt idx="2857" formatCode="0.00E+00">
                  <c:v>8.92604075488634E-5</c:v>
                </c:pt>
                <c:pt idx="2858" formatCode="0.00E+00">
                  <c:v>8.9260800450574607E-5</c:v>
                </c:pt>
                <c:pt idx="2859" formatCode="0.00E+00">
                  <c:v>8.9261120592709604E-5</c:v>
                </c:pt>
                <c:pt idx="2860" formatCode="0.00E+00">
                  <c:v>8.9261266111861901E-5</c:v>
                </c:pt>
                <c:pt idx="2861" formatCode="0.00E+00">
                  <c:v>8.9260996901430203E-5</c:v>
                </c:pt>
                <c:pt idx="2862" formatCode="0.00E+00">
                  <c:v>8.9260967797599706E-5</c:v>
                </c:pt>
                <c:pt idx="2863" formatCode="0.00E+00">
                  <c:v>8.9261484390590299E-5</c:v>
                </c:pt>
                <c:pt idx="2864" formatCode="0.00E+00">
                  <c:v>8.9260465756524395E-5</c:v>
                </c:pt>
                <c:pt idx="2865" formatCode="0.00E+00">
                  <c:v>8.92602329258807E-5</c:v>
                </c:pt>
                <c:pt idx="2866" formatCode="0.00E+00">
                  <c:v>8.9260269305668798E-5</c:v>
                </c:pt>
                <c:pt idx="2867" formatCode="0.00E+00">
                  <c:v>8.9260654931422296E-5</c:v>
                </c:pt>
                <c:pt idx="2868" formatCode="0.00E+00">
                  <c:v>8.9259825472254306E-5</c:v>
                </c:pt>
                <c:pt idx="2869" formatCode="0.00E+00">
                  <c:v>8.9260138338431702E-5</c:v>
                </c:pt>
                <c:pt idx="2870" formatCode="0.00E+00">
                  <c:v>8.9260625827591893E-5</c:v>
                </c:pt>
                <c:pt idx="2871" formatCode="0.00E+00">
                  <c:v>8.92613170435652E-5</c:v>
                </c:pt>
                <c:pt idx="2872" formatCode="0.00E+00">
                  <c:v>8.9260094682686004E-5</c:v>
                </c:pt>
                <c:pt idx="2873" formatCode="0.00E+00">
                  <c:v>8.9260101958643604E-5</c:v>
                </c:pt>
                <c:pt idx="2874" formatCode="0.00E+00">
                  <c:v>8.9259694505017305E-5</c:v>
                </c:pt>
                <c:pt idx="2875" formatCode="0.00E+00">
                  <c:v>8.9258777734357904E-5</c:v>
                </c:pt>
                <c:pt idx="2876" formatCode="0.00E+00">
                  <c:v>8.9259228843729902E-5</c:v>
                </c:pt>
                <c:pt idx="2877" formatCode="0.00E+00">
                  <c:v>8.9259214291814701E-5</c:v>
                </c:pt>
                <c:pt idx="2878" formatCode="0.00E+00">
                  <c:v>8.9260218373965499E-5</c:v>
                </c:pt>
                <c:pt idx="2879" formatCode="0.00E+00">
                  <c:v>8.9260851382277906E-5</c:v>
                </c:pt>
                <c:pt idx="2880" formatCode="0.00E+00">
                  <c:v>8.9261244283989099E-5</c:v>
                </c:pt>
                <c:pt idx="2881" formatCode="0.00E+00">
                  <c:v>8.9260880486108403E-5</c:v>
                </c:pt>
                <c:pt idx="2882" formatCode="0.00E+00">
                  <c:v>8.9260734966956106E-5</c:v>
                </c:pt>
                <c:pt idx="2883" formatCode="0.00E+00">
                  <c:v>8.9260844106320305E-5</c:v>
                </c:pt>
                <c:pt idx="2884" formatCode="0.00E+00">
                  <c:v>8.9259243395645199E-5</c:v>
                </c:pt>
                <c:pt idx="2885" formatCode="0.00E+00">
                  <c:v>8.9257628133054796E-5</c:v>
                </c:pt>
                <c:pt idx="2886" formatCode="0.00E+00">
                  <c:v>8.9258719526697004E-5</c:v>
                </c:pt>
                <c:pt idx="2887" formatCode="0.00E+00">
                  <c:v>8.9258581283502294E-5</c:v>
                </c:pt>
                <c:pt idx="2888" formatCode="0.00E+00">
                  <c:v>8.9258661319035996E-5</c:v>
                </c:pt>
                <c:pt idx="2889" formatCode="0.00E+00">
                  <c:v>8.9258595835417496E-5</c:v>
                </c:pt>
                <c:pt idx="2890" formatCode="0.00E+00">
                  <c:v>8.92582320375368E-5</c:v>
                </c:pt>
                <c:pt idx="2891" formatCode="0.00E+00">
                  <c:v>8.9257839135825593E-5</c:v>
                </c:pt>
                <c:pt idx="2892" formatCode="0.00E+00">
                  <c:v>8.9258399384561899E-5</c:v>
                </c:pt>
                <c:pt idx="2893" formatCode="0.00E+00">
                  <c:v>8.9258071966469301E-5</c:v>
                </c:pt>
                <c:pt idx="2894" formatCode="0.00E+00">
                  <c:v>8.9258508523926098E-5</c:v>
                </c:pt>
                <c:pt idx="2895" formatCode="0.00E+00">
                  <c:v>8.9258661319035996E-5</c:v>
                </c:pt>
                <c:pt idx="2896" formatCode="0.00E+00">
                  <c:v>8.9258341176900999E-5</c:v>
                </c:pt>
                <c:pt idx="2897" formatCode="0.00E+00">
                  <c:v>8.9258202933706303E-5</c:v>
                </c:pt>
                <c:pt idx="2898" formatCode="0.00E+00">
                  <c:v>8.92593743628822E-5</c:v>
                </c:pt>
                <c:pt idx="2899" formatCode="0.00E+00">
                  <c:v>8.9259265223518E-5</c:v>
                </c:pt>
                <c:pt idx="2900" formatCode="0.00E+00">
                  <c:v>8.9260385720990598E-5</c:v>
                </c:pt>
                <c:pt idx="2901" formatCode="0.00E+00">
                  <c:v>8.92584066605195E-5</c:v>
                </c:pt>
                <c:pt idx="2902" formatCode="0.00E+00">
                  <c:v>8.9258566731587107E-5</c:v>
                </c:pt>
                <c:pt idx="2903" formatCode="0.00E+00">
                  <c:v>8.9258974185213406E-5</c:v>
                </c:pt>
                <c:pt idx="2904" formatCode="0.00E+00">
                  <c:v>8.9259607193525894E-5</c:v>
                </c:pt>
                <c:pt idx="2905" formatCode="0.00E+00">
                  <c:v>8.9260414824821096E-5</c:v>
                </c:pt>
                <c:pt idx="2906" formatCode="0.00E+00">
                  <c:v>8.9260865934193094E-5</c:v>
                </c:pt>
                <c:pt idx="2907" formatCode="0.00E+00">
                  <c:v>8.92601092346013E-5</c:v>
                </c:pt>
                <c:pt idx="2908" formatCode="0.00E+00">
                  <c:v>8.9259112428408103E-5</c:v>
                </c:pt>
                <c:pt idx="2909" formatCode="0.00E+00">
                  <c:v>8.92594325705431E-5</c:v>
                </c:pt>
                <c:pt idx="2910" formatCode="0.00E+00">
                  <c:v>8.92603493412025E-5</c:v>
                </c:pt>
                <c:pt idx="2911" formatCode="0.00E+00">
                  <c:v>8.9259745436720604E-5</c:v>
                </c:pt>
                <c:pt idx="2912" formatCode="0.00E+00">
                  <c:v>8.9259614469483495E-5</c:v>
                </c:pt>
                <c:pt idx="2913" formatCode="0.00E+00">
                  <c:v>8.9260502136312398E-5</c:v>
                </c:pt>
                <c:pt idx="2914" formatCode="0.00E+00">
                  <c:v>8.9259985543321805E-5</c:v>
                </c:pt>
                <c:pt idx="2915" formatCode="0.00E+00">
                  <c:v>8.92603420652449E-5</c:v>
                </c:pt>
                <c:pt idx="2916" formatCode="0.00E+00">
                  <c:v>8.9260589447803795E-5</c:v>
                </c:pt>
                <c:pt idx="2917" formatCode="0.00E+00">
                  <c:v>8.9260072854813202E-5</c:v>
                </c:pt>
                <c:pt idx="2918" formatCode="0.00E+00">
                  <c:v>8.9259709056932506E-5</c:v>
                </c:pt>
                <c:pt idx="2919" formatCode="0.00E+00">
                  <c:v>8.9260953245684505E-5</c:v>
                </c:pt>
                <c:pt idx="2920" formatCode="0.00E+00">
                  <c:v>8.9262968685943606E-5</c:v>
                </c:pt>
                <c:pt idx="2921" formatCode="0.00E+00">
                  <c:v>8.9264358393847902E-5</c:v>
                </c:pt>
                <c:pt idx="2922" formatCode="0.00E+00">
                  <c:v>8.9265879068989307E-5</c:v>
                </c:pt>
                <c:pt idx="2923" formatCode="0.00E+00">
                  <c:v>8.9266606664750698E-5</c:v>
                </c:pt>
                <c:pt idx="2924" formatCode="0.00E+00">
                  <c:v>8.9266868599224795E-5</c:v>
                </c:pt>
                <c:pt idx="2925" formatCode="0.00E+00">
                  <c:v>8.9266977738588994E-5</c:v>
                </c:pt>
                <c:pt idx="2926" formatCode="0.00E+00">
                  <c:v>8.9266337454319E-5</c:v>
                </c:pt>
                <c:pt idx="2927" formatCode="0.00E+00">
                  <c:v>8.9265988208353506E-5</c:v>
                </c:pt>
                <c:pt idx="2928" formatCode="0.00E+00">
                  <c:v>8.9265071437694105E-5</c:v>
                </c:pt>
                <c:pt idx="2929" formatCode="0.00E+00">
                  <c:v>8.9265493443235796E-5</c:v>
                </c:pt>
                <c:pt idx="2930" formatCode="0.00E+00">
                  <c:v>8.9265624410472797E-5</c:v>
                </c:pt>
                <c:pt idx="2931" formatCode="0.00E+00">
                  <c:v>8.9266402937937501E-5</c:v>
                </c:pt>
                <c:pt idx="2932" formatCode="0.00E+00">
                  <c:v>8.9266235590912402E-5</c:v>
                </c:pt>
                <c:pt idx="2933" formatCode="0.00E+00">
                  <c:v>8.9265646238345693E-5</c:v>
                </c:pt>
                <c:pt idx="2934" formatCode="0.00E+00">
                  <c:v>8.9264482085127397E-5</c:v>
                </c:pt>
                <c:pt idx="2935" formatCode="0.00E+00">
                  <c:v>8.9264191046822803E-5</c:v>
                </c:pt>
                <c:pt idx="2936" formatCode="0.00E+00">
                  <c:v>8.9265340648125898E-5</c:v>
                </c:pt>
                <c:pt idx="2937" formatCode="0.00E+00">
                  <c:v>8.9265202404931201E-5</c:v>
                </c:pt>
                <c:pt idx="2938" formatCode="0.00E+00">
                  <c:v>8.92653115442954E-5</c:v>
                </c:pt>
                <c:pt idx="2939" formatCode="0.00E+00">
                  <c:v>8.9264867710880895E-5</c:v>
                </c:pt>
                <c:pt idx="2940" formatCode="0.00E+00">
                  <c:v>8.9264583948533996E-5</c:v>
                </c:pt>
                <c:pt idx="2941" formatCode="0.00E+00">
                  <c:v>8.92654279596172E-5</c:v>
                </c:pt>
                <c:pt idx="2942" formatCode="0.00E+00">
                  <c:v>8.9265457063447698E-5</c:v>
                </c:pt>
                <c:pt idx="2943" formatCode="0.00E+00">
                  <c:v>8.9265609858557595E-5</c:v>
                </c:pt>
                <c:pt idx="2944" formatCode="0.00E+00">
                  <c:v>8.9266686700284495E-5</c:v>
                </c:pt>
                <c:pt idx="2945" formatCode="0.00E+00">
                  <c:v>8.9267581643070999E-5</c:v>
                </c:pt>
                <c:pt idx="2946" formatCode="0.00E+00">
                  <c:v>8.9266250142827603E-5</c:v>
                </c:pt>
                <c:pt idx="2947" formatCode="0.00E+00">
                  <c:v>8.9266592112835497E-5</c:v>
                </c:pt>
                <c:pt idx="2948" formatCode="0.00E+00">
                  <c:v>8.9265995484311107E-5</c:v>
                </c:pt>
                <c:pt idx="2949" formatCode="0.00E+00">
                  <c:v>8.9265115093439804E-5</c:v>
                </c:pt>
                <c:pt idx="2950" formatCode="0.00E+00">
                  <c:v>8.9265187853016E-5</c:v>
                </c:pt>
                <c:pt idx="2951" formatCode="0.00E+00">
                  <c:v>8.9263543486595194E-5</c:v>
                </c:pt>
                <c:pt idx="2952" formatCode="0.00E+00">
                  <c:v>8.9264889538753805E-5</c:v>
                </c:pt>
                <c:pt idx="2953" formatCode="0.00E+00">
                  <c:v>8.92644529812969E-5</c:v>
                </c:pt>
                <c:pt idx="2954" formatCode="0.00E+00">
                  <c:v>8.9264118287246701E-5</c:v>
                </c:pt>
                <c:pt idx="2955" formatCode="0.00E+00">
                  <c:v>8.9264176494907601E-5</c:v>
                </c:pt>
                <c:pt idx="2956" formatCode="0.00E+00">
                  <c:v>8.9263681729789796E-5</c:v>
                </c:pt>
                <c:pt idx="2957" formatCode="0.00E+00">
                  <c:v>8.9263689005747397E-5</c:v>
                </c:pt>
                <c:pt idx="2958" formatCode="0.00E+00">
                  <c:v>8.9263710833620294E-5</c:v>
                </c:pt>
                <c:pt idx="2959" formatCode="0.00E+00">
                  <c:v>8.9263543486595194E-5</c:v>
                </c:pt>
                <c:pt idx="2960" formatCode="0.00E+00">
                  <c:v>8.9263819972984506E-5</c:v>
                </c:pt>
                <c:pt idx="2961" formatCode="0.00E+00">
                  <c:v>8.9265115093439804E-5</c:v>
                </c:pt>
                <c:pt idx="2962" formatCode="0.00E+00">
                  <c:v>8.9265071437694105E-5</c:v>
                </c:pt>
                <c:pt idx="2963" formatCode="0.00E+00">
                  <c:v>8.9266242866870002E-5</c:v>
                </c:pt>
                <c:pt idx="2964" formatCode="0.00E+00">
                  <c:v>8.9266999566461904E-5</c:v>
                </c:pt>
                <c:pt idx="2965" formatCode="0.00E+00">
                  <c:v>8.9266708528157296E-5</c:v>
                </c:pt>
                <c:pt idx="2966" formatCode="0.00E+00">
                  <c:v>8.9267123257741305E-5</c:v>
                </c:pt>
                <c:pt idx="2967" formatCode="0.00E+00">
                  <c:v>8.9267370640300201E-5</c:v>
                </c:pt>
                <c:pt idx="2968" formatCode="0.00E+00">
                  <c:v>8.9268207375425805E-5</c:v>
                </c:pt>
                <c:pt idx="2969" formatCode="0.00E+00">
                  <c:v>8.9268789452034994E-5</c:v>
                </c:pt>
                <c:pt idx="2970" formatCode="0.00E+00">
                  <c:v>8.9269138698000502E-5</c:v>
                </c:pt>
                <c:pt idx="2971" formatCode="0.00E+00">
                  <c:v>8.92684474820271E-5</c:v>
                </c:pt>
                <c:pt idx="2972" formatCode="0.00E+00">
                  <c:v>8.9269247837364701E-5</c:v>
                </c:pt>
                <c:pt idx="2973" formatCode="0.00E+00">
                  <c:v>8.9270099124405506E-5</c:v>
                </c:pt>
                <c:pt idx="2974" formatCode="0.00E+00">
                  <c:v>8.9269618911202997E-5</c:v>
                </c:pt>
                <c:pt idx="2975" formatCode="0.00E+00">
                  <c:v>8.9269989985041293E-5</c:v>
                </c:pt>
                <c:pt idx="2976" formatCode="0.00E+00">
                  <c:v>8.9270215539727401E-5</c:v>
                </c:pt>
                <c:pt idx="2977" formatCode="0.00E+00">
                  <c:v>8.9269757154397694E-5</c:v>
                </c:pt>
                <c:pt idx="2978" formatCode="0.00E+00">
                  <c:v>8.92705065780319E-5</c:v>
                </c:pt>
                <c:pt idx="2979" formatCode="0.00E+00">
                  <c:v>8.92694151843898E-5</c:v>
                </c:pt>
                <c:pt idx="2980" formatCode="0.00E+00">
                  <c:v>8.9269124146085205E-5</c:v>
                </c:pt>
                <c:pt idx="2981" formatCode="0.00E+00">
                  <c:v>8.9269306045025601E-5</c:v>
                </c:pt>
                <c:pt idx="2982" formatCode="0.00E+00">
                  <c:v>8.9271365141030401E-5</c:v>
                </c:pt>
                <c:pt idx="2983" formatCode="0.00E+00">
                  <c:v>8.9271095930598703E-5</c:v>
                </c:pt>
                <c:pt idx="2984" formatCode="0.00E+00">
                  <c:v>8.9271088654641103E-5</c:v>
                </c:pt>
                <c:pt idx="2985" formatCode="0.00E+00">
                  <c:v>8.9272776676807593E-5</c:v>
                </c:pt>
                <c:pt idx="2986" formatCode="0.00E+00">
                  <c:v>8.9273598860017996E-5</c:v>
                </c:pt>
                <c:pt idx="2987" formatCode="0.00E+00">
                  <c:v>8.9274813944939497E-5</c:v>
                </c:pt>
                <c:pt idx="2988" formatCode="0.00E+00">
                  <c:v>8.92755269887857E-5</c:v>
                </c:pt>
                <c:pt idx="2989" formatCode="0.00E+00">
                  <c:v>8.9275985374115394E-5</c:v>
                </c:pt>
                <c:pt idx="2990" formatCode="0.00E+00">
                  <c:v>8.9276225480716703E-5</c:v>
                </c:pt>
                <c:pt idx="2991" formatCode="0.00E+00">
                  <c:v>8.9276763901580098E-5</c:v>
                </c:pt>
                <c:pt idx="2992" formatCode="0.00E+00">
                  <c:v>8.9277018560096594E-5</c:v>
                </c:pt>
                <c:pt idx="2993" formatCode="0.00E+00">
                  <c:v>8.9276938524562906E-5</c:v>
                </c:pt>
                <c:pt idx="2994" formatCode="0.00E+00">
                  <c:v>8.92764292075299E-5</c:v>
                </c:pt>
                <c:pt idx="2995" formatCode="0.00E+00">
                  <c:v>8.9277273218613104E-5</c:v>
                </c:pt>
                <c:pt idx="2996" formatCode="0.00E+00">
                  <c:v>8.9277426013723002E-5</c:v>
                </c:pt>
                <c:pt idx="2997" formatCode="0.00E+00">
                  <c:v>8.9278000814374496E-5</c:v>
                </c:pt>
                <c:pt idx="2998" formatCode="0.00E+00">
                  <c:v>8.9278357336297604E-5</c:v>
                </c:pt>
                <c:pt idx="2999" formatCode="0.00E+00">
                  <c:v>8.9277724327985197E-5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1F8-4047-BC38-A0DDC93E22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03590552"/>
        <c:axId val="503591864"/>
      </c:scatterChart>
      <c:valAx>
        <c:axId val="503590552"/>
        <c:scaling>
          <c:orientation val="minMax"/>
          <c:max val="0.60000000000000009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03591864"/>
        <c:crosses val="autoZero"/>
        <c:crossBetween val="midCat"/>
        <c:majorUnit val="5.000000000000001E-2"/>
      </c:valAx>
      <c:valAx>
        <c:axId val="503591864"/>
        <c:scaling>
          <c:orientation val="minMax"/>
          <c:max val="8.960000000000005E-5"/>
          <c:min val="8.9000000000000036E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 baseline="0" dirty="0"/>
                  <a:t>height [mm]</a:t>
                </a:r>
                <a:endParaRPr lang="ja-JP" altLang="en-US" dirty="0"/>
              </a:p>
            </c:rich>
          </c:tx>
          <c:layout>
            <c:manualLayout>
              <c:xMode val="edge"/>
              <c:yMode val="edge"/>
              <c:x val="1.8065218075524296E-3"/>
              <c:y val="2.5120136324907699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0.00E+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5035905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ja-JP"/>
              <a:t>Average</a:t>
            </a:r>
            <a:r>
              <a:rPr lang="en-US" altLang="ja-JP" baseline="0"/>
              <a:t> pressure on bottom surface</a:t>
            </a:r>
            <a:endParaRPr lang="en-US" altLang="ja-JP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'100'!$B$1</c:f>
              <c:strCache>
                <c:ptCount val="1"/>
                <c:pt idx="0">
                  <c:v>avg pressure (Cell Statistics)</c:v>
                </c:pt>
              </c:strCache>
            </c:strRef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'100'!$F$2:$F$3001</c:f>
              <c:numCache>
                <c:formatCode>General</c:formatCode>
                <c:ptCount val="3000"/>
                <c:pt idx="0">
                  <c:v>0</c:v>
                </c:pt>
                <c:pt idx="1">
                  <c:v>2.0000000000000001E-4</c:v>
                </c:pt>
                <c:pt idx="2">
                  <c:v>4.0000000000000002E-4</c:v>
                </c:pt>
                <c:pt idx="3">
                  <c:v>6.0000000000000006E-4</c:v>
                </c:pt>
                <c:pt idx="4">
                  <c:v>8.0000000000000004E-4</c:v>
                </c:pt>
                <c:pt idx="5">
                  <c:v>1E-3</c:v>
                </c:pt>
                <c:pt idx="6">
                  <c:v>1.2000000000000001E-3</c:v>
                </c:pt>
                <c:pt idx="7">
                  <c:v>1.4E-3</c:v>
                </c:pt>
                <c:pt idx="8">
                  <c:v>1.6000000000000001E-3</c:v>
                </c:pt>
                <c:pt idx="9">
                  <c:v>1.8000000000000002E-3</c:v>
                </c:pt>
                <c:pt idx="10">
                  <c:v>2E-3</c:v>
                </c:pt>
                <c:pt idx="11">
                  <c:v>2.2000000000000001E-3</c:v>
                </c:pt>
                <c:pt idx="12">
                  <c:v>2.4000000000000002E-3</c:v>
                </c:pt>
                <c:pt idx="13">
                  <c:v>2.6000000000000003E-3</c:v>
                </c:pt>
                <c:pt idx="14">
                  <c:v>2.8E-3</c:v>
                </c:pt>
                <c:pt idx="15">
                  <c:v>3.0000000000000001E-3</c:v>
                </c:pt>
                <c:pt idx="16">
                  <c:v>3.2000000000000002E-3</c:v>
                </c:pt>
                <c:pt idx="17">
                  <c:v>3.4000000000000002E-3</c:v>
                </c:pt>
                <c:pt idx="18">
                  <c:v>3.6000000000000003E-3</c:v>
                </c:pt>
                <c:pt idx="19">
                  <c:v>3.8E-3</c:v>
                </c:pt>
                <c:pt idx="20">
                  <c:v>4.0000000000000001E-3</c:v>
                </c:pt>
                <c:pt idx="21">
                  <c:v>4.2000000000000006E-3</c:v>
                </c:pt>
                <c:pt idx="22">
                  <c:v>4.4000000000000003E-3</c:v>
                </c:pt>
                <c:pt idx="23">
                  <c:v>4.5999999999999999E-3</c:v>
                </c:pt>
                <c:pt idx="24">
                  <c:v>4.8000000000000004E-3</c:v>
                </c:pt>
                <c:pt idx="25">
                  <c:v>5.0000000000000001E-3</c:v>
                </c:pt>
                <c:pt idx="26">
                  <c:v>5.2000000000000006E-3</c:v>
                </c:pt>
                <c:pt idx="27">
                  <c:v>5.4000000000000003E-3</c:v>
                </c:pt>
                <c:pt idx="28">
                  <c:v>5.5999999999999999E-3</c:v>
                </c:pt>
                <c:pt idx="29">
                  <c:v>5.8000000000000005E-3</c:v>
                </c:pt>
                <c:pt idx="30">
                  <c:v>6.0000000000000001E-3</c:v>
                </c:pt>
                <c:pt idx="31">
                  <c:v>6.2000000000000006E-3</c:v>
                </c:pt>
                <c:pt idx="32">
                  <c:v>6.4000000000000003E-3</c:v>
                </c:pt>
                <c:pt idx="33">
                  <c:v>6.6E-3</c:v>
                </c:pt>
                <c:pt idx="34">
                  <c:v>6.8000000000000005E-3</c:v>
                </c:pt>
                <c:pt idx="35">
                  <c:v>7.0000000000000001E-3</c:v>
                </c:pt>
                <c:pt idx="36">
                  <c:v>7.2000000000000007E-3</c:v>
                </c:pt>
                <c:pt idx="37">
                  <c:v>7.4000000000000003E-3</c:v>
                </c:pt>
                <c:pt idx="38">
                  <c:v>7.6E-3</c:v>
                </c:pt>
                <c:pt idx="39">
                  <c:v>7.8000000000000005E-3</c:v>
                </c:pt>
                <c:pt idx="40">
                  <c:v>8.0000000000000002E-3</c:v>
                </c:pt>
                <c:pt idx="41">
                  <c:v>8.2000000000000007E-3</c:v>
                </c:pt>
                <c:pt idx="42">
                  <c:v>8.4000000000000012E-3</c:v>
                </c:pt>
                <c:pt idx="43">
                  <c:v>8.6E-3</c:v>
                </c:pt>
                <c:pt idx="44">
                  <c:v>8.8000000000000005E-3</c:v>
                </c:pt>
                <c:pt idx="45">
                  <c:v>9.0000000000000011E-3</c:v>
                </c:pt>
                <c:pt idx="46">
                  <c:v>9.1999999999999998E-3</c:v>
                </c:pt>
                <c:pt idx="47">
                  <c:v>9.4000000000000004E-3</c:v>
                </c:pt>
                <c:pt idx="48">
                  <c:v>9.6000000000000009E-3</c:v>
                </c:pt>
                <c:pt idx="49">
                  <c:v>9.7999999999999997E-3</c:v>
                </c:pt>
                <c:pt idx="50">
                  <c:v>0.01</c:v>
                </c:pt>
                <c:pt idx="51">
                  <c:v>1.0200000000000001E-2</c:v>
                </c:pt>
                <c:pt idx="52">
                  <c:v>1.0400000000000001E-2</c:v>
                </c:pt>
                <c:pt idx="53">
                  <c:v>1.06E-2</c:v>
                </c:pt>
                <c:pt idx="54">
                  <c:v>1.0800000000000001E-2</c:v>
                </c:pt>
                <c:pt idx="55">
                  <c:v>1.1000000000000001E-2</c:v>
                </c:pt>
                <c:pt idx="56">
                  <c:v>1.12E-2</c:v>
                </c:pt>
                <c:pt idx="57">
                  <c:v>1.14E-2</c:v>
                </c:pt>
                <c:pt idx="58">
                  <c:v>1.1600000000000001E-2</c:v>
                </c:pt>
                <c:pt idx="59">
                  <c:v>1.18E-2</c:v>
                </c:pt>
                <c:pt idx="60">
                  <c:v>1.2E-2</c:v>
                </c:pt>
                <c:pt idx="61">
                  <c:v>1.2200000000000001E-2</c:v>
                </c:pt>
                <c:pt idx="62">
                  <c:v>1.2400000000000001E-2</c:v>
                </c:pt>
                <c:pt idx="63">
                  <c:v>1.26E-2</c:v>
                </c:pt>
                <c:pt idx="64">
                  <c:v>1.2800000000000001E-2</c:v>
                </c:pt>
                <c:pt idx="65">
                  <c:v>1.3000000000000001E-2</c:v>
                </c:pt>
                <c:pt idx="66">
                  <c:v>1.32E-2</c:v>
                </c:pt>
                <c:pt idx="67">
                  <c:v>1.34E-2</c:v>
                </c:pt>
                <c:pt idx="68">
                  <c:v>1.3600000000000001E-2</c:v>
                </c:pt>
                <c:pt idx="69">
                  <c:v>1.3800000000000002E-2</c:v>
                </c:pt>
                <c:pt idx="70">
                  <c:v>1.4E-2</c:v>
                </c:pt>
                <c:pt idx="71">
                  <c:v>1.4200000000000001E-2</c:v>
                </c:pt>
                <c:pt idx="72">
                  <c:v>1.4400000000000001E-2</c:v>
                </c:pt>
                <c:pt idx="73">
                  <c:v>1.46E-2</c:v>
                </c:pt>
                <c:pt idx="74">
                  <c:v>1.4800000000000001E-2</c:v>
                </c:pt>
                <c:pt idx="75">
                  <c:v>1.5000000000000001E-2</c:v>
                </c:pt>
                <c:pt idx="76">
                  <c:v>1.52E-2</c:v>
                </c:pt>
                <c:pt idx="77">
                  <c:v>1.54E-2</c:v>
                </c:pt>
                <c:pt idx="78">
                  <c:v>1.5600000000000001E-2</c:v>
                </c:pt>
                <c:pt idx="79">
                  <c:v>1.5800000000000002E-2</c:v>
                </c:pt>
                <c:pt idx="80">
                  <c:v>1.6E-2</c:v>
                </c:pt>
                <c:pt idx="81">
                  <c:v>1.6199999999999999E-2</c:v>
                </c:pt>
                <c:pt idx="82">
                  <c:v>1.6400000000000001E-2</c:v>
                </c:pt>
                <c:pt idx="83">
                  <c:v>1.66E-2</c:v>
                </c:pt>
                <c:pt idx="84">
                  <c:v>1.6800000000000002E-2</c:v>
                </c:pt>
                <c:pt idx="85">
                  <c:v>1.7000000000000001E-2</c:v>
                </c:pt>
                <c:pt idx="86">
                  <c:v>1.72E-2</c:v>
                </c:pt>
                <c:pt idx="87">
                  <c:v>1.7400000000000002E-2</c:v>
                </c:pt>
                <c:pt idx="88">
                  <c:v>1.7600000000000001E-2</c:v>
                </c:pt>
                <c:pt idx="89">
                  <c:v>1.78E-2</c:v>
                </c:pt>
                <c:pt idx="90">
                  <c:v>1.8000000000000002E-2</c:v>
                </c:pt>
                <c:pt idx="91">
                  <c:v>1.8200000000000001E-2</c:v>
                </c:pt>
                <c:pt idx="92">
                  <c:v>1.84E-2</c:v>
                </c:pt>
                <c:pt idx="93">
                  <c:v>1.8600000000000002E-2</c:v>
                </c:pt>
                <c:pt idx="94">
                  <c:v>1.8800000000000001E-2</c:v>
                </c:pt>
                <c:pt idx="95">
                  <c:v>1.9E-2</c:v>
                </c:pt>
                <c:pt idx="96">
                  <c:v>1.9200000000000002E-2</c:v>
                </c:pt>
                <c:pt idx="97">
                  <c:v>1.9400000000000001E-2</c:v>
                </c:pt>
                <c:pt idx="98">
                  <c:v>1.9599999999999999E-2</c:v>
                </c:pt>
                <c:pt idx="99">
                  <c:v>1.9800000000000002E-2</c:v>
                </c:pt>
                <c:pt idx="100">
                  <c:v>0.02</c:v>
                </c:pt>
                <c:pt idx="101">
                  <c:v>2.0200000000000003E-2</c:v>
                </c:pt>
                <c:pt idx="102">
                  <c:v>2.0400000000000001E-2</c:v>
                </c:pt>
                <c:pt idx="103">
                  <c:v>2.06E-2</c:v>
                </c:pt>
                <c:pt idx="104">
                  <c:v>2.0800000000000003E-2</c:v>
                </c:pt>
                <c:pt idx="105">
                  <c:v>2.1000000000000001E-2</c:v>
                </c:pt>
                <c:pt idx="106">
                  <c:v>2.12E-2</c:v>
                </c:pt>
                <c:pt idx="107">
                  <c:v>2.1400000000000002E-2</c:v>
                </c:pt>
                <c:pt idx="108">
                  <c:v>2.1600000000000001E-2</c:v>
                </c:pt>
                <c:pt idx="109">
                  <c:v>2.18E-2</c:v>
                </c:pt>
                <c:pt idx="110">
                  <c:v>2.2000000000000002E-2</c:v>
                </c:pt>
                <c:pt idx="111">
                  <c:v>2.2200000000000001E-2</c:v>
                </c:pt>
                <c:pt idx="112">
                  <c:v>2.24E-2</c:v>
                </c:pt>
                <c:pt idx="113">
                  <c:v>2.2600000000000002E-2</c:v>
                </c:pt>
                <c:pt idx="114">
                  <c:v>2.2800000000000001E-2</c:v>
                </c:pt>
                <c:pt idx="115">
                  <c:v>2.3E-2</c:v>
                </c:pt>
                <c:pt idx="116">
                  <c:v>2.3200000000000002E-2</c:v>
                </c:pt>
                <c:pt idx="117">
                  <c:v>2.3400000000000001E-2</c:v>
                </c:pt>
                <c:pt idx="118">
                  <c:v>2.3599999999999999E-2</c:v>
                </c:pt>
                <c:pt idx="119">
                  <c:v>2.3800000000000002E-2</c:v>
                </c:pt>
                <c:pt idx="120">
                  <c:v>2.4E-2</c:v>
                </c:pt>
                <c:pt idx="121">
                  <c:v>2.4200000000000003E-2</c:v>
                </c:pt>
                <c:pt idx="122">
                  <c:v>2.4400000000000002E-2</c:v>
                </c:pt>
                <c:pt idx="123">
                  <c:v>2.46E-2</c:v>
                </c:pt>
                <c:pt idx="124">
                  <c:v>2.4800000000000003E-2</c:v>
                </c:pt>
                <c:pt idx="125">
                  <c:v>2.5000000000000001E-2</c:v>
                </c:pt>
                <c:pt idx="126">
                  <c:v>2.52E-2</c:v>
                </c:pt>
                <c:pt idx="127">
                  <c:v>2.5400000000000002E-2</c:v>
                </c:pt>
                <c:pt idx="128">
                  <c:v>2.5600000000000001E-2</c:v>
                </c:pt>
                <c:pt idx="129">
                  <c:v>2.58E-2</c:v>
                </c:pt>
                <c:pt idx="130">
                  <c:v>2.6000000000000002E-2</c:v>
                </c:pt>
                <c:pt idx="131">
                  <c:v>2.6200000000000001E-2</c:v>
                </c:pt>
                <c:pt idx="132">
                  <c:v>2.64E-2</c:v>
                </c:pt>
                <c:pt idx="133">
                  <c:v>2.6600000000000002E-2</c:v>
                </c:pt>
                <c:pt idx="134">
                  <c:v>2.6800000000000001E-2</c:v>
                </c:pt>
                <c:pt idx="135">
                  <c:v>2.7E-2</c:v>
                </c:pt>
                <c:pt idx="136">
                  <c:v>2.7200000000000002E-2</c:v>
                </c:pt>
                <c:pt idx="137">
                  <c:v>2.7400000000000001E-2</c:v>
                </c:pt>
                <c:pt idx="138">
                  <c:v>2.7600000000000003E-2</c:v>
                </c:pt>
                <c:pt idx="139">
                  <c:v>2.7800000000000002E-2</c:v>
                </c:pt>
                <c:pt idx="140">
                  <c:v>2.8000000000000001E-2</c:v>
                </c:pt>
                <c:pt idx="141">
                  <c:v>2.8200000000000003E-2</c:v>
                </c:pt>
                <c:pt idx="142">
                  <c:v>2.8400000000000002E-2</c:v>
                </c:pt>
                <c:pt idx="143">
                  <c:v>2.86E-2</c:v>
                </c:pt>
                <c:pt idx="144">
                  <c:v>2.8800000000000003E-2</c:v>
                </c:pt>
                <c:pt idx="145">
                  <c:v>2.9000000000000001E-2</c:v>
                </c:pt>
                <c:pt idx="146">
                  <c:v>2.92E-2</c:v>
                </c:pt>
                <c:pt idx="147">
                  <c:v>2.9400000000000003E-2</c:v>
                </c:pt>
                <c:pt idx="148">
                  <c:v>2.9600000000000001E-2</c:v>
                </c:pt>
                <c:pt idx="149">
                  <c:v>2.98E-2</c:v>
                </c:pt>
                <c:pt idx="150">
                  <c:v>3.0000000000000002E-2</c:v>
                </c:pt>
                <c:pt idx="151">
                  <c:v>3.0200000000000001E-2</c:v>
                </c:pt>
                <c:pt idx="152">
                  <c:v>3.04E-2</c:v>
                </c:pt>
                <c:pt idx="153">
                  <c:v>3.0600000000000002E-2</c:v>
                </c:pt>
                <c:pt idx="154">
                  <c:v>3.0800000000000001E-2</c:v>
                </c:pt>
                <c:pt idx="155">
                  <c:v>3.1E-2</c:v>
                </c:pt>
                <c:pt idx="156">
                  <c:v>3.1200000000000002E-2</c:v>
                </c:pt>
                <c:pt idx="157">
                  <c:v>3.1400000000000004E-2</c:v>
                </c:pt>
                <c:pt idx="158">
                  <c:v>3.1600000000000003E-2</c:v>
                </c:pt>
                <c:pt idx="159">
                  <c:v>3.1800000000000002E-2</c:v>
                </c:pt>
                <c:pt idx="160">
                  <c:v>3.2000000000000001E-2</c:v>
                </c:pt>
                <c:pt idx="161">
                  <c:v>3.2199999999999999E-2</c:v>
                </c:pt>
                <c:pt idx="162">
                  <c:v>3.2399999999999998E-2</c:v>
                </c:pt>
                <c:pt idx="163">
                  <c:v>3.2600000000000004E-2</c:v>
                </c:pt>
                <c:pt idx="164">
                  <c:v>3.2800000000000003E-2</c:v>
                </c:pt>
                <c:pt idx="165">
                  <c:v>3.3000000000000002E-2</c:v>
                </c:pt>
                <c:pt idx="166">
                  <c:v>3.32E-2</c:v>
                </c:pt>
                <c:pt idx="167">
                  <c:v>3.3399999999999999E-2</c:v>
                </c:pt>
                <c:pt idx="168">
                  <c:v>3.3600000000000005E-2</c:v>
                </c:pt>
                <c:pt idx="169">
                  <c:v>3.3800000000000004E-2</c:v>
                </c:pt>
                <c:pt idx="170">
                  <c:v>3.4000000000000002E-2</c:v>
                </c:pt>
                <c:pt idx="171">
                  <c:v>3.4200000000000001E-2</c:v>
                </c:pt>
                <c:pt idx="172">
                  <c:v>3.44E-2</c:v>
                </c:pt>
                <c:pt idx="173">
                  <c:v>3.4599999999999999E-2</c:v>
                </c:pt>
                <c:pt idx="174">
                  <c:v>3.4800000000000005E-2</c:v>
                </c:pt>
                <c:pt idx="175">
                  <c:v>3.5000000000000003E-2</c:v>
                </c:pt>
                <c:pt idx="176">
                  <c:v>3.5200000000000002E-2</c:v>
                </c:pt>
                <c:pt idx="177">
                  <c:v>3.5400000000000001E-2</c:v>
                </c:pt>
                <c:pt idx="178">
                  <c:v>3.56E-2</c:v>
                </c:pt>
                <c:pt idx="179">
                  <c:v>3.5799999999999998E-2</c:v>
                </c:pt>
                <c:pt idx="180">
                  <c:v>3.6000000000000004E-2</c:v>
                </c:pt>
                <c:pt idx="181">
                  <c:v>3.6200000000000003E-2</c:v>
                </c:pt>
                <c:pt idx="182">
                  <c:v>3.6400000000000002E-2</c:v>
                </c:pt>
                <c:pt idx="183">
                  <c:v>3.6600000000000001E-2</c:v>
                </c:pt>
                <c:pt idx="184">
                  <c:v>3.6799999999999999E-2</c:v>
                </c:pt>
                <c:pt idx="185">
                  <c:v>3.7000000000000005E-2</c:v>
                </c:pt>
                <c:pt idx="186">
                  <c:v>3.7200000000000004E-2</c:v>
                </c:pt>
                <c:pt idx="187">
                  <c:v>3.7400000000000003E-2</c:v>
                </c:pt>
                <c:pt idx="188">
                  <c:v>3.7600000000000001E-2</c:v>
                </c:pt>
                <c:pt idx="189">
                  <c:v>3.78E-2</c:v>
                </c:pt>
                <c:pt idx="190">
                  <c:v>3.7999999999999999E-2</c:v>
                </c:pt>
                <c:pt idx="191">
                  <c:v>3.8200000000000005E-2</c:v>
                </c:pt>
                <c:pt idx="192">
                  <c:v>3.8400000000000004E-2</c:v>
                </c:pt>
                <c:pt idx="193">
                  <c:v>3.8600000000000002E-2</c:v>
                </c:pt>
                <c:pt idx="194">
                  <c:v>3.8800000000000001E-2</c:v>
                </c:pt>
                <c:pt idx="195">
                  <c:v>3.9E-2</c:v>
                </c:pt>
                <c:pt idx="196">
                  <c:v>3.9199999999999999E-2</c:v>
                </c:pt>
                <c:pt idx="197">
                  <c:v>3.9400000000000004E-2</c:v>
                </c:pt>
                <c:pt idx="198">
                  <c:v>3.9600000000000003E-2</c:v>
                </c:pt>
                <c:pt idx="199">
                  <c:v>3.9800000000000002E-2</c:v>
                </c:pt>
                <c:pt idx="200">
                  <c:v>0.04</c:v>
                </c:pt>
                <c:pt idx="201">
                  <c:v>4.02E-2</c:v>
                </c:pt>
                <c:pt idx="202">
                  <c:v>4.0400000000000005E-2</c:v>
                </c:pt>
                <c:pt idx="203">
                  <c:v>4.0600000000000004E-2</c:v>
                </c:pt>
                <c:pt idx="204">
                  <c:v>4.0800000000000003E-2</c:v>
                </c:pt>
                <c:pt idx="205">
                  <c:v>4.1000000000000002E-2</c:v>
                </c:pt>
                <c:pt idx="206">
                  <c:v>4.1200000000000001E-2</c:v>
                </c:pt>
                <c:pt idx="207">
                  <c:v>4.1399999999999999E-2</c:v>
                </c:pt>
                <c:pt idx="208">
                  <c:v>4.1600000000000005E-2</c:v>
                </c:pt>
                <c:pt idx="209">
                  <c:v>4.1800000000000004E-2</c:v>
                </c:pt>
                <c:pt idx="210">
                  <c:v>4.2000000000000003E-2</c:v>
                </c:pt>
                <c:pt idx="211">
                  <c:v>4.2200000000000001E-2</c:v>
                </c:pt>
                <c:pt idx="212">
                  <c:v>4.24E-2</c:v>
                </c:pt>
                <c:pt idx="213">
                  <c:v>4.2599999999999999E-2</c:v>
                </c:pt>
                <c:pt idx="214">
                  <c:v>4.2800000000000005E-2</c:v>
                </c:pt>
                <c:pt idx="215">
                  <c:v>4.3000000000000003E-2</c:v>
                </c:pt>
                <c:pt idx="216">
                  <c:v>4.3200000000000002E-2</c:v>
                </c:pt>
                <c:pt idx="217">
                  <c:v>4.3400000000000001E-2</c:v>
                </c:pt>
                <c:pt idx="218">
                  <c:v>4.36E-2</c:v>
                </c:pt>
                <c:pt idx="219">
                  <c:v>4.3799999999999999E-2</c:v>
                </c:pt>
                <c:pt idx="220">
                  <c:v>4.4000000000000004E-2</c:v>
                </c:pt>
                <c:pt idx="221">
                  <c:v>4.4200000000000003E-2</c:v>
                </c:pt>
                <c:pt idx="222">
                  <c:v>4.4400000000000002E-2</c:v>
                </c:pt>
                <c:pt idx="223">
                  <c:v>4.4600000000000001E-2</c:v>
                </c:pt>
                <c:pt idx="224">
                  <c:v>4.48E-2</c:v>
                </c:pt>
                <c:pt idx="225">
                  <c:v>4.5000000000000005E-2</c:v>
                </c:pt>
                <c:pt idx="226">
                  <c:v>4.5200000000000004E-2</c:v>
                </c:pt>
                <c:pt idx="227">
                  <c:v>4.5400000000000003E-2</c:v>
                </c:pt>
                <c:pt idx="228">
                  <c:v>4.5600000000000002E-2</c:v>
                </c:pt>
                <c:pt idx="229">
                  <c:v>4.58E-2</c:v>
                </c:pt>
                <c:pt idx="230">
                  <c:v>4.5999999999999999E-2</c:v>
                </c:pt>
                <c:pt idx="231">
                  <c:v>4.6200000000000005E-2</c:v>
                </c:pt>
                <c:pt idx="232">
                  <c:v>4.6400000000000004E-2</c:v>
                </c:pt>
                <c:pt idx="233">
                  <c:v>4.6600000000000003E-2</c:v>
                </c:pt>
                <c:pt idx="234">
                  <c:v>4.6800000000000001E-2</c:v>
                </c:pt>
                <c:pt idx="235">
                  <c:v>4.7E-2</c:v>
                </c:pt>
                <c:pt idx="236">
                  <c:v>4.7199999999999999E-2</c:v>
                </c:pt>
                <c:pt idx="237">
                  <c:v>4.7400000000000005E-2</c:v>
                </c:pt>
                <c:pt idx="238">
                  <c:v>4.7600000000000003E-2</c:v>
                </c:pt>
                <c:pt idx="239">
                  <c:v>4.7800000000000002E-2</c:v>
                </c:pt>
                <c:pt idx="240">
                  <c:v>4.8000000000000001E-2</c:v>
                </c:pt>
                <c:pt idx="241">
                  <c:v>4.82E-2</c:v>
                </c:pt>
                <c:pt idx="242">
                  <c:v>4.8400000000000006E-2</c:v>
                </c:pt>
                <c:pt idx="243">
                  <c:v>4.8600000000000004E-2</c:v>
                </c:pt>
                <c:pt idx="244">
                  <c:v>4.8800000000000003E-2</c:v>
                </c:pt>
                <c:pt idx="245">
                  <c:v>4.9000000000000002E-2</c:v>
                </c:pt>
                <c:pt idx="246">
                  <c:v>4.9200000000000001E-2</c:v>
                </c:pt>
                <c:pt idx="247">
                  <c:v>4.9399999999999999E-2</c:v>
                </c:pt>
                <c:pt idx="248">
                  <c:v>4.9600000000000005E-2</c:v>
                </c:pt>
                <c:pt idx="249">
                  <c:v>4.9800000000000004E-2</c:v>
                </c:pt>
                <c:pt idx="250">
                  <c:v>0.05</c:v>
                </c:pt>
                <c:pt idx="251">
                  <c:v>5.0200000000000002E-2</c:v>
                </c:pt>
                <c:pt idx="252">
                  <c:v>5.04E-2</c:v>
                </c:pt>
                <c:pt idx="253">
                  <c:v>5.0599999999999999E-2</c:v>
                </c:pt>
                <c:pt idx="254">
                  <c:v>5.0800000000000005E-2</c:v>
                </c:pt>
                <c:pt idx="255">
                  <c:v>5.1000000000000004E-2</c:v>
                </c:pt>
                <c:pt idx="256">
                  <c:v>5.1200000000000002E-2</c:v>
                </c:pt>
                <c:pt idx="257">
                  <c:v>5.1400000000000001E-2</c:v>
                </c:pt>
                <c:pt idx="258">
                  <c:v>5.16E-2</c:v>
                </c:pt>
                <c:pt idx="259">
                  <c:v>5.1800000000000006E-2</c:v>
                </c:pt>
                <c:pt idx="260">
                  <c:v>5.2000000000000005E-2</c:v>
                </c:pt>
                <c:pt idx="261">
                  <c:v>5.2200000000000003E-2</c:v>
                </c:pt>
                <c:pt idx="262">
                  <c:v>5.2400000000000002E-2</c:v>
                </c:pt>
                <c:pt idx="263">
                  <c:v>5.2600000000000001E-2</c:v>
                </c:pt>
                <c:pt idx="264">
                  <c:v>5.28E-2</c:v>
                </c:pt>
                <c:pt idx="265">
                  <c:v>5.3000000000000005E-2</c:v>
                </c:pt>
                <c:pt idx="266">
                  <c:v>5.3200000000000004E-2</c:v>
                </c:pt>
                <c:pt idx="267">
                  <c:v>5.3400000000000003E-2</c:v>
                </c:pt>
                <c:pt idx="268">
                  <c:v>5.3600000000000002E-2</c:v>
                </c:pt>
                <c:pt idx="269">
                  <c:v>5.3800000000000001E-2</c:v>
                </c:pt>
                <c:pt idx="270">
                  <c:v>5.3999999999999999E-2</c:v>
                </c:pt>
                <c:pt idx="271">
                  <c:v>5.4200000000000005E-2</c:v>
                </c:pt>
                <c:pt idx="272">
                  <c:v>5.4400000000000004E-2</c:v>
                </c:pt>
                <c:pt idx="273">
                  <c:v>5.4600000000000003E-2</c:v>
                </c:pt>
                <c:pt idx="274">
                  <c:v>5.4800000000000001E-2</c:v>
                </c:pt>
                <c:pt idx="275">
                  <c:v>5.5E-2</c:v>
                </c:pt>
                <c:pt idx="276">
                  <c:v>5.5200000000000006E-2</c:v>
                </c:pt>
                <c:pt idx="277">
                  <c:v>5.5400000000000005E-2</c:v>
                </c:pt>
                <c:pt idx="278">
                  <c:v>5.5600000000000004E-2</c:v>
                </c:pt>
                <c:pt idx="279">
                  <c:v>5.5800000000000002E-2</c:v>
                </c:pt>
                <c:pt idx="280">
                  <c:v>5.6000000000000001E-2</c:v>
                </c:pt>
                <c:pt idx="281">
                  <c:v>5.62E-2</c:v>
                </c:pt>
                <c:pt idx="282">
                  <c:v>5.6400000000000006E-2</c:v>
                </c:pt>
                <c:pt idx="283">
                  <c:v>5.6600000000000004E-2</c:v>
                </c:pt>
                <c:pt idx="284">
                  <c:v>5.6800000000000003E-2</c:v>
                </c:pt>
                <c:pt idx="285">
                  <c:v>5.7000000000000002E-2</c:v>
                </c:pt>
                <c:pt idx="286">
                  <c:v>5.7200000000000001E-2</c:v>
                </c:pt>
                <c:pt idx="287">
                  <c:v>5.74E-2</c:v>
                </c:pt>
                <c:pt idx="288">
                  <c:v>5.7600000000000005E-2</c:v>
                </c:pt>
                <c:pt idx="289">
                  <c:v>5.7800000000000004E-2</c:v>
                </c:pt>
                <c:pt idx="290">
                  <c:v>5.8000000000000003E-2</c:v>
                </c:pt>
                <c:pt idx="291">
                  <c:v>5.8200000000000002E-2</c:v>
                </c:pt>
                <c:pt idx="292">
                  <c:v>5.8400000000000001E-2</c:v>
                </c:pt>
                <c:pt idx="293">
                  <c:v>5.8600000000000006E-2</c:v>
                </c:pt>
                <c:pt idx="294">
                  <c:v>5.8800000000000005E-2</c:v>
                </c:pt>
                <c:pt idx="295">
                  <c:v>5.9000000000000004E-2</c:v>
                </c:pt>
                <c:pt idx="296">
                  <c:v>5.9200000000000003E-2</c:v>
                </c:pt>
                <c:pt idx="297">
                  <c:v>5.9400000000000001E-2</c:v>
                </c:pt>
                <c:pt idx="298">
                  <c:v>5.96E-2</c:v>
                </c:pt>
                <c:pt idx="299">
                  <c:v>5.9800000000000006E-2</c:v>
                </c:pt>
                <c:pt idx="300">
                  <c:v>6.0000000000000005E-2</c:v>
                </c:pt>
                <c:pt idx="301">
                  <c:v>6.0200000000000004E-2</c:v>
                </c:pt>
                <c:pt idx="302">
                  <c:v>6.0400000000000002E-2</c:v>
                </c:pt>
                <c:pt idx="303">
                  <c:v>6.0600000000000001E-2</c:v>
                </c:pt>
                <c:pt idx="304">
                  <c:v>6.08E-2</c:v>
                </c:pt>
                <c:pt idx="305">
                  <c:v>6.1000000000000006E-2</c:v>
                </c:pt>
                <c:pt idx="306">
                  <c:v>6.1200000000000004E-2</c:v>
                </c:pt>
                <c:pt idx="307">
                  <c:v>6.1400000000000003E-2</c:v>
                </c:pt>
                <c:pt idx="308">
                  <c:v>6.1600000000000002E-2</c:v>
                </c:pt>
                <c:pt idx="309">
                  <c:v>6.1800000000000001E-2</c:v>
                </c:pt>
                <c:pt idx="310">
                  <c:v>6.2E-2</c:v>
                </c:pt>
                <c:pt idx="311">
                  <c:v>6.2200000000000005E-2</c:v>
                </c:pt>
                <c:pt idx="312">
                  <c:v>6.2400000000000004E-2</c:v>
                </c:pt>
                <c:pt idx="313">
                  <c:v>6.2600000000000003E-2</c:v>
                </c:pt>
                <c:pt idx="314">
                  <c:v>6.2800000000000009E-2</c:v>
                </c:pt>
                <c:pt idx="315">
                  <c:v>6.3E-2</c:v>
                </c:pt>
                <c:pt idx="316">
                  <c:v>6.3200000000000006E-2</c:v>
                </c:pt>
                <c:pt idx="317">
                  <c:v>6.3399999999999998E-2</c:v>
                </c:pt>
                <c:pt idx="318">
                  <c:v>6.3600000000000004E-2</c:v>
                </c:pt>
                <c:pt idx="319">
                  <c:v>6.3800000000000009E-2</c:v>
                </c:pt>
                <c:pt idx="320">
                  <c:v>6.4000000000000001E-2</c:v>
                </c:pt>
                <c:pt idx="321">
                  <c:v>6.4200000000000007E-2</c:v>
                </c:pt>
                <c:pt idx="322">
                  <c:v>6.4399999999999999E-2</c:v>
                </c:pt>
                <c:pt idx="323">
                  <c:v>6.4600000000000005E-2</c:v>
                </c:pt>
                <c:pt idx="324">
                  <c:v>6.4799999999999996E-2</c:v>
                </c:pt>
                <c:pt idx="325">
                  <c:v>6.5000000000000002E-2</c:v>
                </c:pt>
                <c:pt idx="326">
                  <c:v>6.5200000000000008E-2</c:v>
                </c:pt>
                <c:pt idx="327">
                  <c:v>6.54E-2</c:v>
                </c:pt>
                <c:pt idx="328">
                  <c:v>6.5600000000000006E-2</c:v>
                </c:pt>
                <c:pt idx="329">
                  <c:v>6.5799999999999997E-2</c:v>
                </c:pt>
                <c:pt idx="330">
                  <c:v>6.6000000000000003E-2</c:v>
                </c:pt>
                <c:pt idx="331">
                  <c:v>6.6200000000000009E-2</c:v>
                </c:pt>
                <c:pt idx="332">
                  <c:v>6.6400000000000001E-2</c:v>
                </c:pt>
                <c:pt idx="333">
                  <c:v>6.6600000000000006E-2</c:v>
                </c:pt>
                <c:pt idx="334">
                  <c:v>6.6799999999999998E-2</c:v>
                </c:pt>
                <c:pt idx="335">
                  <c:v>6.7000000000000004E-2</c:v>
                </c:pt>
                <c:pt idx="336">
                  <c:v>6.720000000000001E-2</c:v>
                </c:pt>
                <c:pt idx="337">
                  <c:v>6.7400000000000002E-2</c:v>
                </c:pt>
                <c:pt idx="338">
                  <c:v>6.7600000000000007E-2</c:v>
                </c:pt>
                <c:pt idx="339">
                  <c:v>6.7799999999999999E-2</c:v>
                </c:pt>
                <c:pt idx="340">
                  <c:v>6.8000000000000005E-2</c:v>
                </c:pt>
                <c:pt idx="341">
                  <c:v>6.8199999999999997E-2</c:v>
                </c:pt>
                <c:pt idx="342">
                  <c:v>6.8400000000000002E-2</c:v>
                </c:pt>
                <c:pt idx="343">
                  <c:v>6.8600000000000008E-2</c:v>
                </c:pt>
                <c:pt idx="344">
                  <c:v>6.88E-2</c:v>
                </c:pt>
                <c:pt idx="345">
                  <c:v>6.9000000000000006E-2</c:v>
                </c:pt>
                <c:pt idx="346">
                  <c:v>6.9199999999999998E-2</c:v>
                </c:pt>
                <c:pt idx="347">
                  <c:v>6.9400000000000003E-2</c:v>
                </c:pt>
                <c:pt idx="348">
                  <c:v>6.9600000000000009E-2</c:v>
                </c:pt>
                <c:pt idx="349">
                  <c:v>6.9800000000000001E-2</c:v>
                </c:pt>
                <c:pt idx="350">
                  <c:v>7.0000000000000007E-2</c:v>
                </c:pt>
                <c:pt idx="351">
                  <c:v>7.0199999999999999E-2</c:v>
                </c:pt>
                <c:pt idx="352">
                  <c:v>7.0400000000000004E-2</c:v>
                </c:pt>
                <c:pt idx="353">
                  <c:v>7.060000000000001E-2</c:v>
                </c:pt>
                <c:pt idx="354">
                  <c:v>7.0800000000000002E-2</c:v>
                </c:pt>
                <c:pt idx="355">
                  <c:v>7.1000000000000008E-2</c:v>
                </c:pt>
                <c:pt idx="356">
                  <c:v>7.1199999999999999E-2</c:v>
                </c:pt>
                <c:pt idx="357">
                  <c:v>7.1400000000000005E-2</c:v>
                </c:pt>
                <c:pt idx="358">
                  <c:v>7.1599999999999997E-2</c:v>
                </c:pt>
                <c:pt idx="359">
                  <c:v>7.1800000000000003E-2</c:v>
                </c:pt>
                <c:pt idx="360">
                  <c:v>7.2000000000000008E-2</c:v>
                </c:pt>
                <c:pt idx="361">
                  <c:v>7.22E-2</c:v>
                </c:pt>
                <c:pt idx="362">
                  <c:v>7.2400000000000006E-2</c:v>
                </c:pt>
                <c:pt idx="363">
                  <c:v>7.2599999999999998E-2</c:v>
                </c:pt>
                <c:pt idx="364">
                  <c:v>7.2800000000000004E-2</c:v>
                </c:pt>
                <c:pt idx="365">
                  <c:v>7.3000000000000009E-2</c:v>
                </c:pt>
                <c:pt idx="366">
                  <c:v>7.3200000000000001E-2</c:v>
                </c:pt>
                <c:pt idx="367">
                  <c:v>7.3400000000000007E-2</c:v>
                </c:pt>
                <c:pt idx="368">
                  <c:v>7.3599999999999999E-2</c:v>
                </c:pt>
                <c:pt idx="369">
                  <c:v>7.3800000000000004E-2</c:v>
                </c:pt>
                <c:pt idx="370">
                  <c:v>7.400000000000001E-2</c:v>
                </c:pt>
                <c:pt idx="371">
                  <c:v>7.4200000000000002E-2</c:v>
                </c:pt>
                <c:pt idx="372">
                  <c:v>7.4400000000000008E-2</c:v>
                </c:pt>
                <c:pt idx="373">
                  <c:v>7.46E-2</c:v>
                </c:pt>
                <c:pt idx="374">
                  <c:v>7.4800000000000005E-2</c:v>
                </c:pt>
                <c:pt idx="375">
                  <c:v>7.4999999999999997E-2</c:v>
                </c:pt>
                <c:pt idx="376">
                  <c:v>7.5200000000000003E-2</c:v>
                </c:pt>
                <c:pt idx="377">
                  <c:v>7.5400000000000009E-2</c:v>
                </c:pt>
                <c:pt idx="378">
                  <c:v>7.5600000000000001E-2</c:v>
                </c:pt>
                <c:pt idx="379">
                  <c:v>7.5800000000000006E-2</c:v>
                </c:pt>
                <c:pt idx="380">
                  <c:v>7.5999999999999998E-2</c:v>
                </c:pt>
                <c:pt idx="381">
                  <c:v>7.6200000000000004E-2</c:v>
                </c:pt>
                <c:pt idx="382">
                  <c:v>7.640000000000001E-2</c:v>
                </c:pt>
                <c:pt idx="383">
                  <c:v>7.6600000000000001E-2</c:v>
                </c:pt>
                <c:pt idx="384">
                  <c:v>7.6800000000000007E-2</c:v>
                </c:pt>
                <c:pt idx="385">
                  <c:v>7.6999999999999999E-2</c:v>
                </c:pt>
                <c:pt idx="386">
                  <c:v>7.7200000000000005E-2</c:v>
                </c:pt>
                <c:pt idx="387">
                  <c:v>7.740000000000001E-2</c:v>
                </c:pt>
                <c:pt idx="388">
                  <c:v>7.7600000000000002E-2</c:v>
                </c:pt>
                <c:pt idx="389">
                  <c:v>7.7800000000000008E-2</c:v>
                </c:pt>
                <c:pt idx="390">
                  <c:v>7.8E-2</c:v>
                </c:pt>
                <c:pt idx="391">
                  <c:v>7.8200000000000006E-2</c:v>
                </c:pt>
                <c:pt idx="392">
                  <c:v>7.8399999999999997E-2</c:v>
                </c:pt>
                <c:pt idx="393">
                  <c:v>7.8600000000000003E-2</c:v>
                </c:pt>
                <c:pt idx="394">
                  <c:v>7.8800000000000009E-2</c:v>
                </c:pt>
                <c:pt idx="395">
                  <c:v>7.9000000000000001E-2</c:v>
                </c:pt>
                <c:pt idx="396">
                  <c:v>7.9200000000000007E-2</c:v>
                </c:pt>
                <c:pt idx="397">
                  <c:v>7.9399999999999998E-2</c:v>
                </c:pt>
                <c:pt idx="398">
                  <c:v>7.9600000000000004E-2</c:v>
                </c:pt>
                <c:pt idx="399">
                  <c:v>7.980000000000001E-2</c:v>
                </c:pt>
                <c:pt idx="400">
                  <c:v>0.08</c:v>
                </c:pt>
                <c:pt idx="401">
                  <c:v>8.0200000000000007E-2</c:v>
                </c:pt>
                <c:pt idx="402">
                  <c:v>8.0399999999999999E-2</c:v>
                </c:pt>
                <c:pt idx="403">
                  <c:v>8.0600000000000005E-2</c:v>
                </c:pt>
                <c:pt idx="404">
                  <c:v>8.0800000000000011E-2</c:v>
                </c:pt>
                <c:pt idx="405">
                  <c:v>8.1000000000000003E-2</c:v>
                </c:pt>
                <c:pt idx="406">
                  <c:v>8.1200000000000008E-2</c:v>
                </c:pt>
                <c:pt idx="407">
                  <c:v>8.14E-2</c:v>
                </c:pt>
                <c:pt idx="408">
                  <c:v>8.1600000000000006E-2</c:v>
                </c:pt>
                <c:pt idx="409">
                  <c:v>8.1799999999999998E-2</c:v>
                </c:pt>
                <c:pt idx="410">
                  <c:v>8.2000000000000003E-2</c:v>
                </c:pt>
                <c:pt idx="411">
                  <c:v>8.2200000000000009E-2</c:v>
                </c:pt>
                <c:pt idx="412">
                  <c:v>8.2400000000000001E-2</c:v>
                </c:pt>
                <c:pt idx="413">
                  <c:v>8.2600000000000007E-2</c:v>
                </c:pt>
                <c:pt idx="414">
                  <c:v>8.2799999999999999E-2</c:v>
                </c:pt>
                <c:pt idx="415">
                  <c:v>8.3000000000000004E-2</c:v>
                </c:pt>
                <c:pt idx="416">
                  <c:v>8.320000000000001E-2</c:v>
                </c:pt>
                <c:pt idx="417">
                  <c:v>8.3400000000000002E-2</c:v>
                </c:pt>
                <c:pt idx="418">
                  <c:v>8.3600000000000008E-2</c:v>
                </c:pt>
                <c:pt idx="419">
                  <c:v>8.3799999999999999E-2</c:v>
                </c:pt>
                <c:pt idx="420">
                  <c:v>8.4000000000000005E-2</c:v>
                </c:pt>
                <c:pt idx="421">
                  <c:v>8.4200000000000011E-2</c:v>
                </c:pt>
                <c:pt idx="422">
                  <c:v>8.4400000000000003E-2</c:v>
                </c:pt>
                <c:pt idx="423">
                  <c:v>8.4600000000000009E-2</c:v>
                </c:pt>
                <c:pt idx="424">
                  <c:v>8.48E-2</c:v>
                </c:pt>
                <c:pt idx="425">
                  <c:v>8.5000000000000006E-2</c:v>
                </c:pt>
                <c:pt idx="426">
                  <c:v>8.5199999999999998E-2</c:v>
                </c:pt>
                <c:pt idx="427">
                  <c:v>8.5400000000000004E-2</c:v>
                </c:pt>
                <c:pt idx="428">
                  <c:v>8.5600000000000009E-2</c:v>
                </c:pt>
                <c:pt idx="429">
                  <c:v>8.5800000000000001E-2</c:v>
                </c:pt>
                <c:pt idx="430">
                  <c:v>8.6000000000000007E-2</c:v>
                </c:pt>
                <c:pt idx="431">
                  <c:v>8.6199999999999999E-2</c:v>
                </c:pt>
                <c:pt idx="432">
                  <c:v>8.6400000000000005E-2</c:v>
                </c:pt>
                <c:pt idx="433">
                  <c:v>8.660000000000001E-2</c:v>
                </c:pt>
                <c:pt idx="434">
                  <c:v>8.6800000000000002E-2</c:v>
                </c:pt>
                <c:pt idx="435">
                  <c:v>8.7000000000000008E-2</c:v>
                </c:pt>
                <c:pt idx="436">
                  <c:v>8.72E-2</c:v>
                </c:pt>
                <c:pt idx="437">
                  <c:v>8.7400000000000005E-2</c:v>
                </c:pt>
                <c:pt idx="438">
                  <c:v>8.7599999999999997E-2</c:v>
                </c:pt>
                <c:pt idx="439">
                  <c:v>8.7800000000000003E-2</c:v>
                </c:pt>
                <c:pt idx="440">
                  <c:v>8.8000000000000009E-2</c:v>
                </c:pt>
                <c:pt idx="441">
                  <c:v>8.8200000000000001E-2</c:v>
                </c:pt>
                <c:pt idx="442">
                  <c:v>8.8400000000000006E-2</c:v>
                </c:pt>
                <c:pt idx="443">
                  <c:v>8.8599999999999998E-2</c:v>
                </c:pt>
                <c:pt idx="444">
                  <c:v>8.8800000000000004E-2</c:v>
                </c:pt>
                <c:pt idx="445">
                  <c:v>8.900000000000001E-2</c:v>
                </c:pt>
                <c:pt idx="446">
                  <c:v>8.9200000000000002E-2</c:v>
                </c:pt>
                <c:pt idx="447">
                  <c:v>8.9400000000000007E-2</c:v>
                </c:pt>
                <c:pt idx="448">
                  <c:v>8.9599999999999999E-2</c:v>
                </c:pt>
                <c:pt idx="449">
                  <c:v>8.9800000000000005E-2</c:v>
                </c:pt>
                <c:pt idx="450">
                  <c:v>9.0000000000000011E-2</c:v>
                </c:pt>
                <c:pt idx="451">
                  <c:v>9.0200000000000002E-2</c:v>
                </c:pt>
                <c:pt idx="452">
                  <c:v>9.0400000000000008E-2</c:v>
                </c:pt>
                <c:pt idx="453">
                  <c:v>9.06E-2</c:v>
                </c:pt>
                <c:pt idx="454">
                  <c:v>9.0800000000000006E-2</c:v>
                </c:pt>
                <c:pt idx="455">
                  <c:v>9.0999999999999998E-2</c:v>
                </c:pt>
                <c:pt idx="456">
                  <c:v>9.1200000000000003E-2</c:v>
                </c:pt>
                <c:pt idx="457">
                  <c:v>9.1400000000000009E-2</c:v>
                </c:pt>
                <c:pt idx="458">
                  <c:v>9.1600000000000001E-2</c:v>
                </c:pt>
                <c:pt idx="459">
                  <c:v>9.1800000000000007E-2</c:v>
                </c:pt>
                <c:pt idx="460">
                  <c:v>9.1999999999999998E-2</c:v>
                </c:pt>
                <c:pt idx="461">
                  <c:v>9.2200000000000004E-2</c:v>
                </c:pt>
                <c:pt idx="462">
                  <c:v>9.240000000000001E-2</c:v>
                </c:pt>
                <c:pt idx="463">
                  <c:v>9.2600000000000002E-2</c:v>
                </c:pt>
                <c:pt idx="464">
                  <c:v>9.2800000000000007E-2</c:v>
                </c:pt>
                <c:pt idx="465">
                  <c:v>9.2999999999999999E-2</c:v>
                </c:pt>
                <c:pt idx="466">
                  <c:v>9.3200000000000005E-2</c:v>
                </c:pt>
                <c:pt idx="467">
                  <c:v>9.3400000000000011E-2</c:v>
                </c:pt>
                <c:pt idx="468">
                  <c:v>9.3600000000000003E-2</c:v>
                </c:pt>
                <c:pt idx="469">
                  <c:v>9.3800000000000008E-2</c:v>
                </c:pt>
                <c:pt idx="470">
                  <c:v>9.4E-2</c:v>
                </c:pt>
                <c:pt idx="471">
                  <c:v>9.4200000000000006E-2</c:v>
                </c:pt>
                <c:pt idx="472">
                  <c:v>9.4399999999999998E-2</c:v>
                </c:pt>
                <c:pt idx="473">
                  <c:v>9.4600000000000004E-2</c:v>
                </c:pt>
                <c:pt idx="474">
                  <c:v>9.4800000000000009E-2</c:v>
                </c:pt>
                <c:pt idx="475">
                  <c:v>9.5000000000000001E-2</c:v>
                </c:pt>
                <c:pt idx="476">
                  <c:v>9.5200000000000007E-2</c:v>
                </c:pt>
                <c:pt idx="477">
                  <c:v>9.5399999999999999E-2</c:v>
                </c:pt>
                <c:pt idx="478">
                  <c:v>9.5600000000000004E-2</c:v>
                </c:pt>
                <c:pt idx="479">
                  <c:v>9.580000000000001E-2</c:v>
                </c:pt>
                <c:pt idx="480">
                  <c:v>9.6000000000000002E-2</c:v>
                </c:pt>
                <c:pt idx="481">
                  <c:v>9.6200000000000008E-2</c:v>
                </c:pt>
                <c:pt idx="482">
                  <c:v>9.64E-2</c:v>
                </c:pt>
                <c:pt idx="483">
                  <c:v>9.6600000000000005E-2</c:v>
                </c:pt>
                <c:pt idx="484">
                  <c:v>9.6800000000000011E-2</c:v>
                </c:pt>
                <c:pt idx="485">
                  <c:v>9.7000000000000003E-2</c:v>
                </c:pt>
                <c:pt idx="486">
                  <c:v>9.7200000000000009E-2</c:v>
                </c:pt>
                <c:pt idx="487">
                  <c:v>9.74E-2</c:v>
                </c:pt>
                <c:pt idx="488">
                  <c:v>9.7600000000000006E-2</c:v>
                </c:pt>
                <c:pt idx="489">
                  <c:v>9.7799999999999998E-2</c:v>
                </c:pt>
                <c:pt idx="490">
                  <c:v>9.8000000000000004E-2</c:v>
                </c:pt>
                <c:pt idx="491">
                  <c:v>9.820000000000001E-2</c:v>
                </c:pt>
                <c:pt idx="492">
                  <c:v>9.8400000000000001E-2</c:v>
                </c:pt>
                <c:pt idx="493">
                  <c:v>9.8600000000000007E-2</c:v>
                </c:pt>
                <c:pt idx="494">
                  <c:v>9.8799999999999999E-2</c:v>
                </c:pt>
                <c:pt idx="495">
                  <c:v>9.9000000000000005E-2</c:v>
                </c:pt>
                <c:pt idx="496">
                  <c:v>9.920000000000001E-2</c:v>
                </c:pt>
                <c:pt idx="497">
                  <c:v>9.9400000000000002E-2</c:v>
                </c:pt>
                <c:pt idx="498">
                  <c:v>9.9600000000000008E-2</c:v>
                </c:pt>
                <c:pt idx="499">
                  <c:v>9.98E-2</c:v>
                </c:pt>
                <c:pt idx="500">
                  <c:v>0.1</c:v>
                </c:pt>
                <c:pt idx="501">
                  <c:v>0.10020000000000001</c:v>
                </c:pt>
                <c:pt idx="502">
                  <c:v>0.1004</c:v>
                </c:pt>
                <c:pt idx="503">
                  <c:v>0.10060000000000001</c:v>
                </c:pt>
                <c:pt idx="504">
                  <c:v>0.1008</c:v>
                </c:pt>
                <c:pt idx="505">
                  <c:v>0.10100000000000001</c:v>
                </c:pt>
                <c:pt idx="506">
                  <c:v>0.1012</c:v>
                </c:pt>
                <c:pt idx="507">
                  <c:v>0.1014</c:v>
                </c:pt>
                <c:pt idx="508">
                  <c:v>0.10160000000000001</c:v>
                </c:pt>
                <c:pt idx="509">
                  <c:v>0.1018</c:v>
                </c:pt>
                <c:pt idx="510">
                  <c:v>0.10200000000000001</c:v>
                </c:pt>
                <c:pt idx="511">
                  <c:v>0.1022</c:v>
                </c:pt>
                <c:pt idx="512">
                  <c:v>0.1024</c:v>
                </c:pt>
                <c:pt idx="513">
                  <c:v>0.10260000000000001</c:v>
                </c:pt>
                <c:pt idx="514">
                  <c:v>0.1028</c:v>
                </c:pt>
                <c:pt idx="515">
                  <c:v>0.10300000000000001</c:v>
                </c:pt>
                <c:pt idx="516">
                  <c:v>0.1032</c:v>
                </c:pt>
                <c:pt idx="517">
                  <c:v>0.10340000000000001</c:v>
                </c:pt>
                <c:pt idx="518">
                  <c:v>0.10360000000000001</c:v>
                </c:pt>
                <c:pt idx="519">
                  <c:v>0.1038</c:v>
                </c:pt>
                <c:pt idx="520">
                  <c:v>0.10400000000000001</c:v>
                </c:pt>
                <c:pt idx="521">
                  <c:v>0.1042</c:v>
                </c:pt>
                <c:pt idx="522">
                  <c:v>0.10440000000000001</c:v>
                </c:pt>
                <c:pt idx="523">
                  <c:v>0.1046</c:v>
                </c:pt>
                <c:pt idx="524">
                  <c:v>0.1048</c:v>
                </c:pt>
                <c:pt idx="525">
                  <c:v>0.10500000000000001</c:v>
                </c:pt>
                <c:pt idx="526">
                  <c:v>0.1052</c:v>
                </c:pt>
                <c:pt idx="527">
                  <c:v>0.10540000000000001</c:v>
                </c:pt>
                <c:pt idx="528">
                  <c:v>0.1056</c:v>
                </c:pt>
                <c:pt idx="529">
                  <c:v>0.10580000000000001</c:v>
                </c:pt>
                <c:pt idx="530">
                  <c:v>0.10600000000000001</c:v>
                </c:pt>
                <c:pt idx="531">
                  <c:v>0.1062</c:v>
                </c:pt>
                <c:pt idx="532">
                  <c:v>0.10640000000000001</c:v>
                </c:pt>
                <c:pt idx="533">
                  <c:v>0.1066</c:v>
                </c:pt>
                <c:pt idx="534">
                  <c:v>0.10680000000000001</c:v>
                </c:pt>
                <c:pt idx="535">
                  <c:v>0.10700000000000001</c:v>
                </c:pt>
                <c:pt idx="536">
                  <c:v>0.1072</c:v>
                </c:pt>
                <c:pt idx="537">
                  <c:v>0.10740000000000001</c:v>
                </c:pt>
                <c:pt idx="538">
                  <c:v>0.1076</c:v>
                </c:pt>
                <c:pt idx="539">
                  <c:v>0.10780000000000001</c:v>
                </c:pt>
                <c:pt idx="540">
                  <c:v>0.108</c:v>
                </c:pt>
                <c:pt idx="541">
                  <c:v>0.1082</c:v>
                </c:pt>
                <c:pt idx="542">
                  <c:v>0.10840000000000001</c:v>
                </c:pt>
                <c:pt idx="543">
                  <c:v>0.1086</c:v>
                </c:pt>
                <c:pt idx="544">
                  <c:v>0.10880000000000001</c:v>
                </c:pt>
                <c:pt idx="545">
                  <c:v>0.109</c:v>
                </c:pt>
                <c:pt idx="546">
                  <c:v>0.10920000000000001</c:v>
                </c:pt>
                <c:pt idx="547">
                  <c:v>0.10940000000000001</c:v>
                </c:pt>
                <c:pt idx="548">
                  <c:v>0.1096</c:v>
                </c:pt>
                <c:pt idx="549">
                  <c:v>0.10980000000000001</c:v>
                </c:pt>
                <c:pt idx="550">
                  <c:v>0.11</c:v>
                </c:pt>
                <c:pt idx="551">
                  <c:v>0.11020000000000001</c:v>
                </c:pt>
                <c:pt idx="552">
                  <c:v>0.11040000000000001</c:v>
                </c:pt>
                <c:pt idx="553">
                  <c:v>0.1106</c:v>
                </c:pt>
                <c:pt idx="554">
                  <c:v>0.11080000000000001</c:v>
                </c:pt>
                <c:pt idx="555">
                  <c:v>0.111</c:v>
                </c:pt>
                <c:pt idx="556">
                  <c:v>0.11120000000000001</c:v>
                </c:pt>
                <c:pt idx="557">
                  <c:v>0.1114</c:v>
                </c:pt>
                <c:pt idx="558">
                  <c:v>0.1116</c:v>
                </c:pt>
                <c:pt idx="559">
                  <c:v>0.11180000000000001</c:v>
                </c:pt>
                <c:pt idx="560">
                  <c:v>0.112</c:v>
                </c:pt>
                <c:pt idx="561">
                  <c:v>0.11220000000000001</c:v>
                </c:pt>
                <c:pt idx="562">
                  <c:v>0.1124</c:v>
                </c:pt>
                <c:pt idx="563">
                  <c:v>0.11260000000000001</c:v>
                </c:pt>
                <c:pt idx="564">
                  <c:v>0.11280000000000001</c:v>
                </c:pt>
                <c:pt idx="565">
                  <c:v>0.113</c:v>
                </c:pt>
                <c:pt idx="566">
                  <c:v>0.11320000000000001</c:v>
                </c:pt>
                <c:pt idx="567">
                  <c:v>0.1134</c:v>
                </c:pt>
                <c:pt idx="568">
                  <c:v>0.11360000000000001</c:v>
                </c:pt>
                <c:pt idx="569">
                  <c:v>0.11380000000000001</c:v>
                </c:pt>
                <c:pt idx="570">
                  <c:v>0.114</c:v>
                </c:pt>
                <c:pt idx="571">
                  <c:v>0.11420000000000001</c:v>
                </c:pt>
                <c:pt idx="572">
                  <c:v>0.1144</c:v>
                </c:pt>
                <c:pt idx="573">
                  <c:v>0.11460000000000001</c:v>
                </c:pt>
                <c:pt idx="574">
                  <c:v>0.1148</c:v>
                </c:pt>
                <c:pt idx="575">
                  <c:v>0.115</c:v>
                </c:pt>
                <c:pt idx="576">
                  <c:v>0.11520000000000001</c:v>
                </c:pt>
                <c:pt idx="577">
                  <c:v>0.1154</c:v>
                </c:pt>
                <c:pt idx="578">
                  <c:v>0.11560000000000001</c:v>
                </c:pt>
                <c:pt idx="579">
                  <c:v>0.1158</c:v>
                </c:pt>
                <c:pt idx="580">
                  <c:v>0.11600000000000001</c:v>
                </c:pt>
                <c:pt idx="581">
                  <c:v>0.11620000000000001</c:v>
                </c:pt>
                <c:pt idx="582">
                  <c:v>0.1164</c:v>
                </c:pt>
                <c:pt idx="583">
                  <c:v>0.11660000000000001</c:v>
                </c:pt>
                <c:pt idx="584">
                  <c:v>0.1168</c:v>
                </c:pt>
                <c:pt idx="585">
                  <c:v>0.11700000000000001</c:v>
                </c:pt>
                <c:pt idx="586">
                  <c:v>0.11720000000000001</c:v>
                </c:pt>
                <c:pt idx="587">
                  <c:v>0.1174</c:v>
                </c:pt>
                <c:pt idx="588">
                  <c:v>0.11760000000000001</c:v>
                </c:pt>
                <c:pt idx="589">
                  <c:v>0.1178</c:v>
                </c:pt>
                <c:pt idx="590">
                  <c:v>0.11800000000000001</c:v>
                </c:pt>
                <c:pt idx="591">
                  <c:v>0.1182</c:v>
                </c:pt>
                <c:pt idx="592">
                  <c:v>0.11840000000000001</c:v>
                </c:pt>
                <c:pt idx="593">
                  <c:v>0.11860000000000001</c:v>
                </c:pt>
                <c:pt idx="594">
                  <c:v>0.1188</c:v>
                </c:pt>
                <c:pt idx="595">
                  <c:v>0.11900000000000001</c:v>
                </c:pt>
                <c:pt idx="596">
                  <c:v>0.1192</c:v>
                </c:pt>
                <c:pt idx="597">
                  <c:v>0.11940000000000001</c:v>
                </c:pt>
                <c:pt idx="598">
                  <c:v>0.11960000000000001</c:v>
                </c:pt>
                <c:pt idx="599">
                  <c:v>0.1198</c:v>
                </c:pt>
                <c:pt idx="600">
                  <c:v>0.12000000000000001</c:v>
                </c:pt>
                <c:pt idx="601">
                  <c:v>0.1202</c:v>
                </c:pt>
                <c:pt idx="602">
                  <c:v>0.12040000000000001</c:v>
                </c:pt>
                <c:pt idx="603">
                  <c:v>0.1206</c:v>
                </c:pt>
                <c:pt idx="604">
                  <c:v>0.1208</c:v>
                </c:pt>
                <c:pt idx="605">
                  <c:v>0.12100000000000001</c:v>
                </c:pt>
                <c:pt idx="606">
                  <c:v>0.1212</c:v>
                </c:pt>
                <c:pt idx="607">
                  <c:v>0.12140000000000001</c:v>
                </c:pt>
                <c:pt idx="608">
                  <c:v>0.1216</c:v>
                </c:pt>
                <c:pt idx="609">
                  <c:v>0.12180000000000001</c:v>
                </c:pt>
                <c:pt idx="610">
                  <c:v>0.12200000000000001</c:v>
                </c:pt>
                <c:pt idx="611">
                  <c:v>0.1222</c:v>
                </c:pt>
                <c:pt idx="612">
                  <c:v>0.12240000000000001</c:v>
                </c:pt>
                <c:pt idx="613">
                  <c:v>0.1226</c:v>
                </c:pt>
                <c:pt idx="614">
                  <c:v>0.12280000000000001</c:v>
                </c:pt>
                <c:pt idx="615">
                  <c:v>0.12300000000000001</c:v>
                </c:pt>
                <c:pt idx="616">
                  <c:v>0.1232</c:v>
                </c:pt>
                <c:pt idx="617">
                  <c:v>0.12340000000000001</c:v>
                </c:pt>
                <c:pt idx="618">
                  <c:v>0.1236</c:v>
                </c:pt>
                <c:pt idx="619">
                  <c:v>0.12380000000000001</c:v>
                </c:pt>
                <c:pt idx="620">
                  <c:v>0.124</c:v>
                </c:pt>
                <c:pt idx="621">
                  <c:v>0.1242</c:v>
                </c:pt>
                <c:pt idx="622">
                  <c:v>0.12440000000000001</c:v>
                </c:pt>
                <c:pt idx="623">
                  <c:v>0.1246</c:v>
                </c:pt>
                <c:pt idx="624">
                  <c:v>0.12480000000000001</c:v>
                </c:pt>
                <c:pt idx="625">
                  <c:v>0.125</c:v>
                </c:pt>
                <c:pt idx="626">
                  <c:v>0.12520000000000001</c:v>
                </c:pt>
                <c:pt idx="627">
                  <c:v>0.12540000000000001</c:v>
                </c:pt>
                <c:pt idx="628">
                  <c:v>0.12560000000000002</c:v>
                </c:pt>
                <c:pt idx="629">
                  <c:v>0.1258</c:v>
                </c:pt>
                <c:pt idx="630">
                  <c:v>0.126</c:v>
                </c:pt>
                <c:pt idx="631">
                  <c:v>0.12620000000000001</c:v>
                </c:pt>
                <c:pt idx="632">
                  <c:v>0.12640000000000001</c:v>
                </c:pt>
                <c:pt idx="633">
                  <c:v>0.12660000000000002</c:v>
                </c:pt>
                <c:pt idx="634">
                  <c:v>0.1268</c:v>
                </c:pt>
                <c:pt idx="635">
                  <c:v>0.127</c:v>
                </c:pt>
                <c:pt idx="636">
                  <c:v>0.12720000000000001</c:v>
                </c:pt>
                <c:pt idx="637">
                  <c:v>0.12740000000000001</c:v>
                </c:pt>
                <c:pt idx="638">
                  <c:v>0.12760000000000002</c:v>
                </c:pt>
                <c:pt idx="639">
                  <c:v>0.1278</c:v>
                </c:pt>
                <c:pt idx="640">
                  <c:v>0.128</c:v>
                </c:pt>
                <c:pt idx="641">
                  <c:v>0.12820000000000001</c:v>
                </c:pt>
                <c:pt idx="642">
                  <c:v>0.12840000000000001</c:v>
                </c:pt>
                <c:pt idx="643">
                  <c:v>0.12860000000000002</c:v>
                </c:pt>
                <c:pt idx="644">
                  <c:v>0.1288</c:v>
                </c:pt>
                <c:pt idx="645">
                  <c:v>0.129</c:v>
                </c:pt>
                <c:pt idx="646">
                  <c:v>0.12920000000000001</c:v>
                </c:pt>
                <c:pt idx="647">
                  <c:v>0.12940000000000002</c:v>
                </c:pt>
                <c:pt idx="648">
                  <c:v>0.12959999999999999</c:v>
                </c:pt>
                <c:pt idx="649">
                  <c:v>0.1298</c:v>
                </c:pt>
                <c:pt idx="650">
                  <c:v>0.13</c:v>
                </c:pt>
                <c:pt idx="651">
                  <c:v>0.13020000000000001</c:v>
                </c:pt>
                <c:pt idx="652">
                  <c:v>0.13040000000000002</c:v>
                </c:pt>
                <c:pt idx="653">
                  <c:v>0.13059999999999999</c:v>
                </c:pt>
                <c:pt idx="654">
                  <c:v>0.1308</c:v>
                </c:pt>
                <c:pt idx="655">
                  <c:v>0.13100000000000001</c:v>
                </c:pt>
                <c:pt idx="656">
                  <c:v>0.13120000000000001</c:v>
                </c:pt>
                <c:pt idx="657">
                  <c:v>0.13140000000000002</c:v>
                </c:pt>
                <c:pt idx="658">
                  <c:v>0.13159999999999999</c:v>
                </c:pt>
                <c:pt idx="659">
                  <c:v>0.1318</c:v>
                </c:pt>
                <c:pt idx="660">
                  <c:v>0.13200000000000001</c:v>
                </c:pt>
                <c:pt idx="661">
                  <c:v>0.13220000000000001</c:v>
                </c:pt>
                <c:pt idx="662">
                  <c:v>0.13240000000000002</c:v>
                </c:pt>
                <c:pt idx="663">
                  <c:v>0.1326</c:v>
                </c:pt>
                <c:pt idx="664">
                  <c:v>0.1328</c:v>
                </c:pt>
                <c:pt idx="665">
                  <c:v>0.13300000000000001</c:v>
                </c:pt>
                <c:pt idx="666">
                  <c:v>0.13320000000000001</c:v>
                </c:pt>
                <c:pt idx="667">
                  <c:v>0.13340000000000002</c:v>
                </c:pt>
                <c:pt idx="668">
                  <c:v>0.1336</c:v>
                </c:pt>
                <c:pt idx="669">
                  <c:v>0.1338</c:v>
                </c:pt>
                <c:pt idx="670">
                  <c:v>0.13400000000000001</c:v>
                </c:pt>
                <c:pt idx="671">
                  <c:v>0.13420000000000001</c:v>
                </c:pt>
                <c:pt idx="672">
                  <c:v>0.13440000000000002</c:v>
                </c:pt>
                <c:pt idx="673">
                  <c:v>0.1346</c:v>
                </c:pt>
                <c:pt idx="674">
                  <c:v>0.1348</c:v>
                </c:pt>
                <c:pt idx="675">
                  <c:v>0.13500000000000001</c:v>
                </c:pt>
                <c:pt idx="676">
                  <c:v>0.13520000000000001</c:v>
                </c:pt>
                <c:pt idx="677">
                  <c:v>0.13540000000000002</c:v>
                </c:pt>
                <c:pt idx="678">
                  <c:v>0.1356</c:v>
                </c:pt>
                <c:pt idx="679">
                  <c:v>0.1358</c:v>
                </c:pt>
                <c:pt idx="680">
                  <c:v>0.13600000000000001</c:v>
                </c:pt>
                <c:pt idx="681">
                  <c:v>0.13620000000000002</c:v>
                </c:pt>
                <c:pt idx="682">
                  <c:v>0.13639999999999999</c:v>
                </c:pt>
                <c:pt idx="683">
                  <c:v>0.1366</c:v>
                </c:pt>
                <c:pt idx="684">
                  <c:v>0.1368</c:v>
                </c:pt>
                <c:pt idx="685">
                  <c:v>0.13700000000000001</c:v>
                </c:pt>
                <c:pt idx="686">
                  <c:v>0.13720000000000002</c:v>
                </c:pt>
                <c:pt idx="687">
                  <c:v>0.13739999999999999</c:v>
                </c:pt>
                <c:pt idx="688">
                  <c:v>0.1376</c:v>
                </c:pt>
                <c:pt idx="689">
                  <c:v>0.13780000000000001</c:v>
                </c:pt>
                <c:pt idx="690">
                  <c:v>0.13800000000000001</c:v>
                </c:pt>
                <c:pt idx="691">
                  <c:v>0.13820000000000002</c:v>
                </c:pt>
                <c:pt idx="692">
                  <c:v>0.1384</c:v>
                </c:pt>
                <c:pt idx="693">
                  <c:v>0.1386</c:v>
                </c:pt>
                <c:pt idx="694">
                  <c:v>0.13880000000000001</c:v>
                </c:pt>
                <c:pt idx="695">
                  <c:v>0.13900000000000001</c:v>
                </c:pt>
                <c:pt idx="696">
                  <c:v>0.13920000000000002</c:v>
                </c:pt>
                <c:pt idx="697">
                  <c:v>0.1394</c:v>
                </c:pt>
                <c:pt idx="698">
                  <c:v>0.1396</c:v>
                </c:pt>
                <c:pt idx="699">
                  <c:v>0.13980000000000001</c:v>
                </c:pt>
                <c:pt idx="700">
                  <c:v>0.14000000000000001</c:v>
                </c:pt>
                <c:pt idx="701">
                  <c:v>0.14020000000000002</c:v>
                </c:pt>
                <c:pt idx="702">
                  <c:v>0.1404</c:v>
                </c:pt>
                <c:pt idx="703">
                  <c:v>0.1406</c:v>
                </c:pt>
                <c:pt idx="704">
                  <c:v>0.14080000000000001</c:v>
                </c:pt>
                <c:pt idx="705">
                  <c:v>0.14100000000000001</c:v>
                </c:pt>
                <c:pt idx="706">
                  <c:v>0.14120000000000002</c:v>
                </c:pt>
                <c:pt idx="707">
                  <c:v>0.1414</c:v>
                </c:pt>
                <c:pt idx="708">
                  <c:v>0.1416</c:v>
                </c:pt>
                <c:pt idx="709">
                  <c:v>0.14180000000000001</c:v>
                </c:pt>
                <c:pt idx="710">
                  <c:v>0.14200000000000002</c:v>
                </c:pt>
                <c:pt idx="711">
                  <c:v>0.14219999999999999</c:v>
                </c:pt>
                <c:pt idx="712">
                  <c:v>0.1424</c:v>
                </c:pt>
                <c:pt idx="713">
                  <c:v>0.1426</c:v>
                </c:pt>
                <c:pt idx="714">
                  <c:v>0.14280000000000001</c:v>
                </c:pt>
                <c:pt idx="715">
                  <c:v>0.14300000000000002</c:v>
                </c:pt>
                <c:pt idx="716">
                  <c:v>0.14319999999999999</c:v>
                </c:pt>
                <c:pt idx="717">
                  <c:v>0.1434</c:v>
                </c:pt>
                <c:pt idx="718">
                  <c:v>0.14360000000000001</c:v>
                </c:pt>
                <c:pt idx="719">
                  <c:v>0.14380000000000001</c:v>
                </c:pt>
                <c:pt idx="720">
                  <c:v>0.14400000000000002</c:v>
                </c:pt>
                <c:pt idx="721">
                  <c:v>0.14419999999999999</c:v>
                </c:pt>
                <c:pt idx="722">
                  <c:v>0.1444</c:v>
                </c:pt>
                <c:pt idx="723">
                  <c:v>0.14460000000000001</c:v>
                </c:pt>
                <c:pt idx="724">
                  <c:v>0.14480000000000001</c:v>
                </c:pt>
                <c:pt idx="725">
                  <c:v>0.14500000000000002</c:v>
                </c:pt>
                <c:pt idx="726">
                  <c:v>0.1452</c:v>
                </c:pt>
                <c:pt idx="727">
                  <c:v>0.1454</c:v>
                </c:pt>
                <c:pt idx="728">
                  <c:v>0.14560000000000001</c:v>
                </c:pt>
                <c:pt idx="729">
                  <c:v>0.14580000000000001</c:v>
                </c:pt>
                <c:pt idx="730">
                  <c:v>0.14600000000000002</c:v>
                </c:pt>
                <c:pt idx="731">
                  <c:v>0.1462</c:v>
                </c:pt>
                <c:pt idx="732">
                  <c:v>0.1464</c:v>
                </c:pt>
                <c:pt idx="733">
                  <c:v>0.14660000000000001</c:v>
                </c:pt>
                <c:pt idx="734">
                  <c:v>0.14680000000000001</c:v>
                </c:pt>
                <c:pt idx="735">
                  <c:v>0.14700000000000002</c:v>
                </c:pt>
                <c:pt idx="736">
                  <c:v>0.1472</c:v>
                </c:pt>
                <c:pt idx="737">
                  <c:v>0.1474</c:v>
                </c:pt>
                <c:pt idx="738">
                  <c:v>0.14760000000000001</c:v>
                </c:pt>
                <c:pt idx="739">
                  <c:v>0.14780000000000001</c:v>
                </c:pt>
                <c:pt idx="740">
                  <c:v>0.14800000000000002</c:v>
                </c:pt>
                <c:pt idx="741">
                  <c:v>0.1482</c:v>
                </c:pt>
                <c:pt idx="742">
                  <c:v>0.1484</c:v>
                </c:pt>
                <c:pt idx="743">
                  <c:v>0.14860000000000001</c:v>
                </c:pt>
                <c:pt idx="744">
                  <c:v>0.14880000000000002</c:v>
                </c:pt>
                <c:pt idx="745">
                  <c:v>0.14899999999999999</c:v>
                </c:pt>
                <c:pt idx="746">
                  <c:v>0.1492</c:v>
                </c:pt>
                <c:pt idx="747">
                  <c:v>0.14940000000000001</c:v>
                </c:pt>
                <c:pt idx="748">
                  <c:v>0.14960000000000001</c:v>
                </c:pt>
                <c:pt idx="749">
                  <c:v>0.14980000000000002</c:v>
                </c:pt>
                <c:pt idx="750">
                  <c:v>0.15</c:v>
                </c:pt>
                <c:pt idx="751">
                  <c:v>0.1502</c:v>
                </c:pt>
                <c:pt idx="752">
                  <c:v>0.15040000000000001</c:v>
                </c:pt>
                <c:pt idx="753">
                  <c:v>0.15060000000000001</c:v>
                </c:pt>
                <c:pt idx="754">
                  <c:v>0.15080000000000002</c:v>
                </c:pt>
                <c:pt idx="755">
                  <c:v>0.151</c:v>
                </c:pt>
                <c:pt idx="756">
                  <c:v>0.1512</c:v>
                </c:pt>
                <c:pt idx="757">
                  <c:v>0.15140000000000001</c:v>
                </c:pt>
                <c:pt idx="758">
                  <c:v>0.15160000000000001</c:v>
                </c:pt>
                <c:pt idx="759">
                  <c:v>0.15180000000000002</c:v>
                </c:pt>
                <c:pt idx="760">
                  <c:v>0.152</c:v>
                </c:pt>
                <c:pt idx="761">
                  <c:v>0.1522</c:v>
                </c:pt>
                <c:pt idx="762">
                  <c:v>0.15240000000000001</c:v>
                </c:pt>
                <c:pt idx="763">
                  <c:v>0.15260000000000001</c:v>
                </c:pt>
                <c:pt idx="764">
                  <c:v>0.15280000000000002</c:v>
                </c:pt>
                <c:pt idx="765">
                  <c:v>0.153</c:v>
                </c:pt>
                <c:pt idx="766">
                  <c:v>0.1532</c:v>
                </c:pt>
                <c:pt idx="767">
                  <c:v>0.15340000000000001</c:v>
                </c:pt>
                <c:pt idx="768">
                  <c:v>0.15360000000000001</c:v>
                </c:pt>
                <c:pt idx="769">
                  <c:v>0.15380000000000002</c:v>
                </c:pt>
                <c:pt idx="770">
                  <c:v>0.154</c:v>
                </c:pt>
                <c:pt idx="771">
                  <c:v>0.1542</c:v>
                </c:pt>
                <c:pt idx="772">
                  <c:v>0.15440000000000001</c:v>
                </c:pt>
                <c:pt idx="773">
                  <c:v>0.15460000000000002</c:v>
                </c:pt>
                <c:pt idx="774">
                  <c:v>0.15480000000000002</c:v>
                </c:pt>
                <c:pt idx="775">
                  <c:v>0.155</c:v>
                </c:pt>
                <c:pt idx="776">
                  <c:v>0.1552</c:v>
                </c:pt>
                <c:pt idx="777">
                  <c:v>0.15540000000000001</c:v>
                </c:pt>
                <c:pt idx="778">
                  <c:v>0.15560000000000002</c:v>
                </c:pt>
                <c:pt idx="779">
                  <c:v>0.15579999999999999</c:v>
                </c:pt>
                <c:pt idx="780">
                  <c:v>0.156</c:v>
                </c:pt>
                <c:pt idx="781">
                  <c:v>0.15620000000000001</c:v>
                </c:pt>
                <c:pt idx="782">
                  <c:v>0.15640000000000001</c:v>
                </c:pt>
                <c:pt idx="783">
                  <c:v>0.15660000000000002</c:v>
                </c:pt>
                <c:pt idx="784">
                  <c:v>0.15679999999999999</c:v>
                </c:pt>
                <c:pt idx="785">
                  <c:v>0.157</c:v>
                </c:pt>
                <c:pt idx="786">
                  <c:v>0.15720000000000001</c:v>
                </c:pt>
                <c:pt idx="787">
                  <c:v>0.15740000000000001</c:v>
                </c:pt>
                <c:pt idx="788">
                  <c:v>0.15760000000000002</c:v>
                </c:pt>
                <c:pt idx="789">
                  <c:v>0.1578</c:v>
                </c:pt>
                <c:pt idx="790">
                  <c:v>0.158</c:v>
                </c:pt>
                <c:pt idx="791">
                  <c:v>0.15820000000000001</c:v>
                </c:pt>
                <c:pt idx="792">
                  <c:v>0.15840000000000001</c:v>
                </c:pt>
                <c:pt idx="793">
                  <c:v>0.15860000000000002</c:v>
                </c:pt>
                <c:pt idx="794">
                  <c:v>0.1588</c:v>
                </c:pt>
                <c:pt idx="795">
                  <c:v>0.159</c:v>
                </c:pt>
                <c:pt idx="796">
                  <c:v>0.15920000000000001</c:v>
                </c:pt>
                <c:pt idx="797">
                  <c:v>0.15940000000000001</c:v>
                </c:pt>
                <c:pt idx="798">
                  <c:v>0.15960000000000002</c:v>
                </c:pt>
                <c:pt idx="799">
                  <c:v>0.1598</c:v>
                </c:pt>
                <c:pt idx="800">
                  <c:v>0.16</c:v>
                </c:pt>
                <c:pt idx="801">
                  <c:v>0.16020000000000001</c:v>
                </c:pt>
                <c:pt idx="802">
                  <c:v>0.16040000000000001</c:v>
                </c:pt>
                <c:pt idx="803">
                  <c:v>0.16060000000000002</c:v>
                </c:pt>
                <c:pt idx="804">
                  <c:v>0.1608</c:v>
                </c:pt>
                <c:pt idx="805">
                  <c:v>0.161</c:v>
                </c:pt>
                <c:pt idx="806">
                  <c:v>0.16120000000000001</c:v>
                </c:pt>
                <c:pt idx="807">
                  <c:v>0.16140000000000002</c:v>
                </c:pt>
                <c:pt idx="808">
                  <c:v>0.16160000000000002</c:v>
                </c:pt>
                <c:pt idx="809">
                  <c:v>0.1618</c:v>
                </c:pt>
                <c:pt idx="810">
                  <c:v>0.16200000000000001</c:v>
                </c:pt>
                <c:pt idx="811">
                  <c:v>0.16220000000000001</c:v>
                </c:pt>
                <c:pt idx="812">
                  <c:v>0.16240000000000002</c:v>
                </c:pt>
                <c:pt idx="813">
                  <c:v>0.16259999999999999</c:v>
                </c:pt>
                <c:pt idx="814">
                  <c:v>0.1628</c:v>
                </c:pt>
                <c:pt idx="815">
                  <c:v>0.16300000000000001</c:v>
                </c:pt>
                <c:pt idx="816">
                  <c:v>0.16320000000000001</c:v>
                </c:pt>
                <c:pt idx="817">
                  <c:v>0.16340000000000002</c:v>
                </c:pt>
                <c:pt idx="818">
                  <c:v>0.1636</c:v>
                </c:pt>
                <c:pt idx="819">
                  <c:v>0.1638</c:v>
                </c:pt>
                <c:pt idx="820">
                  <c:v>0.16400000000000001</c:v>
                </c:pt>
                <c:pt idx="821">
                  <c:v>0.16420000000000001</c:v>
                </c:pt>
                <c:pt idx="822">
                  <c:v>0.16440000000000002</c:v>
                </c:pt>
                <c:pt idx="823">
                  <c:v>0.1646</c:v>
                </c:pt>
                <c:pt idx="824">
                  <c:v>0.1648</c:v>
                </c:pt>
                <c:pt idx="825">
                  <c:v>0.16500000000000001</c:v>
                </c:pt>
                <c:pt idx="826">
                  <c:v>0.16520000000000001</c:v>
                </c:pt>
                <c:pt idx="827">
                  <c:v>0.16540000000000002</c:v>
                </c:pt>
                <c:pt idx="828">
                  <c:v>0.1656</c:v>
                </c:pt>
                <c:pt idx="829">
                  <c:v>0.1658</c:v>
                </c:pt>
                <c:pt idx="830">
                  <c:v>0.16600000000000001</c:v>
                </c:pt>
                <c:pt idx="831">
                  <c:v>0.16620000000000001</c:v>
                </c:pt>
                <c:pt idx="832">
                  <c:v>0.16640000000000002</c:v>
                </c:pt>
                <c:pt idx="833">
                  <c:v>0.1666</c:v>
                </c:pt>
                <c:pt idx="834">
                  <c:v>0.1668</c:v>
                </c:pt>
                <c:pt idx="835">
                  <c:v>0.16700000000000001</c:v>
                </c:pt>
                <c:pt idx="836">
                  <c:v>0.16720000000000002</c:v>
                </c:pt>
                <c:pt idx="837">
                  <c:v>0.16740000000000002</c:v>
                </c:pt>
                <c:pt idx="838">
                  <c:v>0.1676</c:v>
                </c:pt>
                <c:pt idx="839">
                  <c:v>0.1678</c:v>
                </c:pt>
                <c:pt idx="840">
                  <c:v>0.16800000000000001</c:v>
                </c:pt>
                <c:pt idx="841">
                  <c:v>0.16820000000000002</c:v>
                </c:pt>
                <c:pt idx="842">
                  <c:v>0.16840000000000002</c:v>
                </c:pt>
                <c:pt idx="843">
                  <c:v>0.1686</c:v>
                </c:pt>
                <c:pt idx="844">
                  <c:v>0.16880000000000001</c:v>
                </c:pt>
                <c:pt idx="845">
                  <c:v>0.16900000000000001</c:v>
                </c:pt>
                <c:pt idx="846">
                  <c:v>0.16920000000000002</c:v>
                </c:pt>
                <c:pt idx="847">
                  <c:v>0.1694</c:v>
                </c:pt>
                <c:pt idx="848">
                  <c:v>0.1696</c:v>
                </c:pt>
                <c:pt idx="849">
                  <c:v>0.16980000000000001</c:v>
                </c:pt>
                <c:pt idx="850">
                  <c:v>0.17</c:v>
                </c:pt>
                <c:pt idx="851">
                  <c:v>0.17020000000000002</c:v>
                </c:pt>
                <c:pt idx="852">
                  <c:v>0.1704</c:v>
                </c:pt>
                <c:pt idx="853">
                  <c:v>0.1706</c:v>
                </c:pt>
                <c:pt idx="854">
                  <c:v>0.17080000000000001</c:v>
                </c:pt>
                <c:pt idx="855">
                  <c:v>0.17100000000000001</c:v>
                </c:pt>
                <c:pt idx="856">
                  <c:v>0.17120000000000002</c:v>
                </c:pt>
                <c:pt idx="857">
                  <c:v>0.1714</c:v>
                </c:pt>
                <c:pt idx="858">
                  <c:v>0.1716</c:v>
                </c:pt>
                <c:pt idx="859">
                  <c:v>0.17180000000000001</c:v>
                </c:pt>
                <c:pt idx="860">
                  <c:v>0.17200000000000001</c:v>
                </c:pt>
                <c:pt idx="861">
                  <c:v>0.17220000000000002</c:v>
                </c:pt>
                <c:pt idx="862">
                  <c:v>0.1724</c:v>
                </c:pt>
                <c:pt idx="863">
                  <c:v>0.1726</c:v>
                </c:pt>
                <c:pt idx="864">
                  <c:v>0.17280000000000001</c:v>
                </c:pt>
                <c:pt idx="865">
                  <c:v>0.17300000000000001</c:v>
                </c:pt>
                <c:pt idx="866">
                  <c:v>0.17320000000000002</c:v>
                </c:pt>
                <c:pt idx="867">
                  <c:v>0.1734</c:v>
                </c:pt>
                <c:pt idx="868">
                  <c:v>0.1736</c:v>
                </c:pt>
                <c:pt idx="869">
                  <c:v>0.17380000000000001</c:v>
                </c:pt>
                <c:pt idx="870">
                  <c:v>0.17400000000000002</c:v>
                </c:pt>
                <c:pt idx="871">
                  <c:v>0.17420000000000002</c:v>
                </c:pt>
                <c:pt idx="872">
                  <c:v>0.1744</c:v>
                </c:pt>
                <c:pt idx="873">
                  <c:v>0.17460000000000001</c:v>
                </c:pt>
                <c:pt idx="874">
                  <c:v>0.17480000000000001</c:v>
                </c:pt>
                <c:pt idx="875">
                  <c:v>0.17500000000000002</c:v>
                </c:pt>
                <c:pt idx="876">
                  <c:v>0.17519999999999999</c:v>
                </c:pt>
                <c:pt idx="877">
                  <c:v>0.1754</c:v>
                </c:pt>
                <c:pt idx="878">
                  <c:v>0.17560000000000001</c:v>
                </c:pt>
                <c:pt idx="879">
                  <c:v>0.17580000000000001</c:v>
                </c:pt>
                <c:pt idx="880">
                  <c:v>0.17600000000000002</c:v>
                </c:pt>
                <c:pt idx="881">
                  <c:v>0.1762</c:v>
                </c:pt>
                <c:pt idx="882">
                  <c:v>0.1764</c:v>
                </c:pt>
                <c:pt idx="883">
                  <c:v>0.17660000000000001</c:v>
                </c:pt>
                <c:pt idx="884">
                  <c:v>0.17680000000000001</c:v>
                </c:pt>
                <c:pt idx="885">
                  <c:v>0.17700000000000002</c:v>
                </c:pt>
                <c:pt idx="886">
                  <c:v>0.1772</c:v>
                </c:pt>
                <c:pt idx="887">
                  <c:v>0.1774</c:v>
                </c:pt>
                <c:pt idx="888">
                  <c:v>0.17760000000000001</c:v>
                </c:pt>
                <c:pt idx="889">
                  <c:v>0.17780000000000001</c:v>
                </c:pt>
                <c:pt idx="890">
                  <c:v>0.17800000000000002</c:v>
                </c:pt>
                <c:pt idx="891">
                  <c:v>0.1782</c:v>
                </c:pt>
                <c:pt idx="892">
                  <c:v>0.1784</c:v>
                </c:pt>
                <c:pt idx="893">
                  <c:v>0.17860000000000001</c:v>
                </c:pt>
                <c:pt idx="894">
                  <c:v>0.17880000000000001</c:v>
                </c:pt>
                <c:pt idx="895">
                  <c:v>0.17900000000000002</c:v>
                </c:pt>
                <c:pt idx="896">
                  <c:v>0.1792</c:v>
                </c:pt>
                <c:pt idx="897">
                  <c:v>0.1794</c:v>
                </c:pt>
                <c:pt idx="898">
                  <c:v>0.17960000000000001</c:v>
                </c:pt>
                <c:pt idx="899">
                  <c:v>0.17980000000000002</c:v>
                </c:pt>
                <c:pt idx="900">
                  <c:v>0.18000000000000002</c:v>
                </c:pt>
                <c:pt idx="901">
                  <c:v>0.1802</c:v>
                </c:pt>
                <c:pt idx="902">
                  <c:v>0.1804</c:v>
                </c:pt>
                <c:pt idx="903">
                  <c:v>0.18060000000000001</c:v>
                </c:pt>
                <c:pt idx="904">
                  <c:v>0.18080000000000002</c:v>
                </c:pt>
                <c:pt idx="905">
                  <c:v>0.18100000000000002</c:v>
                </c:pt>
                <c:pt idx="906">
                  <c:v>0.1812</c:v>
                </c:pt>
                <c:pt idx="907">
                  <c:v>0.18140000000000001</c:v>
                </c:pt>
                <c:pt idx="908">
                  <c:v>0.18160000000000001</c:v>
                </c:pt>
                <c:pt idx="909">
                  <c:v>0.18180000000000002</c:v>
                </c:pt>
                <c:pt idx="910">
                  <c:v>0.182</c:v>
                </c:pt>
                <c:pt idx="911">
                  <c:v>0.1822</c:v>
                </c:pt>
                <c:pt idx="912">
                  <c:v>0.18240000000000001</c:v>
                </c:pt>
                <c:pt idx="913">
                  <c:v>0.18260000000000001</c:v>
                </c:pt>
                <c:pt idx="914">
                  <c:v>0.18280000000000002</c:v>
                </c:pt>
                <c:pt idx="915">
                  <c:v>0.183</c:v>
                </c:pt>
                <c:pt idx="916">
                  <c:v>0.1832</c:v>
                </c:pt>
                <c:pt idx="917">
                  <c:v>0.18340000000000001</c:v>
                </c:pt>
                <c:pt idx="918">
                  <c:v>0.18360000000000001</c:v>
                </c:pt>
                <c:pt idx="919">
                  <c:v>0.18380000000000002</c:v>
                </c:pt>
                <c:pt idx="920">
                  <c:v>0.184</c:v>
                </c:pt>
                <c:pt idx="921">
                  <c:v>0.1842</c:v>
                </c:pt>
                <c:pt idx="922">
                  <c:v>0.18440000000000001</c:v>
                </c:pt>
                <c:pt idx="923">
                  <c:v>0.18460000000000001</c:v>
                </c:pt>
                <c:pt idx="924">
                  <c:v>0.18480000000000002</c:v>
                </c:pt>
                <c:pt idx="925">
                  <c:v>0.185</c:v>
                </c:pt>
                <c:pt idx="926">
                  <c:v>0.1852</c:v>
                </c:pt>
                <c:pt idx="927">
                  <c:v>0.18540000000000001</c:v>
                </c:pt>
                <c:pt idx="928">
                  <c:v>0.18560000000000001</c:v>
                </c:pt>
                <c:pt idx="929">
                  <c:v>0.18580000000000002</c:v>
                </c:pt>
                <c:pt idx="930">
                  <c:v>0.186</c:v>
                </c:pt>
                <c:pt idx="931">
                  <c:v>0.1862</c:v>
                </c:pt>
                <c:pt idx="932">
                  <c:v>0.18640000000000001</c:v>
                </c:pt>
                <c:pt idx="933">
                  <c:v>0.18660000000000002</c:v>
                </c:pt>
                <c:pt idx="934">
                  <c:v>0.18680000000000002</c:v>
                </c:pt>
                <c:pt idx="935">
                  <c:v>0.187</c:v>
                </c:pt>
                <c:pt idx="936">
                  <c:v>0.18720000000000001</c:v>
                </c:pt>
                <c:pt idx="937">
                  <c:v>0.18740000000000001</c:v>
                </c:pt>
                <c:pt idx="938">
                  <c:v>0.18760000000000002</c:v>
                </c:pt>
                <c:pt idx="939">
                  <c:v>0.18780000000000002</c:v>
                </c:pt>
                <c:pt idx="940">
                  <c:v>0.188</c:v>
                </c:pt>
                <c:pt idx="941">
                  <c:v>0.18820000000000001</c:v>
                </c:pt>
                <c:pt idx="942">
                  <c:v>0.18840000000000001</c:v>
                </c:pt>
                <c:pt idx="943">
                  <c:v>0.18860000000000002</c:v>
                </c:pt>
                <c:pt idx="944">
                  <c:v>0.1888</c:v>
                </c:pt>
                <c:pt idx="945">
                  <c:v>0.189</c:v>
                </c:pt>
                <c:pt idx="946">
                  <c:v>0.18920000000000001</c:v>
                </c:pt>
                <c:pt idx="947">
                  <c:v>0.18940000000000001</c:v>
                </c:pt>
                <c:pt idx="948">
                  <c:v>0.18960000000000002</c:v>
                </c:pt>
                <c:pt idx="949">
                  <c:v>0.1898</c:v>
                </c:pt>
                <c:pt idx="950">
                  <c:v>0.19</c:v>
                </c:pt>
                <c:pt idx="951">
                  <c:v>0.19020000000000001</c:v>
                </c:pt>
                <c:pt idx="952">
                  <c:v>0.19040000000000001</c:v>
                </c:pt>
                <c:pt idx="953">
                  <c:v>0.19060000000000002</c:v>
                </c:pt>
                <c:pt idx="954">
                  <c:v>0.1908</c:v>
                </c:pt>
                <c:pt idx="955">
                  <c:v>0.191</c:v>
                </c:pt>
                <c:pt idx="956">
                  <c:v>0.19120000000000001</c:v>
                </c:pt>
                <c:pt idx="957">
                  <c:v>0.19140000000000001</c:v>
                </c:pt>
                <c:pt idx="958">
                  <c:v>0.19160000000000002</c:v>
                </c:pt>
                <c:pt idx="959">
                  <c:v>0.1918</c:v>
                </c:pt>
                <c:pt idx="960">
                  <c:v>0.192</c:v>
                </c:pt>
                <c:pt idx="961">
                  <c:v>0.19220000000000001</c:v>
                </c:pt>
                <c:pt idx="962">
                  <c:v>0.19240000000000002</c:v>
                </c:pt>
                <c:pt idx="963">
                  <c:v>0.19260000000000002</c:v>
                </c:pt>
                <c:pt idx="964">
                  <c:v>0.1928</c:v>
                </c:pt>
                <c:pt idx="965">
                  <c:v>0.193</c:v>
                </c:pt>
                <c:pt idx="966">
                  <c:v>0.19320000000000001</c:v>
                </c:pt>
                <c:pt idx="967">
                  <c:v>0.19340000000000002</c:v>
                </c:pt>
                <c:pt idx="968">
                  <c:v>0.19360000000000002</c:v>
                </c:pt>
                <c:pt idx="969">
                  <c:v>0.1938</c:v>
                </c:pt>
                <c:pt idx="970">
                  <c:v>0.19400000000000001</c:v>
                </c:pt>
                <c:pt idx="971">
                  <c:v>0.19420000000000001</c:v>
                </c:pt>
                <c:pt idx="972">
                  <c:v>0.19440000000000002</c:v>
                </c:pt>
                <c:pt idx="973">
                  <c:v>0.19460000000000002</c:v>
                </c:pt>
                <c:pt idx="974">
                  <c:v>0.1948</c:v>
                </c:pt>
                <c:pt idx="975">
                  <c:v>0.19500000000000001</c:v>
                </c:pt>
                <c:pt idx="976">
                  <c:v>0.19520000000000001</c:v>
                </c:pt>
                <c:pt idx="977">
                  <c:v>0.19540000000000002</c:v>
                </c:pt>
                <c:pt idx="978">
                  <c:v>0.1956</c:v>
                </c:pt>
                <c:pt idx="979">
                  <c:v>0.1958</c:v>
                </c:pt>
                <c:pt idx="980">
                  <c:v>0.19600000000000001</c:v>
                </c:pt>
                <c:pt idx="981">
                  <c:v>0.19620000000000001</c:v>
                </c:pt>
                <c:pt idx="982">
                  <c:v>0.19640000000000002</c:v>
                </c:pt>
                <c:pt idx="983">
                  <c:v>0.1966</c:v>
                </c:pt>
                <c:pt idx="984">
                  <c:v>0.1968</c:v>
                </c:pt>
                <c:pt idx="985">
                  <c:v>0.19700000000000001</c:v>
                </c:pt>
                <c:pt idx="986">
                  <c:v>0.19720000000000001</c:v>
                </c:pt>
                <c:pt idx="987">
                  <c:v>0.19740000000000002</c:v>
                </c:pt>
                <c:pt idx="988">
                  <c:v>0.1976</c:v>
                </c:pt>
                <c:pt idx="989">
                  <c:v>0.1978</c:v>
                </c:pt>
                <c:pt idx="990">
                  <c:v>0.19800000000000001</c:v>
                </c:pt>
                <c:pt idx="991">
                  <c:v>0.19820000000000002</c:v>
                </c:pt>
                <c:pt idx="992">
                  <c:v>0.19840000000000002</c:v>
                </c:pt>
                <c:pt idx="993">
                  <c:v>0.1986</c:v>
                </c:pt>
                <c:pt idx="994">
                  <c:v>0.1988</c:v>
                </c:pt>
                <c:pt idx="995">
                  <c:v>0.19900000000000001</c:v>
                </c:pt>
                <c:pt idx="996">
                  <c:v>0.19920000000000002</c:v>
                </c:pt>
                <c:pt idx="997">
                  <c:v>0.19940000000000002</c:v>
                </c:pt>
                <c:pt idx="998">
                  <c:v>0.1996</c:v>
                </c:pt>
                <c:pt idx="999">
                  <c:v>0.19980000000000001</c:v>
                </c:pt>
                <c:pt idx="1000">
                  <c:v>0.2</c:v>
                </c:pt>
                <c:pt idx="1001">
                  <c:v>0.20020000000000002</c:v>
                </c:pt>
                <c:pt idx="1002">
                  <c:v>0.20040000000000002</c:v>
                </c:pt>
                <c:pt idx="1003">
                  <c:v>0.2006</c:v>
                </c:pt>
                <c:pt idx="1004">
                  <c:v>0.20080000000000001</c:v>
                </c:pt>
                <c:pt idx="1005">
                  <c:v>0.20100000000000001</c:v>
                </c:pt>
                <c:pt idx="1006">
                  <c:v>0.20120000000000002</c:v>
                </c:pt>
                <c:pt idx="1007">
                  <c:v>0.20140000000000002</c:v>
                </c:pt>
                <c:pt idx="1008">
                  <c:v>0.2016</c:v>
                </c:pt>
                <c:pt idx="1009">
                  <c:v>0.20180000000000001</c:v>
                </c:pt>
                <c:pt idx="1010">
                  <c:v>0.20200000000000001</c:v>
                </c:pt>
                <c:pt idx="1011">
                  <c:v>0.20220000000000002</c:v>
                </c:pt>
                <c:pt idx="1012">
                  <c:v>0.2024</c:v>
                </c:pt>
                <c:pt idx="1013">
                  <c:v>0.2026</c:v>
                </c:pt>
                <c:pt idx="1014">
                  <c:v>0.20280000000000001</c:v>
                </c:pt>
                <c:pt idx="1015">
                  <c:v>0.20300000000000001</c:v>
                </c:pt>
                <c:pt idx="1016">
                  <c:v>0.20320000000000002</c:v>
                </c:pt>
                <c:pt idx="1017">
                  <c:v>0.2034</c:v>
                </c:pt>
                <c:pt idx="1018">
                  <c:v>0.2036</c:v>
                </c:pt>
                <c:pt idx="1019">
                  <c:v>0.20380000000000001</c:v>
                </c:pt>
                <c:pt idx="1020">
                  <c:v>0.20400000000000001</c:v>
                </c:pt>
                <c:pt idx="1021">
                  <c:v>0.20420000000000002</c:v>
                </c:pt>
                <c:pt idx="1022">
                  <c:v>0.2044</c:v>
                </c:pt>
                <c:pt idx="1023">
                  <c:v>0.2046</c:v>
                </c:pt>
                <c:pt idx="1024">
                  <c:v>0.20480000000000001</c:v>
                </c:pt>
                <c:pt idx="1025">
                  <c:v>0.20500000000000002</c:v>
                </c:pt>
                <c:pt idx="1026">
                  <c:v>0.20520000000000002</c:v>
                </c:pt>
                <c:pt idx="1027">
                  <c:v>0.2054</c:v>
                </c:pt>
                <c:pt idx="1028">
                  <c:v>0.2056</c:v>
                </c:pt>
                <c:pt idx="1029">
                  <c:v>0.20580000000000001</c:v>
                </c:pt>
                <c:pt idx="1030">
                  <c:v>0.20600000000000002</c:v>
                </c:pt>
                <c:pt idx="1031">
                  <c:v>0.20620000000000002</c:v>
                </c:pt>
                <c:pt idx="1032">
                  <c:v>0.2064</c:v>
                </c:pt>
                <c:pt idx="1033">
                  <c:v>0.20660000000000001</c:v>
                </c:pt>
                <c:pt idx="1034">
                  <c:v>0.20680000000000001</c:v>
                </c:pt>
                <c:pt idx="1035">
                  <c:v>0.20700000000000002</c:v>
                </c:pt>
                <c:pt idx="1036">
                  <c:v>0.20720000000000002</c:v>
                </c:pt>
                <c:pt idx="1037">
                  <c:v>0.2074</c:v>
                </c:pt>
                <c:pt idx="1038">
                  <c:v>0.20760000000000001</c:v>
                </c:pt>
                <c:pt idx="1039">
                  <c:v>0.20780000000000001</c:v>
                </c:pt>
                <c:pt idx="1040">
                  <c:v>0.20800000000000002</c:v>
                </c:pt>
                <c:pt idx="1041">
                  <c:v>0.2082</c:v>
                </c:pt>
                <c:pt idx="1042">
                  <c:v>0.2084</c:v>
                </c:pt>
                <c:pt idx="1043">
                  <c:v>0.20860000000000001</c:v>
                </c:pt>
                <c:pt idx="1044">
                  <c:v>0.20880000000000001</c:v>
                </c:pt>
                <c:pt idx="1045">
                  <c:v>0.20900000000000002</c:v>
                </c:pt>
                <c:pt idx="1046">
                  <c:v>0.2092</c:v>
                </c:pt>
                <c:pt idx="1047">
                  <c:v>0.2094</c:v>
                </c:pt>
                <c:pt idx="1048">
                  <c:v>0.20960000000000001</c:v>
                </c:pt>
                <c:pt idx="1049">
                  <c:v>0.20980000000000001</c:v>
                </c:pt>
                <c:pt idx="1050">
                  <c:v>0.21000000000000002</c:v>
                </c:pt>
                <c:pt idx="1051">
                  <c:v>0.2102</c:v>
                </c:pt>
                <c:pt idx="1052">
                  <c:v>0.2104</c:v>
                </c:pt>
                <c:pt idx="1053">
                  <c:v>0.21060000000000001</c:v>
                </c:pt>
                <c:pt idx="1054">
                  <c:v>0.21080000000000002</c:v>
                </c:pt>
                <c:pt idx="1055">
                  <c:v>0.21100000000000002</c:v>
                </c:pt>
                <c:pt idx="1056">
                  <c:v>0.2112</c:v>
                </c:pt>
                <c:pt idx="1057">
                  <c:v>0.2114</c:v>
                </c:pt>
                <c:pt idx="1058">
                  <c:v>0.21160000000000001</c:v>
                </c:pt>
                <c:pt idx="1059">
                  <c:v>0.21180000000000002</c:v>
                </c:pt>
                <c:pt idx="1060">
                  <c:v>0.21200000000000002</c:v>
                </c:pt>
                <c:pt idx="1061">
                  <c:v>0.2122</c:v>
                </c:pt>
                <c:pt idx="1062">
                  <c:v>0.21240000000000001</c:v>
                </c:pt>
                <c:pt idx="1063">
                  <c:v>0.21260000000000001</c:v>
                </c:pt>
                <c:pt idx="1064">
                  <c:v>0.21280000000000002</c:v>
                </c:pt>
                <c:pt idx="1065">
                  <c:v>0.21300000000000002</c:v>
                </c:pt>
                <c:pt idx="1066">
                  <c:v>0.2132</c:v>
                </c:pt>
                <c:pt idx="1067">
                  <c:v>0.21340000000000001</c:v>
                </c:pt>
                <c:pt idx="1068">
                  <c:v>0.21360000000000001</c:v>
                </c:pt>
                <c:pt idx="1069">
                  <c:v>0.21380000000000002</c:v>
                </c:pt>
                <c:pt idx="1070">
                  <c:v>0.21400000000000002</c:v>
                </c:pt>
                <c:pt idx="1071">
                  <c:v>0.2142</c:v>
                </c:pt>
                <c:pt idx="1072">
                  <c:v>0.21440000000000001</c:v>
                </c:pt>
                <c:pt idx="1073">
                  <c:v>0.21460000000000001</c:v>
                </c:pt>
                <c:pt idx="1074">
                  <c:v>0.21480000000000002</c:v>
                </c:pt>
                <c:pt idx="1075">
                  <c:v>0.215</c:v>
                </c:pt>
                <c:pt idx="1076">
                  <c:v>0.2152</c:v>
                </c:pt>
                <c:pt idx="1077">
                  <c:v>0.21540000000000001</c:v>
                </c:pt>
                <c:pt idx="1078">
                  <c:v>0.21560000000000001</c:v>
                </c:pt>
                <c:pt idx="1079">
                  <c:v>0.21580000000000002</c:v>
                </c:pt>
                <c:pt idx="1080">
                  <c:v>0.216</c:v>
                </c:pt>
                <c:pt idx="1081">
                  <c:v>0.2162</c:v>
                </c:pt>
                <c:pt idx="1082">
                  <c:v>0.21640000000000001</c:v>
                </c:pt>
                <c:pt idx="1083">
                  <c:v>0.21660000000000001</c:v>
                </c:pt>
                <c:pt idx="1084">
                  <c:v>0.21680000000000002</c:v>
                </c:pt>
                <c:pt idx="1085">
                  <c:v>0.217</c:v>
                </c:pt>
                <c:pt idx="1086">
                  <c:v>0.2172</c:v>
                </c:pt>
                <c:pt idx="1087">
                  <c:v>0.21740000000000001</c:v>
                </c:pt>
                <c:pt idx="1088">
                  <c:v>0.21760000000000002</c:v>
                </c:pt>
                <c:pt idx="1089">
                  <c:v>0.21780000000000002</c:v>
                </c:pt>
                <c:pt idx="1090">
                  <c:v>0.218</c:v>
                </c:pt>
                <c:pt idx="1091">
                  <c:v>0.21820000000000001</c:v>
                </c:pt>
                <c:pt idx="1092">
                  <c:v>0.21840000000000001</c:v>
                </c:pt>
                <c:pt idx="1093">
                  <c:v>0.21860000000000002</c:v>
                </c:pt>
                <c:pt idx="1094">
                  <c:v>0.21880000000000002</c:v>
                </c:pt>
                <c:pt idx="1095">
                  <c:v>0.219</c:v>
                </c:pt>
                <c:pt idx="1096">
                  <c:v>0.21920000000000001</c:v>
                </c:pt>
                <c:pt idx="1097">
                  <c:v>0.21940000000000001</c:v>
                </c:pt>
                <c:pt idx="1098">
                  <c:v>0.21960000000000002</c:v>
                </c:pt>
                <c:pt idx="1099">
                  <c:v>0.21980000000000002</c:v>
                </c:pt>
                <c:pt idx="1100">
                  <c:v>0.22</c:v>
                </c:pt>
                <c:pt idx="1101">
                  <c:v>0.22020000000000001</c:v>
                </c:pt>
                <c:pt idx="1102">
                  <c:v>0.22040000000000001</c:v>
                </c:pt>
                <c:pt idx="1103">
                  <c:v>0.22060000000000002</c:v>
                </c:pt>
                <c:pt idx="1104">
                  <c:v>0.22080000000000002</c:v>
                </c:pt>
                <c:pt idx="1105">
                  <c:v>0.221</c:v>
                </c:pt>
                <c:pt idx="1106">
                  <c:v>0.22120000000000001</c:v>
                </c:pt>
                <c:pt idx="1107">
                  <c:v>0.22140000000000001</c:v>
                </c:pt>
                <c:pt idx="1108">
                  <c:v>0.22160000000000002</c:v>
                </c:pt>
                <c:pt idx="1109">
                  <c:v>0.2218</c:v>
                </c:pt>
                <c:pt idx="1110">
                  <c:v>0.222</c:v>
                </c:pt>
                <c:pt idx="1111">
                  <c:v>0.22220000000000001</c:v>
                </c:pt>
                <c:pt idx="1112">
                  <c:v>0.22240000000000001</c:v>
                </c:pt>
                <c:pt idx="1113">
                  <c:v>0.22260000000000002</c:v>
                </c:pt>
                <c:pt idx="1114">
                  <c:v>0.2228</c:v>
                </c:pt>
                <c:pt idx="1115">
                  <c:v>0.223</c:v>
                </c:pt>
                <c:pt idx="1116">
                  <c:v>0.22320000000000001</c:v>
                </c:pt>
                <c:pt idx="1117">
                  <c:v>0.22340000000000002</c:v>
                </c:pt>
                <c:pt idx="1118">
                  <c:v>0.22360000000000002</c:v>
                </c:pt>
                <c:pt idx="1119">
                  <c:v>0.2238</c:v>
                </c:pt>
                <c:pt idx="1120">
                  <c:v>0.224</c:v>
                </c:pt>
                <c:pt idx="1121">
                  <c:v>0.22420000000000001</c:v>
                </c:pt>
                <c:pt idx="1122">
                  <c:v>0.22440000000000002</c:v>
                </c:pt>
                <c:pt idx="1123">
                  <c:v>0.22460000000000002</c:v>
                </c:pt>
                <c:pt idx="1124">
                  <c:v>0.2248</c:v>
                </c:pt>
                <c:pt idx="1125">
                  <c:v>0.22500000000000001</c:v>
                </c:pt>
                <c:pt idx="1126">
                  <c:v>0.22520000000000001</c:v>
                </c:pt>
                <c:pt idx="1127">
                  <c:v>0.22540000000000002</c:v>
                </c:pt>
                <c:pt idx="1128">
                  <c:v>0.22560000000000002</c:v>
                </c:pt>
                <c:pt idx="1129">
                  <c:v>0.2258</c:v>
                </c:pt>
                <c:pt idx="1130">
                  <c:v>0.22600000000000001</c:v>
                </c:pt>
                <c:pt idx="1131">
                  <c:v>0.22620000000000001</c:v>
                </c:pt>
                <c:pt idx="1132">
                  <c:v>0.22640000000000002</c:v>
                </c:pt>
                <c:pt idx="1133">
                  <c:v>0.22660000000000002</c:v>
                </c:pt>
                <c:pt idx="1134">
                  <c:v>0.2268</c:v>
                </c:pt>
                <c:pt idx="1135">
                  <c:v>0.22700000000000001</c:v>
                </c:pt>
                <c:pt idx="1136">
                  <c:v>0.22720000000000001</c:v>
                </c:pt>
                <c:pt idx="1137">
                  <c:v>0.22740000000000002</c:v>
                </c:pt>
                <c:pt idx="1138">
                  <c:v>0.22760000000000002</c:v>
                </c:pt>
                <c:pt idx="1139">
                  <c:v>0.2278</c:v>
                </c:pt>
                <c:pt idx="1140">
                  <c:v>0.22800000000000001</c:v>
                </c:pt>
                <c:pt idx="1141">
                  <c:v>0.22820000000000001</c:v>
                </c:pt>
                <c:pt idx="1142">
                  <c:v>0.22840000000000002</c:v>
                </c:pt>
                <c:pt idx="1143">
                  <c:v>0.2286</c:v>
                </c:pt>
                <c:pt idx="1144">
                  <c:v>0.2288</c:v>
                </c:pt>
                <c:pt idx="1145">
                  <c:v>0.22900000000000001</c:v>
                </c:pt>
                <c:pt idx="1146">
                  <c:v>0.22920000000000001</c:v>
                </c:pt>
                <c:pt idx="1147">
                  <c:v>0.22940000000000002</c:v>
                </c:pt>
                <c:pt idx="1148">
                  <c:v>0.2296</c:v>
                </c:pt>
                <c:pt idx="1149">
                  <c:v>0.2298</c:v>
                </c:pt>
                <c:pt idx="1150">
                  <c:v>0.23</c:v>
                </c:pt>
                <c:pt idx="1151">
                  <c:v>0.23020000000000002</c:v>
                </c:pt>
                <c:pt idx="1152">
                  <c:v>0.23040000000000002</c:v>
                </c:pt>
                <c:pt idx="1153">
                  <c:v>0.2306</c:v>
                </c:pt>
                <c:pt idx="1154">
                  <c:v>0.23080000000000001</c:v>
                </c:pt>
                <c:pt idx="1155">
                  <c:v>0.23100000000000001</c:v>
                </c:pt>
                <c:pt idx="1156">
                  <c:v>0.23120000000000002</c:v>
                </c:pt>
                <c:pt idx="1157">
                  <c:v>0.23140000000000002</c:v>
                </c:pt>
                <c:pt idx="1158">
                  <c:v>0.2316</c:v>
                </c:pt>
                <c:pt idx="1159">
                  <c:v>0.23180000000000001</c:v>
                </c:pt>
                <c:pt idx="1160">
                  <c:v>0.23200000000000001</c:v>
                </c:pt>
                <c:pt idx="1161">
                  <c:v>0.23220000000000002</c:v>
                </c:pt>
                <c:pt idx="1162">
                  <c:v>0.23240000000000002</c:v>
                </c:pt>
                <c:pt idx="1163">
                  <c:v>0.2326</c:v>
                </c:pt>
                <c:pt idx="1164">
                  <c:v>0.23280000000000001</c:v>
                </c:pt>
                <c:pt idx="1165">
                  <c:v>0.23300000000000001</c:v>
                </c:pt>
                <c:pt idx="1166">
                  <c:v>0.23320000000000002</c:v>
                </c:pt>
                <c:pt idx="1167">
                  <c:v>0.23340000000000002</c:v>
                </c:pt>
                <c:pt idx="1168">
                  <c:v>0.2336</c:v>
                </c:pt>
                <c:pt idx="1169">
                  <c:v>0.23380000000000001</c:v>
                </c:pt>
                <c:pt idx="1170">
                  <c:v>0.23400000000000001</c:v>
                </c:pt>
                <c:pt idx="1171">
                  <c:v>0.23420000000000002</c:v>
                </c:pt>
                <c:pt idx="1172">
                  <c:v>0.23440000000000003</c:v>
                </c:pt>
                <c:pt idx="1173">
                  <c:v>0.2346</c:v>
                </c:pt>
                <c:pt idx="1174">
                  <c:v>0.23480000000000001</c:v>
                </c:pt>
                <c:pt idx="1175">
                  <c:v>0.23500000000000001</c:v>
                </c:pt>
                <c:pt idx="1176">
                  <c:v>0.23520000000000002</c:v>
                </c:pt>
                <c:pt idx="1177">
                  <c:v>0.2354</c:v>
                </c:pt>
                <c:pt idx="1178">
                  <c:v>0.2356</c:v>
                </c:pt>
                <c:pt idx="1179">
                  <c:v>0.23580000000000001</c:v>
                </c:pt>
                <c:pt idx="1180">
                  <c:v>0.23600000000000002</c:v>
                </c:pt>
                <c:pt idx="1181">
                  <c:v>0.23620000000000002</c:v>
                </c:pt>
                <c:pt idx="1182">
                  <c:v>0.2364</c:v>
                </c:pt>
                <c:pt idx="1183">
                  <c:v>0.2366</c:v>
                </c:pt>
                <c:pt idx="1184">
                  <c:v>0.23680000000000001</c:v>
                </c:pt>
                <c:pt idx="1185">
                  <c:v>0.23700000000000002</c:v>
                </c:pt>
                <c:pt idx="1186">
                  <c:v>0.23720000000000002</c:v>
                </c:pt>
                <c:pt idx="1187">
                  <c:v>0.2374</c:v>
                </c:pt>
                <c:pt idx="1188">
                  <c:v>0.23760000000000001</c:v>
                </c:pt>
                <c:pt idx="1189">
                  <c:v>0.23780000000000001</c:v>
                </c:pt>
                <c:pt idx="1190">
                  <c:v>0.23800000000000002</c:v>
                </c:pt>
                <c:pt idx="1191">
                  <c:v>0.23820000000000002</c:v>
                </c:pt>
                <c:pt idx="1192">
                  <c:v>0.2384</c:v>
                </c:pt>
                <c:pt idx="1193">
                  <c:v>0.23860000000000001</c:v>
                </c:pt>
                <c:pt idx="1194">
                  <c:v>0.23880000000000001</c:v>
                </c:pt>
                <c:pt idx="1195">
                  <c:v>0.23900000000000002</c:v>
                </c:pt>
                <c:pt idx="1196">
                  <c:v>0.23920000000000002</c:v>
                </c:pt>
                <c:pt idx="1197">
                  <c:v>0.2394</c:v>
                </c:pt>
                <c:pt idx="1198">
                  <c:v>0.23960000000000001</c:v>
                </c:pt>
                <c:pt idx="1199">
                  <c:v>0.23980000000000001</c:v>
                </c:pt>
                <c:pt idx="1200">
                  <c:v>0.24000000000000002</c:v>
                </c:pt>
                <c:pt idx="1201">
                  <c:v>0.24020000000000002</c:v>
                </c:pt>
                <c:pt idx="1202">
                  <c:v>0.2404</c:v>
                </c:pt>
                <c:pt idx="1203">
                  <c:v>0.24060000000000001</c:v>
                </c:pt>
                <c:pt idx="1204">
                  <c:v>0.24080000000000001</c:v>
                </c:pt>
                <c:pt idx="1205">
                  <c:v>0.24100000000000002</c:v>
                </c:pt>
                <c:pt idx="1206">
                  <c:v>0.2412</c:v>
                </c:pt>
                <c:pt idx="1207">
                  <c:v>0.2414</c:v>
                </c:pt>
                <c:pt idx="1208">
                  <c:v>0.24160000000000001</c:v>
                </c:pt>
                <c:pt idx="1209">
                  <c:v>0.24180000000000001</c:v>
                </c:pt>
                <c:pt idx="1210">
                  <c:v>0.24200000000000002</c:v>
                </c:pt>
                <c:pt idx="1211">
                  <c:v>0.2422</c:v>
                </c:pt>
                <c:pt idx="1212">
                  <c:v>0.2424</c:v>
                </c:pt>
                <c:pt idx="1213">
                  <c:v>0.24260000000000001</c:v>
                </c:pt>
                <c:pt idx="1214">
                  <c:v>0.24280000000000002</c:v>
                </c:pt>
                <c:pt idx="1215">
                  <c:v>0.24300000000000002</c:v>
                </c:pt>
                <c:pt idx="1216">
                  <c:v>0.2432</c:v>
                </c:pt>
                <c:pt idx="1217">
                  <c:v>0.24340000000000001</c:v>
                </c:pt>
                <c:pt idx="1218">
                  <c:v>0.24360000000000001</c:v>
                </c:pt>
                <c:pt idx="1219">
                  <c:v>0.24380000000000002</c:v>
                </c:pt>
                <c:pt idx="1220">
                  <c:v>0.24400000000000002</c:v>
                </c:pt>
                <c:pt idx="1221">
                  <c:v>0.2442</c:v>
                </c:pt>
                <c:pt idx="1222">
                  <c:v>0.24440000000000001</c:v>
                </c:pt>
                <c:pt idx="1223">
                  <c:v>0.24460000000000001</c:v>
                </c:pt>
                <c:pt idx="1224">
                  <c:v>0.24480000000000002</c:v>
                </c:pt>
                <c:pt idx="1225">
                  <c:v>0.24500000000000002</c:v>
                </c:pt>
                <c:pt idx="1226">
                  <c:v>0.2452</c:v>
                </c:pt>
                <c:pt idx="1227">
                  <c:v>0.24540000000000001</c:v>
                </c:pt>
                <c:pt idx="1228">
                  <c:v>0.24560000000000001</c:v>
                </c:pt>
                <c:pt idx="1229">
                  <c:v>0.24580000000000002</c:v>
                </c:pt>
                <c:pt idx="1230">
                  <c:v>0.24600000000000002</c:v>
                </c:pt>
                <c:pt idx="1231">
                  <c:v>0.2462</c:v>
                </c:pt>
                <c:pt idx="1232">
                  <c:v>0.24640000000000001</c:v>
                </c:pt>
                <c:pt idx="1233">
                  <c:v>0.24660000000000001</c:v>
                </c:pt>
                <c:pt idx="1234">
                  <c:v>0.24680000000000002</c:v>
                </c:pt>
                <c:pt idx="1235">
                  <c:v>0.24700000000000003</c:v>
                </c:pt>
                <c:pt idx="1236">
                  <c:v>0.2472</c:v>
                </c:pt>
                <c:pt idx="1237">
                  <c:v>0.24740000000000001</c:v>
                </c:pt>
                <c:pt idx="1238">
                  <c:v>0.24760000000000001</c:v>
                </c:pt>
                <c:pt idx="1239">
                  <c:v>0.24780000000000002</c:v>
                </c:pt>
                <c:pt idx="1240">
                  <c:v>0.248</c:v>
                </c:pt>
                <c:pt idx="1241">
                  <c:v>0.2482</c:v>
                </c:pt>
                <c:pt idx="1242">
                  <c:v>0.24840000000000001</c:v>
                </c:pt>
                <c:pt idx="1243">
                  <c:v>0.24860000000000002</c:v>
                </c:pt>
                <c:pt idx="1244">
                  <c:v>0.24880000000000002</c:v>
                </c:pt>
                <c:pt idx="1245">
                  <c:v>0.249</c:v>
                </c:pt>
                <c:pt idx="1246">
                  <c:v>0.2492</c:v>
                </c:pt>
                <c:pt idx="1247">
                  <c:v>0.24940000000000001</c:v>
                </c:pt>
                <c:pt idx="1248">
                  <c:v>0.24960000000000002</c:v>
                </c:pt>
                <c:pt idx="1249">
                  <c:v>0.24980000000000002</c:v>
                </c:pt>
                <c:pt idx="1250">
                  <c:v>0.25</c:v>
                </c:pt>
                <c:pt idx="1251">
                  <c:v>0.25020000000000003</c:v>
                </c:pt>
                <c:pt idx="1252">
                  <c:v>0.25040000000000001</c:v>
                </c:pt>
                <c:pt idx="1253">
                  <c:v>0.25059999999999999</c:v>
                </c:pt>
                <c:pt idx="1254">
                  <c:v>0.25080000000000002</c:v>
                </c:pt>
                <c:pt idx="1255">
                  <c:v>0.251</c:v>
                </c:pt>
                <c:pt idx="1256">
                  <c:v>0.25120000000000003</c:v>
                </c:pt>
                <c:pt idx="1257">
                  <c:v>0.25140000000000001</c:v>
                </c:pt>
                <c:pt idx="1258">
                  <c:v>0.25159999999999999</c:v>
                </c:pt>
                <c:pt idx="1259">
                  <c:v>0.25180000000000002</c:v>
                </c:pt>
                <c:pt idx="1260">
                  <c:v>0.252</c:v>
                </c:pt>
                <c:pt idx="1261">
                  <c:v>0.25220000000000004</c:v>
                </c:pt>
                <c:pt idx="1262">
                  <c:v>0.25240000000000001</c:v>
                </c:pt>
                <c:pt idx="1263">
                  <c:v>0.25259999999999999</c:v>
                </c:pt>
                <c:pt idx="1264">
                  <c:v>0.25280000000000002</c:v>
                </c:pt>
                <c:pt idx="1265">
                  <c:v>0.253</c:v>
                </c:pt>
                <c:pt idx="1266">
                  <c:v>0.25320000000000004</c:v>
                </c:pt>
                <c:pt idx="1267">
                  <c:v>0.25340000000000001</c:v>
                </c:pt>
                <c:pt idx="1268">
                  <c:v>0.25359999999999999</c:v>
                </c:pt>
                <c:pt idx="1269">
                  <c:v>0.25380000000000003</c:v>
                </c:pt>
                <c:pt idx="1270">
                  <c:v>0.254</c:v>
                </c:pt>
                <c:pt idx="1271">
                  <c:v>0.25420000000000004</c:v>
                </c:pt>
                <c:pt idx="1272">
                  <c:v>0.25440000000000002</c:v>
                </c:pt>
                <c:pt idx="1273">
                  <c:v>0.25459999999999999</c:v>
                </c:pt>
                <c:pt idx="1274">
                  <c:v>0.25480000000000003</c:v>
                </c:pt>
                <c:pt idx="1275">
                  <c:v>0.255</c:v>
                </c:pt>
                <c:pt idx="1276">
                  <c:v>0.25520000000000004</c:v>
                </c:pt>
                <c:pt idx="1277">
                  <c:v>0.25540000000000002</c:v>
                </c:pt>
                <c:pt idx="1278">
                  <c:v>0.25559999999999999</c:v>
                </c:pt>
                <c:pt idx="1279">
                  <c:v>0.25580000000000003</c:v>
                </c:pt>
                <c:pt idx="1280">
                  <c:v>0.25600000000000001</c:v>
                </c:pt>
                <c:pt idx="1281">
                  <c:v>0.25620000000000004</c:v>
                </c:pt>
                <c:pt idx="1282">
                  <c:v>0.25640000000000002</c:v>
                </c:pt>
                <c:pt idx="1283">
                  <c:v>0.25659999999999999</c:v>
                </c:pt>
                <c:pt idx="1284">
                  <c:v>0.25680000000000003</c:v>
                </c:pt>
                <c:pt idx="1285">
                  <c:v>0.25700000000000001</c:v>
                </c:pt>
                <c:pt idx="1286">
                  <c:v>0.25720000000000004</c:v>
                </c:pt>
                <c:pt idx="1287">
                  <c:v>0.25740000000000002</c:v>
                </c:pt>
                <c:pt idx="1288">
                  <c:v>0.2576</c:v>
                </c:pt>
                <c:pt idx="1289">
                  <c:v>0.25780000000000003</c:v>
                </c:pt>
                <c:pt idx="1290">
                  <c:v>0.25800000000000001</c:v>
                </c:pt>
                <c:pt idx="1291">
                  <c:v>0.25819999999999999</c:v>
                </c:pt>
                <c:pt idx="1292">
                  <c:v>0.25840000000000002</c:v>
                </c:pt>
                <c:pt idx="1293">
                  <c:v>0.2586</c:v>
                </c:pt>
                <c:pt idx="1294">
                  <c:v>0.25880000000000003</c:v>
                </c:pt>
                <c:pt idx="1295">
                  <c:v>0.25900000000000001</c:v>
                </c:pt>
                <c:pt idx="1296">
                  <c:v>0.25919999999999999</c:v>
                </c:pt>
                <c:pt idx="1297">
                  <c:v>0.25940000000000002</c:v>
                </c:pt>
                <c:pt idx="1298">
                  <c:v>0.2596</c:v>
                </c:pt>
                <c:pt idx="1299">
                  <c:v>0.25980000000000003</c:v>
                </c:pt>
                <c:pt idx="1300">
                  <c:v>0.26</c:v>
                </c:pt>
                <c:pt idx="1301">
                  <c:v>0.26019999999999999</c:v>
                </c:pt>
                <c:pt idx="1302">
                  <c:v>0.26040000000000002</c:v>
                </c:pt>
                <c:pt idx="1303">
                  <c:v>0.2606</c:v>
                </c:pt>
                <c:pt idx="1304">
                  <c:v>0.26080000000000003</c:v>
                </c:pt>
                <c:pt idx="1305">
                  <c:v>0.26100000000000001</c:v>
                </c:pt>
                <c:pt idx="1306">
                  <c:v>0.26119999999999999</c:v>
                </c:pt>
                <c:pt idx="1307">
                  <c:v>0.26140000000000002</c:v>
                </c:pt>
                <c:pt idx="1308">
                  <c:v>0.2616</c:v>
                </c:pt>
                <c:pt idx="1309">
                  <c:v>0.26180000000000003</c:v>
                </c:pt>
                <c:pt idx="1310">
                  <c:v>0.26200000000000001</c:v>
                </c:pt>
                <c:pt idx="1311">
                  <c:v>0.26219999999999999</c:v>
                </c:pt>
                <c:pt idx="1312">
                  <c:v>0.26240000000000002</c:v>
                </c:pt>
                <c:pt idx="1313">
                  <c:v>0.2626</c:v>
                </c:pt>
                <c:pt idx="1314">
                  <c:v>0.26280000000000003</c:v>
                </c:pt>
                <c:pt idx="1315">
                  <c:v>0.26300000000000001</c:v>
                </c:pt>
                <c:pt idx="1316">
                  <c:v>0.26319999999999999</c:v>
                </c:pt>
                <c:pt idx="1317">
                  <c:v>0.26340000000000002</c:v>
                </c:pt>
                <c:pt idx="1318">
                  <c:v>0.2636</c:v>
                </c:pt>
                <c:pt idx="1319">
                  <c:v>0.26380000000000003</c:v>
                </c:pt>
                <c:pt idx="1320">
                  <c:v>0.26400000000000001</c:v>
                </c:pt>
                <c:pt idx="1321">
                  <c:v>0.26419999999999999</c:v>
                </c:pt>
                <c:pt idx="1322">
                  <c:v>0.26440000000000002</c:v>
                </c:pt>
                <c:pt idx="1323">
                  <c:v>0.2646</c:v>
                </c:pt>
                <c:pt idx="1324">
                  <c:v>0.26480000000000004</c:v>
                </c:pt>
                <c:pt idx="1325">
                  <c:v>0.26500000000000001</c:v>
                </c:pt>
                <c:pt idx="1326">
                  <c:v>0.26519999999999999</c:v>
                </c:pt>
                <c:pt idx="1327">
                  <c:v>0.26540000000000002</c:v>
                </c:pt>
                <c:pt idx="1328">
                  <c:v>0.2656</c:v>
                </c:pt>
                <c:pt idx="1329">
                  <c:v>0.26580000000000004</c:v>
                </c:pt>
                <c:pt idx="1330">
                  <c:v>0.26600000000000001</c:v>
                </c:pt>
                <c:pt idx="1331">
                  <c:v>0.26619999999999999</c:v>
                </c:pt>
                <c:pt idx="1332">
                  <c:v>0.26640000000000003</c:v>
                </c:pt>
                <c:pt idx="1333">
                  <c:v>0.2666</c:v>
                </c:pt>
                <c:pt idx="1334">
                  <c:v>0.26680000000000004</c:v>
                </c:pt>
                <c:pt idx="1335">
                  <c:v>0.26700000000000002</c:v>
                </c:pt>
                <c:pt idx="1336">
                  <c:v>0.26719999999999999</c:v>
                </c:pt>
                <c:pt idx="1337">
                  <c:v>0.26740000000000003</c:v>
                </c:pt>
                <c:pt idx="1338">
                  <c:v>0.2676</c:v>
                </c:pt>
                <c:pt idx="1339">
                  <c:v>0.26780000000000004</c:v>
                </c:pt>
                <c:pt idx="1340">
                  <c:v>0.26800000000000002</c:v>
                </c:pt>
                <c:pt idx="1341">
                  <c:v>0.26819999999999999</c:v>
                </c:pt>
                <c:pt idx="1342">
                  <c:v>0.26840000000000003</c:v>
                </c:pt>
                <c:pt idx="1343">
                  <c:v>0.26860000000000001</c:v>
                </c:pt>
                <c:pt idx="1344">
                  <c:v>0.26880000000000004</c:v>
                </c:pt>
                <c:pt idx="1345">
                  <c:v>0.26900000000000002</c:v>
                </c:pt>
                <c:pt idx="1346">
                  <c:v>0.26919999999999999</c:v>
                </c:pt>
                <c:pt idx="1347">
                  <c:v>0.26940000000000003</c:v>
                </c:pt>
                <c:pt idx="1348">
                  <c:v>0.26960000000000001</c:v>
                </c:pt>
                <c:pt idx="1349">
                  <c:v>0.26980000000000004</c:v>
                </c:pt>
                <c:pt idx="1350">
                  <c:v>0.27</c:v>
                </c:pt>
                <c:pt idx="1351">
                  <c:v>0.2702</c:v>
                </c:pt>
                <c:pt idx="1352">
                  <c:v>0.27040000000000003</c:v>
                </c:pt>
                <c:pt idx="1353">
                  <c:v>0.27060000000000001</c:v>
                </c:pt>
                <c:pt idx="1354">
                  <c:v>0.27080000000000004</c:v>
                </c:pt>
                <c:pt idx="1355">
                  <c:v>0.27100000000000002</c:v>
                </c:pt>
                <c:pt idx="1356">
                  <c:v>0.2712</c:v>
                </c:pt>
                <c:pt idx="1357">
                  <c:v>0.27140000000000003</c:v>
                </c:pt>
                <c:pt idx="1358">
                  <c:v>0.27160000000000001</c:v>
                </c:pt>
                <c:pt idx="1359">
                  <c:v>0.27179999999999999</c:v>
                </c:pt>
                <c:pt idx="1360">
                  <c:v>0.27200000000000002</c:v>
                </c:pt>
                <c:pt idx="1361">
                  <c:v>0.2722</c:v>
                </c:pt>
                <c:pt idx="1362">
                  <c:v>0.27240000000000003</c:v>
                </c:pt>
                <c:pt idx="1363">
                  <c:v>0.27260000000000001</c:v>
                </c:pt>
                <c:pt idx="1364">
                  <c:v>0.27279999999999999</c:v>
                </c:pt>
                <c:pt idx="1365">
                  <c:v>0.27300000000000002</c:v>
                </c:pt>
                <c:pt idx="1366">
                  <c:v>0.2732</c:v>
                </c:pt>
                <c:pt idx="1367">
                  <c:v>0.27340000000000003</c:v>
                </c:pt>
                <c:pt idx="1368">
                  <c:v>0.27360000000000001</c:v>
                </c:pt>
                <c:pt idx="1369">
                  <c:v>0.27379999999999999</c:v>
                </c:pt>
                <c:pt idx="1370">
                  <c:v>0.27400000000000002</c:v>
                </c:pt>
                <c:pt idx="1371">
                  <c:v>0.2742</c:v>
                </c:pt>
                <c:pt idx="1372">
                  <c:v>0.27440000000000003</c:v>
                </c:pt>
                <c:pt idx="1373">
                  <c:v>0.27460000000000001</c:v>
                </c:pt>
                <c:pt idx="1374">
                  <c:v>0.27479999999999999</c:v>
                </c:pt>
                <c:pt idx="1375">
                  <c:v>0.27500000000000002</c:v>
                </c:pt>
                <c:pt idx="1376">
                  <c:v>0.2752</c:v>
                </c:pt>
                <c:pt idx="1377">
                  <c:v>0.27540000000000003</c:v>
                </c:pt>
                <c:pt idx="1378">
                  <c:v>0.27560000000000001</c:v>
                </c:pt>
                <c:pt idx="1379">
                  <c:v>0.27579999999999999</c:v>
                </c:pt>
                <c:pt idx="1380">
                  <c:v>0.27600000000000002</c:v>
                </c:pt>
                <c:pt idx="1381">
                  <c:v>0.2762</c:v>
                </c:pt>
                <c:pt idx="1382">
                  <c:v>0.27640000000000003</c:v>
                </c:pt>
                <c:pt idx="1383">
                  <c:v>0.27660000000000001</c:v>
                </c:pt>
                <c:pt idx="1384">
                  <c:v>0.27679999999999999</c:v>
                </c:pt>
                <c:pt idx="1385">
                  <c:v>0.27700000000000002</c:v>
                </c:pt>
                <c:pt idx="1386">
                  <c:v>0.2772</c:v>
                </c:pt>
                <c:pt idx="1387">
                  <c:v>0.27740000000000004</c:v>
                </c:pt>
                <c:pt idx="1388">
                  <c:v>0.27760000000000001</c:v>
                </c:pt>
                <c:pt idx="1389">
                  <c:v>0.27779999999999999</c:v>
                </c:pt>
                <c:pt idx="1390">
                  <c:v>0.27800000000000002</c:v>
                </c:pt>
                <c:pt idx="1391">
                  <c:v>0.2782</c:v>
                </c:pt>
                <c:pt idx="1392">
                  <c:v>0.27840000000000004</c:v>
                </c:pt>
                <c:pt idx="1393">
                  <c:v>0.27860000000000001</c:v>
                </c:pt>
                <c:pt idx="1394">
                  <c:v>0.27879999999999999</c:v>
                </c:pt>
                <c:pt idx="1395">
                  <c:v>0.27900000000000003</c:v>
                </c:pt>
                <c:pt idx="1396">
                  <c:v>0.2792</c:v>
                </c:pt>
                <c:pt idx="1397">
                  <c:v>0.27940000000000004</c:v>
                </c:pt>
                <c:pt idx="1398">
                  <c:v>0.27960000000000002</c:v>
                </c:pt>
                <c:pt idx="1399">
                  <c:v>0.27979999999999999</c:v>
                </c:pt>
                <c:pt idx="1400">
                  <c:v>0.28000000000000003</c:v>
                </c:pt>
                <c:pt idx="1401">
                  <c:v>0.2802</c:v>
                </c:pt>
                <c:pt idx="1402">
                  <c:v>0.28040000000000004</c:v>
                </c:pt>
                <c:pt idx="1403">
                  <c:v>0.28060000000000002</c:v>
                </c:pt>
                <c:pt idx="1404">
                  <c:v>0.28079999999999999</c:v>
                </c:pt>
                <c:pt idx="1405">
                  <c:v>0.28100000000000003</c:v>
                </c:pt>
                <c:pt idx="1406">
                  <c:v>0.28120000000000001</c:v>
                </c:pt>
                <c:pt idx="1407">
                  <c:v>0.28140000000000004</c:v>
                </c:pt>
                <c:pt idx="1408">
                  <c:v>0.28160000000000002</c:v>
                </c:pt>
                <c:pt idx="1409">
                  <c:v>0.28179999999999999</c:v>
                </c:pt>
                <c:pt idx="1410">
                  <c:v>0.28200000000000003</c:v>
                </c:pt>
                <c:pt idx="1411">
                  <c:v>0.28220000000000001</c:v>
                </c:pt>
                <c:pt idx="1412">
                  <c:v>0.28240000000000004</c:v>
                </c:pt>
                <c:pt idx="1413">
                  <c:v>0.28260000000000002</c:v>
                </c:pt>
                <c:pt idx="1414">
                  <c:v>0.2828</c:v>
                </c:pt>
                <c:pt idx="1415">
                  <c:v>0.28300000000000003</c:v>
                </c:pt>
                <c:pt idx="1416">
                  <c:v>0.28320000000000001</c:v>
                </c:pt>
                <c:pt idx="1417">
                  <c:v>0.28340000000000004</c:v>
                </c:pt>
                <c:pt idx="1418">
                  <c:v>0.28360000000000002</c:v>
                </c:pt>
                <c:pt idx="1419">
                  <c:v>0.2838</c:v>
                </c:pt>
                <c:pt idx="1420">
                  <c:v>0.28400000000000003</c:v>
                </c:pt>
                <c:pt idx="1421">
                  <c:v>0.28420000000000001</c:v>
                </c:pt>
                <c:pt idx="1422">
                  <c:v>0.28439999999999999</c:v>
                </c:pt>
                <c:pt idx="1423">
                  <c:v>0.28460000000000002</c:v>
                </c:pt>
                <c:pt idx="1424">
                  <c:v>0.2848</c:v>
                </c:pt>
                <c:pt idx="1425">
                  <c:v>0.28500000000000003</c:v>
                </c:pt>
                <c:pt idx="1426">
                  <c:v>0.28520000000000001</c:v>
                </c:pt>
                <c:pt idx="1427">
                  <c:v>0.28539999999999999</c:v>
                </c:pt>
                <c:pt idx="1428">
                  <c:v>0.28560000000000002</c:v>
                </c:pt>
                <c:pt idx="1429">
                  <c:v>0.2858</c:v>
                </c:pt>
                <c:pt idx="1430">
                  <c:v>0.28600000000000003</c:v>
                </c:pt>
                <c:pt idx="1431">
                  <c:v>0.28620000000000001</c:v>
                </c:pt>
                <c:pt idx="1432">
                  <c:v>0.28639999999999999</c:v>
                </c:pt>
                <c:pt idx="1433">
                  <c:v>0.28660000000000002</c:v>
                </c:pt>
                <c:pt idx="1434">
                  <c:v>0.2868</c:v>
                </c:pt>
                <c:pt idx="1435">
                  <c:v>0.28700000000000003</c:v>
                </c:pt>
                <c:pt idx="1436">
                  <c:v>0.28720000000000001</c:v>
                </c:pt>
                <c:pt idx="1437">
                  <c:v>0.28739999999999999</c:v>
                </c:pt>
                <c:pt idx="1438">
                  <c:v>0.28760000000000002</c:v>
                </c:pt>
                <c:pt idx="1439">
                  <c:v>0.2878</c:v>
                </c:pt>
                <c:pt idx="1440">
                  <c:v>0.28800000000000003</c:v>
                </c:pt>
                <c:pt idx="1441">
                  <c:v>0.28820000000000001</c:v>
                </c:pt>
                <c:pt idx="1442">
                  <c:v>0.28839999999999999</c:v>
                </c:pt>
                <c:pt idx="1443">
                  <c:v>0.28860000000000002</c:v>
                </c:pt>
                <c:pt idx="1444">
                  <c:v>0.2888</c:v>
                </c:pt>
                <c:pt idx="1445">
                  <c:v>0.28900000000000003</c:v>
                </c:pt>
                <c:pt idx="1446">
                  <c:v>0.28920000000000001</c:v>
                </c:pt>
                <c:pt idx="1447">
                  <c:v>0.28939999999999999</c:v>
                </c:pt>
                <c:pt idx="1448">
                  <c:v>0.28960000000000002</c:v>
                </c:pt>
                <c:pt idx="1449">
                  <c:v>0.2898</c:v>
                </c:pt>
                <c:pt idx="1450">
                  <c:v>0.29000000000000004</c:v>
                </c:pt>
                <c:pt idx="1451">
                  <c:v>0.29020000000000001</c:v>
                </c:pt>
                <c:pt idx="1452">
                  <c:v>0.29039999999999999</c:v>
                </c:pt>
                <c:pt idx="1453">
                  <c:v>0.29060000000000002</c:v>
                </c:pt>
                <c:pt idx="1454">
                  <c:v>0.2908</c:v>
                </c:pt>
                <c:pt idx="1455">
                  <c:v>0.29100000000000004</c:v>
                </c:pt>
                <c:pt idx="1456">
                  <c:v>0.29120000000000001</c:v>
                </c:pt>
                <c:pt idx="1457">
                  <c:v>0.29139999999999999</c:v>
                </c:pt>
                <c:pt idx="1458">
                  <c:v>0.29160000000000003</c:v>
                </c:pt>
                <c:pt idx="1459">
                  <c:v>0.2918</c:v>
                </c:pt>
                <c:pt idx="1460">
                  <c:v>0.29200000000000004</c:v>
                </c:pt>
                <c:pt idx="1461">
                  <c:v>0.29220000000000002</c:v>
                </c:pt>
                <c:pt idx="1462">
                  <c:v>0.29239999999999999</c:v>
                </c:pt>
                <c:pt idx="1463">
                  <c:v>0.29260000000000003</c:v>
                </c:pt>
                <c:pt idx="1464">
                  <c:v>0.2928</c:v>
                </c:pt>
                <c:pt idx="1465">
                  <c:v>0.29300000000000004</c:v>
                </c:pt>
                <c:pt idx="1466">
                  <c:v>0.29320000000000002</c:v>
                </c:pt>
                <c:pt idx="1467">
                  <c:v>0.29339999999999999</c:v>
                </c:pt>
                <c:pt idx="1468">
                  <c:v>0.29360000000000003</c:v>
                </c:pt>
                <c:pt idx="1469">
                  <c:v>0.29380000000000001</c:v>
                </c:pt>
                <c:pt idx="1470">
                  <c:v>0.29400000000000004</c:v>
                </c:pt>
                <c:pt idx="1471">
                  <c:v>0.29420000000000002</c:v>
                </c:pt>
                <c:pt idx="1472">
                  <c:v>0.2944</c:v>
                </c:pt>
                <c:pt idx="1473">
                  <c:v>0.29460000000000003</c:v>
                </c:pt>
                <c:pt idx="1474">
                  <c:v>0.29480000000000001</c:v>
                </c:pt>
                <c:pt idx="1475">
                  <c:v>0.29500000000000004</c:v>
                </c:pt>
                <c:pt idx="1476">
                  <c:v>0.29520000000000002</c:v>
                </c:pt>
                <c:pt idx="1477">
                  <c:v>0.2954</c:v>
                </c:pt>
                <c:pt idx="1478">
                  <c:v>0.29560000000000003</c:v>
                </c:pt>
                <c:pt idx="1479">
                  <c:v>0.29580000000000001</c:v>
                </c:pt>
                <c:pt idx="1480">
                  <c:v>0.29600000000000004</c:v>
                </c:pt>
                <c:pt idx="1481">
                  <c:v>0.29620000000000002</c:v>
                </c:pt>
                <c:pt idx="1482">
                  <c:v>0.2964</c:v>
                </c:pt>
                <c:pt idx="1483">
                  <c:v>0.29660000000000003</c:v>
                </c:pt>
                <c:pt idx="1484">
                  <c:v>0.29680000000000001</c:v>
                </c:pt>
                <c:pt idx="1485">
                  <c:v>0.29700000000000004</c:v>
                </c:pt>
                <c:pt idx="1486">
                  <c:v>0.29720000000000002</c:v>
                </c:pt>
                <c:pt idx="1487">
                  <c:v>0.2974</c:v>
                </c:pt>
                <c:pt idx="1488">
                  <c:v>0.29760000000000003</c:v>
                </c:pt>
                <c:pt idx="1489">
                  <c:v>0.29780000000000001</c:v>
                </c:pt>
                <c:pt idx="1490">
                  <c:v>0.29799999999999999</c:v>
                </c:pt>
                <c:pt idx="1491">
                  <c:v>0.29820000000000002</c:v>
                </c:pt>
                <c:pt idx="1492">
                  <c:v>0.2984</c:v>
                </c:pt>
                <c:pt idx="1493">
                  <c:v>0.29860000000000003</c:v>
                </c:pt>
                <c:pt idx="1494">
                  <c:v>0.29880000000000001</c:v>
                </c:pt>
                <c:pt idx="1495">
                  <c:v>0.29899999999999999</c:v>
                </c:pt>
                <c:pt idx="1496">
                  <c:v>0.29920000000000002</c:v>
                </c:pt>
                <c:pt idx="1497">
                  <c:v>0.2994</c:v>
                </c:pt>
                <c:pt idx="1498">
                  <c:v>0.29960000000000003</c:v>
                </c:pt>
                <c:pt idx="1499">
                  <c:v>0.29980000000000001</c:v>
                </c:pt>
                <c:pt idx="1500">
                  <c:v>0.3</c:v>
                </c:pt>
                <c:pt idx="1501">
                  <c:v>0.30020000000000002</c:v>
                </c:pt>
                <c:pt idx="1502">
                  <c:v>0.3004</c:v>
                </c:pt>
                <c:pt idx="1503">
                  <c:v>0.30060000000000003</c:v>
                </c:pt>
                <c:pt idx="1504">
                  <c:v>0.30080000000000001</c:v>
                </c:pt>
                <c:pt idx="1505">
                  <c:v>0.30099999999999999</c:v>
                </c:pt>
                <c:pt idx="1506">
                  <c:v>0.30120000000000002</c:v>
                </c:pt>
                <c:pt idx="1507">
                  <c:v>0.3014</c:v>
                </c:pt>
                <c:pt idx="1508">
                  <c:v>0.30160000000000003</c:v>
                </c:pt>
                <c:pt idx="1509">
                  <c:v>0.30180000000000001</c:v>
                </c:pt>
                <c:pt idx="1510">
                  <c:v>0.30199999999999999</c:v>
                </c:pt>
                <c:pt idx="1511">
                  <c:v>0.30220000000000002</c:v>
                </c:pt>
                <c:pt idx="1512">
                  <c:v>0.3024</c:v>
                </c:pt>
                <c:pt idx="1513">
                  <c:v>0.30260000000000004</c:v>
                </c:pt>
                <c:pt idx="1514">
                  <c:v>0.30280000000000001</c:v>
                </c:pt>
                <c:pt idx="1515">
                  <c:v>0.30299999999999999</c:v>
                </c:pt>
                <c:pt idx="1516">
                  <c:v>0.30320000000000003</c:v>
                </c:pt>
                <c:pt idx="1517">
                  <c:v>0.3034</c:v>
                </c:pt>
                <c:pt idx="1518">
                  <c:v>0.30360000000000004</c:v>
                </c:pt>
                <c:pt idx="1519">
                  <c:v>0.30380000000000001</c:v>
                </c:pt>
                <c:pt idx="1520">
                  <c:v>0.30399999999999999</c:v>
                </c:pt>
                <c:pt idx="1521">
                  <c:v>0.30420000000000003</c:v>
                </c:pt>
                <c:pt idx="1522">
                  <c:v>0.3044</c:v>
                </c:pt>
                <c:pt idx="1523">
                  <c:v>0.30460000000000004</c:v>
                </c:pt>
                <c:pt idx="1524">
                  <c:v>0.30480000000000002</c:v>
                </c:pt>
                <c:pt idx="1525">
                  <c:v>0.30499999999999999</c:v>
                </c:pt>
                <c:pt idx="1526">
                  <c:v>0.30520000000000003</c:v>
                </c:pt>
                <c:pt idx="1527">
                  <c:v>0.3054</c:v>
                </c:pt>
                <c:pt idx="1528">
                  <c:v>0.30560000000000004</c:v>
                </c:pt>
                <c:pt idx="1529">
                  <c:v>0.30580000000000002</c:v>
                </c:pt>
                <c:pt idx="1530">
                  <c:v>0.30599999999999999</c:v>
                </c:pt>
                <c:pt idx="1531">
                  <c:v>0.30620000000000003</c:v>
                </c:pt>
                <c:pt idx="1532">
                  <c:v>0.30640000000000001</c:v>
                </c:pt>
                <c:pt idx="1533">
                  <c:v>0.30660000000000004</c:v>
                </c:pt>
                <c:pt idx="1534">
                  <c:v>0.30680000000000002</c:v>
                </c:pt>
                <c:pt idx="1535">
                  <c:v>0.307</c:v>
                </c:pt>
                <c:pt idx="1536">
                  <c:v>0.30720000000000003</c:v>
                </c:pt>
                <c:pt idx="1537">
                  <c:v>0.30740000000000001</c:v>
                </c:pt>
                <c:pt idx="1538">
                  <c:v>0.30760000000000004</c:v>
                </c:pt>
                <c:pt idx="1539">
                  <c:v>0.30780000000000002</c:v>
                </c:pt>
                <c:pt idx="1540">
                  <c:v>0.308</c:v>
                </c:pt>
                <c:pt idx="1541">
                  <c:v>0.30820000000000003</c:v>
                </c:pt>
                <c:pt idx="1542">
                  <c:v>0.30840000000000001</c:v>
                </c:pt>
                <c:pt idx="1543">
                  <c:v>0.30860000000000004</c:v>
                </c:pt>
                <c:pt idx="1544">
                  <c:v>0.30880000000000002</c:v>
                </c:pt>
                <c:pt idx="1545">
                  <c:v>0.309</c:v>
                </c:pt>
                <c:pt idx="1546">
                  <c:v>0.30920000000000003</c:v>
                </c:pt>
                <c:pt idx="1547">
                  <c:v>0.30940000000000001</c:v>
                </c:pt>
                <c:pt idx="1548">
                  <c:v>0.30960000000000004</c:v>
                </c:pt>
                <c:pt idx="1549">
                  <c:v>0.30980000000000002</c:v>
                </c:pt>
                <c:pt idx="1550">
                  <c:v>0.31</c:v>
                </c:pt>
                <c:pt idx="1551">
                  <c:v>0.31020000000000003</c:v>
                </c:pt>
                <c:pt idx="1552">
                  <c:v>0.31040000000000001</c:v>
                </c:pt>
                <c:pt idx="1553">
                  <c:v>0.31059999999999999</c:v>
                </c:pt>
                <c:pt idx="1554">
                  <c:v>0.31080000000000002</c:v>
                </c:pt>
                <c:pt idx="1555">
                  <c:v>0.311</c:v>
                </c:pt>
                <c:pt idx="1556">
                  <c:v>0.31120000000000003</c:v>
                </c:pt>
                <c:pt idx="1557">
                  <c:v>0.31140000000000001</c:v>
                </c:pt>
                <c:pt idx="1558">
                  <c:v>0.31159999999999999</c:v>
                </c:pt>
                <c:pt idx="1559">
                  <c:v>0.31180000000000002</c:v>
                </c:pt>
                <c:pt idx="1560">
                  <c:v>0.312</c:v>
                </c:pt>
                <c:pt idx="1561">
                  <c:v>0.31220000000000003</c:v>
                </c:pt>
                <c:pt idx="1562">
                  <c:v>0.31240000000000001</c:v>
                </c:pt>
                <c:pt idx="1563">
                  <c:v>0.31259999999999999</c:v>
                </c:pt>
                <c:pt idx="1564">
                  <c:v>0.31280000000000002</c:v>
                </c:pt>
                <c:pt idx="1565">
                  <c:v>0.313</c:v>
                </c:pt>
                <c:pt idx="1566">
                  <c:v>0.31320000000000003</c:v>
                </c:pt>
                <c:pt idx="1567">
                  <c:v>0.31340000000000001</c:v>
                </c:pt>
                <c:pt idx="1568">
                  <c:v>0.31359999999999999</c:v>
                </c:pt>
                <c:pt idx="1569">
                  <c:v>0.31380000000000002</c:v>
                </c:pt>
                <c:pt idx="1570">
                  <c:v>0.314</c:v>
                </c:pt>
                <c:pt idx="1571">
                  <c:v>0.31420000000000003</c:v>
                </c:pt>
                <c:pt idx="1572">
                  <c:v>0.31440000000000001</c:v>
                </c:pt>
                <c:pt idx="1573">
                  <c:v>0.31459999999999999</c:v>
                </c:pt>
                <c:pt idx="1574">
                  <c:v>0.31480000000000002</c:v>
                </c:pt>
                <c:pt idx="1575">
                  <c:v>0.315</c:v>
                </c:pt>
                <c:pt idx="1576">
                  <c:v>0.31520000000000004</c:v>
                </c:pt>
                <c:pt idx="1577">
                  <c:v>0.31540000000000001</c:v>
                </c:pt>
                <c:pt idx="1578">
                  <c:v>0.31559999999999999</c:v>
                </c:pt>
                <c:pt idx="1579">
                  <c:v>0.31580000000000003</c:v>
                </c:pt>
                <c:pt idx="1580">
                  <c:v>0.316</c:v>
                </c:pt>
                <c:pt idx="1581">
                  <c:v>0.31620000000000004</c:v>
                </c:pt>
                <c:pt idx="1582">
                  <c:v>0.31640000000000001</c:v>
                </c:pt>
                <c:pt idx="1583">
                  <c:v>0.31659999999999999</c:v>
                </c:pt>
                <c:pt idx="1584">
                  <c:v>0.31680000000000003</c:v>
                </c:pt>
                <c:pt idx="1585">
                  <c:v>0.317</c:v>
                </c:pt>
                <c:pt idx="1586">
                  <c:v>0.31720000000000004</c:v>
                </c:pt>
                <c:pt idx="1587">
                  <c:v>0.31740000000000002</c:v>
                </c:pt>
                <c:pt idx="1588">
                  <c:v>0.31759999999999999</c:v>
                </c:pt>
                <c:pt idx="1589">
                  <c:v>0.31780000000000003</c:v>
                </c:pt>
                <c:pt idx="1590">
                  <c:v>0.318</c:v>
                </c:pt>
                <c:pt idx="1591">
                  <c:v>0.31820000000000004</c:v>
                </c:pt>
                <c:pt idx="1592">
                  <c:v>0.31840000000000002</c:v>
                </c:pt>
                <c:pt idx="1593">
                  <c:v>0.31859999999999999</c:v>
                </c:pt>
                <c:pt idx="1594">
                  <c:v>0.31880000000000003</c:v>
                </c:pt>
                <c:pt idx="1595">
                  <c:v>0.31900000000000001</c:v>
                </c:pt>
                <c:pt idx="1596">
                  <c:v>0.31920000000000004</c:v>
                </c:pt>
                <c:pt idx="1597">
                  <c:v>0.31940000000000002</c:v>
                </c:pt>
                <c:pt idx="1598">
                  <c:v>0.3196</c:v>
                </c:pt>
                <c:pt idx="1599">
                  <c:v>0.31980000000000003</c:v>
                </c:pt>
                <c:pt idx="1600">
                  <c:v>0.32</c:v>
                </c:pt>
                <c:pt idx="1601">
                  <c:v>0.32020000000000004</c:v>
                </c:pt>
                <c:pt idx="1602">
                  <c:v>0.32040000000000002</c:v>
                </c:pt>
                <c:pt idx="1603">
                  <c:v>0.3206</c:v>
                </c:pt>
                <c:pt idx="1604">
                  <c:v>0.32080000000000003</c:v>
                </c:pt>
                <c:pt idx="1605">
                  <c:v>0.32100000000000001</c:v>
                </c:pt>
                <c:pt idx="1606">
                  <c:v>0.32120000000000004</c:v>
                </c:pt>
                <c:pt idx="1607">
                  <c:v>0.32140000000000002</c:v>
                </c:pt>
                <c:pt idx="1608">
                  <c:v>0.3216</c:v>
                </c:pt>
                <c:pt idx="1609">
                  <c:v>0.32180000000000003</c:v>
                </c:pt>
                <c:pt idx="1610">
                  <c:v>0.32200000000000001</c:v>
                </c:pt>
                <c:pt idx="1611">
                  <c:v>0.32220000000000004</c:v>
                </c:pt>
                <c:pt idx="1612">
                  <c:v>0.32240000000000002</c:v>
                </c:pt>
                <c:pt idx="1613">
                  <c:v>0.3226</c:v>
                </c:pt>
                <c:pt idx="1614">
                  <c:v>0.32280000000000003</c:v>
                </c:pt>
                <c:pt idx="1615">
                  <c:v>0.32300000000000001</c:v>
                </c:pt>
                <c:pt idx="1616">
                  <c:v>0.32320000000000004</c:v>
                </c:pt>
                <c:pt idx="1617">
                  <c:v>0.32340000000000002</c:v>
                </c:pt>
                <c:pt idx="1618">
                  <c:v>0.3236</c:v>
                </c:pt>
                <c:pt idx="1619">
                  <c:v>0.32380000000000003</c:v>
                </c:pt>
                <c:pt idx="1620">
                  <c:v>0.32400000000000001</c:v>
                </c:pt>
                <c:pt idx="1621">
                  <c:v>0.32419999999999999</c:v>
                </c:pt>
                <c:pt idx="1622">
                  <c:v>0.32440000000000002</c:v>
                </c:pt>
                <c:pt idx="1623">
                  <c:v>0.3246</c:v>
                </c:pt>
                <c:pt idx="1624">
                  <c:v>0.32480000000000003</c:v>
                </c:pt>
                <c:pt idx="1625">
                  <c:v>0.32500000000000001</c:v>
                </c:pt>
                <c:pt idx="1626">
                  <c:v>0.32519999999999999</c:v>
                </c:pt>
                <c:pt idx="1627">
                  <c:v>0.32540000000000002</c:v>
                </c:pt>
                <c:pt idx="1628">
                  <c:v>0.3256</c:v>
                </c:pt>
                <c:pt idx="1629">
                  <c:v>0.32580000000000003</c:v>
                </c:pt>
                <c:pt idx="1630">
                  <c:v>0.32600000000000001</c:v>
                </c:pt>
                <c:pt idx="1631">
                  <c:v>0.32619999999999999</c:v>
                </c:pt>
                <c:pt idx="1632">
                  <c:v>0.32640000000000002</c:v>
                </c:pt>
                <c:pt idx="1633">
                  <c:v>0.3266</c:v>
                </c:pt>
                <c:pt idx="1634">
                  <c:v>0.32680000000000003</c:v>
                </c:pt>
                <c:pt idx="1635">
                  <c:v>0.32700000000000001</c:v>
                </c:pt>
                <c:pt idx="1636">
                  <c:v>0.32719999999999999</c:v>
                </c:pt>
                <c:pt idx="1637">
                  <c:v>0.32740000000000002</c:v>
                </c:pt>
                <c:pt idx="1638">
                  <c:v>0.3276</c:v>
                </c:pt>
                <c:pt idx="1639">
                  <c:v>0.32780000000000004</c:v>
                </c:pt>
                <c:pt idx="1640">
                  <c:v>0.32800000000000001</c:v>
                </c:pt>
                <c:pt idx="1641">
                  <c:v>0.32819999999999999</c:v>
                </c:pt>
                <c:pt idx="1642">
                  <c:v>0.32840000000000003</c:v>
                </c:pt>
                <c:pt idx="1643">
                  <c:v>0.3286</c:v>
                </c:pt>
                <c:pt idx="1644">
                  <c:v>0.32880000000000004</c:v>
                </c:pt>
                <c:pt idx="1645">
                  <c:v>0.32900000000000001</c:v>
                </c:pt>
                <c:pt idx="1646">
                  <c:v>0.32919999999999999</c:v>
                </c:pt>
                <c:pt idx="1647">
                  <c:v>0.32940000000000003</c:v>
                </c:pt>
                <c:pt idx="1648">
                  <c:v>0.3296</c:v>
                </c:pt>
                <c:pt idx="1649">
                  <c:v>0.32980000000000004</c:v>
                </c:pt>
                <c:pt idx="1650">
                  <c:v>0.33</c:v>
                </c:pt>
                <c:pt idx="1651">
                  <c:v>0.33019999999999999</c:v>
                </c:pt>
                <c:pt idx="1652">
                  <c:v>0.33040000000000003</c:v>
                </c:pt>
                <c:pt idx="1653">
                  <c:v>0.3306</c:v>
                </c:pt>
                <c:pt idx="1654">
                  <c:v>0.33080000000000004</c:v>
                </c:pt>
                <c:pt idx="1655">
                  <c:v>0.33100000000000002</c:v>
                </c:pt>
                <c:pt idx="1656">
                  <c:v>0.33119999999999999</c:v>
                </c:pt>
                <c:pt idx="1657">
                  <c:v>0.33140000000000003</c:v>
                </c:pt>
                <c:pt idx="1658">
                  <c:v>0.33160000000000001</c:v>
                </c:pt>
                <c:pt idx="1659">
                  <c:v>0.33180000000000004</c:v>
                </c:pt>
                <c:pt idx="1660">
                  <c:v>0.33200000000000002</c:v>
                </c:pt>
                <c:pt idx="1661">
                  <c:v>0.3322</c:v>
                </c:pt>
                <c:pt idx="1662">
                  <c:v>0.33240000000000003</c:v>
                </c:pt>
                <c:pt idx="1663">
                  <c:v>0.33260000000000001</c:v>
                </c:pt>
                <c:pt idx="1664">
                  <c:v>0.33280000000000004</c:v>
                </c:pt>
                <c:pt idx="1665">
                  <c:v>0.33300000000000002</c:v>
                </c:pt>
                <c:pt idx="1666">
                  <c:v>0.3332</c:v>
                </c:pt>
                <c:pt idx="1667">
                  <c:v>0.33340000000000003</c:v>
                </c:pt>
                <c:pt idx="1668">
                  <c:v>0.33360000000000001</c:v>
                </c:pt>
                <c:pt idx="1669">
                  <c:v>0.33380000000000004</c:v>
                </c:pt>
                <c:pt idx="1670">
                  <c:v>0.33400000000000002</c:v>
                </c:pt>
                <c:pt idx="1671">
                  <c:v>0.3342</c:v>
                </c:pt>
                <c:pt idx="1672">
                  <c:v>0.33440000000000003</c:v>
                </c:pt>
                <c:pt idx="1673">
                  <c:v>0.33460000000000001</c:v>
                </c:pt>
                <c:pt idx="1674">
                  <c:v>0.33480000000000004</c:v>
                </c:pt>
                <c:pt idx="1675">
                  <c:v>0.33500000000000002</c:v>
                </c:pt>
                <c:pt idx="1676">
                  <c:v>0.3352</c:v>
                </c:pt>
                <c:pt idx="1677">
                  <c:v>0.33540000000000003</c:v>
                </c:pt>
                <c:pt idx="1678">
                  <c:v>0.33560000000000001</c:v>
                </c:pt>
                <c:pt idx="1679">
                  <c:v>0.33580000000000004</c:v>
                </c:pt>
                <c:pt idx="1680">
                  <c:v>0.33600000000000002</c:v>
                </c:pt>
                <c:pt idx="1681">
                  <c:v>0.3362</c:v>
                </c:pt>
                <c:pt idx="1682">
                  <c:v>0.33640000000000003</c:v>
                </c:pt>
                <c:pt idx="1683">
                  <c:v>0.33660000000000001</c:v>
                </c:pt>
                <c:pt idx="1684">
                  <c:v>0.33680000000000004</c:v>
                </c:pt>
                <c:pt idx="1685">
                  <c:v>0.33700000000000002</c:v>
                </c:pt>
                <c:pt idx="1686">
                  <c:v>0.3372</c:v>
                </c:pt>
                <c:pt idx="1687">
                  <c:v>0.33740000000000003</c:v>
                </c:pt>
                <c:pt idx="1688">
                  <c:v>0.33760000000000001</c:v>
                </c:pt>
                <c:pt idx="1689">
                  <c:v>0.33779999999999999</c:v>
                </c:pt>
                <c:pt idx="1690">
                  <c:v>0.33800000000000002</c:v>
                </c:pt>
                <c:pt idx="1691">
                  <c:v>0.3382</c:v>
                </c:pt>
                <c:pt idx="1692">
                  <c:v>0.33840000000000003</c:v>
                </c:pt>
                <c:pt idx="1693">
                  <c:v>0.33860000000000001</c:v>
                </c:pt>
                <c:pt idx="1694">
                  <c:v>0.33879999999999999</c:v>
                </c:pt>
                <c:pt idx="1695">
                  <c:v>0.33900000000000002</c:v>
                </c:pt>
                <c:pt idx="1696">
                  <c:v>0.3392</c:v>
                </c:pt>
                <c:pt idx="1697">
                  <c:v>0.33940000000000003</c:v>
                </c:pt>
                <c:pt idx="1698">
                  <c:v>0.33960000000000001</c:v>
                </c:pt>
                <c:pt idx="1699">
                  <c:v>0.33979999999999999</c:v>
                </c:pt>
                <c:pt idx="1700">
                  <c:v>0.34</c:v>
                </c:pt>
                <c:pt idx="1701">
                  <c:v>0.3402</c:v>
                </c:pt>
                <c:pt idx="1702">
                  <c:v>0.34040000000000004</c:v>
                </c:pt>
                <c:pt idx="1703">
                  <c:v>0.34060000000000001</c:v>
                </c:pt>
                <c:pt idx="1704">
                  <c:v>0.34079999999999999</c:v>
                </c:pt>
                <c:pt idx="1705">
                  <c:v>0.34100000000000003</c:v>
                </c:pt>
                <c:pt idx="1706">
                  <c:v>0.3412</c:v>
                </c:pt>
                <c:pt idx="1707">
                  <c:v>0.34140000000000004</c:v>
                </c:pt>
                <c:pt idx="1708">
                  <c:v>0.34160000000000001</c:v>
                </c:pt>
                <c:pt idx="1709">
                  <c:v>0.34179999999999999</c:v>
                </c:pt>
                <c:pt idx="1710">
                  <c:v>0.34200000000000003</c:v>
                </c:pt>
                <c:pt idx="1711">
                  <c:v>0.3422</c:v>
                </c:pt>
                <c:pt idx="1712">
                  <c:v>0.34240000000000004</c:v>
                </c:pt>
                <c:pt idx="1713">
                  <c:v>0.34260000000000002</c:v>
                </c:pt>
                <c:pt idx="1714">
                  <c:v>0.34279999999999999</c:v>
                </c:pt>
                <c:pt idx="1715">
                  <c:v>0.34300000000000003</c:v>
                </c:pt>
                <c:pt idx="1716">
                  <c:v>0.34320000000000001</c:v>
                </c:pt>
                <c:pt idx="1717">
                  <c:v>0.34340000000000004</c:v>
                </c:pt>
                <c:pt idx="1718">
                  <c:v>0.34360000000000002</c:v>
                </c:pt>
                <c:pt idx="1719">
                  <c:v>0.34379999999999999</c:v>
                </c:pt>
                <c:pt idx="1720">
                  <c:v>0.34400000000000003</c:v>
                </c:pt>
                <c:pt idx="1721">
                  <c:v>0.34420000000000001</c:v>
                </c:pt>
                <c:pt idx="1722">
                  <c:v>0.34440000000000004</c:v>
                </c:pt>
                <c:pt idx="1723">
                  <c:v>0.34460000000000002</c:v>
                </c:pt>
                <c:pt idx="1724">
                  <c:v>0.3448</c:v>
                </c:pt>
                <c:pt idx="1725">
                  <c:v>0.34500000000000003</c:v>
                </c:pt>
                <c:pt idx="1726">
                  <c:v>0.34520000000000001</c:v>
                </c:pt>
                <c:pt idx="1727">
                  <c:v>0.34540000000000004</c:v>
                </c:pt>
                <c:pt idx="1728">
                  <c:v>0.34560000000000002</c:v>
                </c:pt>
                <c:pt idx="1729">
                  <c:v>0.3458</c:v>
                </c:pt>
                <c:pt idx="1730">
                  <c:v>0.34600000000000003</c:v>
                </c:pt>
                <c:pt idx="1731">
                  <c:v>0.34620000000000001</c:v>
                </c:pt>
                <c:pt idx="1732">
                  <c:v>0.34640000000000004</c:v>
                </c:pt>
                <c:pt idx="1733">
                  <c:v>0.34660000000000002</c:v>
                </c:pt>
                <c:pt idx="1734">
                  <c:v>0.3468</c:v>
                </c:pt>
                <c:pt idx="1735">
                  <c:v>0.34700000000000003</c:v>
                </c:pt>
                <c:pt idx="1736">
                  <c:v>0.34720000000000001</c:v>
                </c:pt>
                <c:pt idx="1737">
                  <c:v>0.34740000000000004</c:v>
                </c:pt>
                <c:pt idx="1738">
                  <c:v>0.34760000000000002</c:v>
                </c:pt>
                <c:pt idx="1739">
                  <c:v>0.3478</c:v>
                </c:pt>
                <c:pt idx="1740">
                  <c:v>0.34800000000000003</c:v>
                </c:pt>
                <c:pt idx="1741">
                  <c:v>0.34820000000000001</c:v>
                </c:pt>
                <c:pt idx="1742">
                  <c:v>0.34840000000000004</c:v>
                </c:pt>
                <c:pt idx="1743">
                  <c:v>0.34860000000000002</c:v>
                </c:pt>
                <c:pt idx="1744">
                  <c:v>0.3488</c:v>
                </c:pt>
                <c:pt idx="1745">
                  <c:v>0.34900000000000003</c:v>
                </c:pt>
                <c:pt idx="1746">
                  <c:v>0.34920000000000001</c:v>
                </c:pt>
                <c:pt idx="1747">
                  <c:v>0.34940000000000004</c:v>
                </c:pt>
                <c:pt idx="1748">
                  <c:v>0.34960000000000002</c:v>
                </c:pt>
                <c:pt idx="1749">
                  <c:v>0.3498</c:v>
                </c:pt>
                <c:pt idx="1750">
                  <c:v>0.35000000000000003</c:v>
                </c:pt>
                <c:pt idx="1751">
                  <c:v>0.35020000000000001</c:v>
                </c:pt>
                <c:pt idx="1752">
                  <c:v>0.35039999999999999</c:v>
                </c:pt>
                <c:pt idx="1753">
                  <c:v>0.35060000000000002</c:v>
                </c:pt>
                <c:pt idx="1754">
                  <c:v>0.3508</c:v>
                </c:pt>
                <c:pt idx="1755">
                  <c:v>0.35100000000000003</c:v>
                </c:pt>
                <c:pt idx="1756">
                  <c:v>0.35120000000000001</c:v>
                </c:pt>
                <c:pt idx="1757">
                  <c:v>0.35139999999999999</c:v>
                </c:pt>
                <c:pt idx="1758">
                  <c:v>0.35160000000000002</c:v>
                </c:pt>
                <c:pt idx="1759">
                  <c:v>0.3518</c:v>
                </c:pt>
                <c:pt idx="1760">
                  <c:v>0.35200000000000004</c:v>
                </c:pt>
                <c:pt idx="1761">
                  <c:v>0.35220000000000001</c:v>
                </c:pt>
                <c:pt idx="1762">
                  <c:v>0.35239999999999999</c:v>
                </c:pt>
                <c:pt idx="1763">
                  <c:v>0.35260000000000002</c:v>
                </c:pt>
                <c:pt idx="1764">
                  <c:v>0.3528</c:v>
                </c:pt>
                <c:pt idx="1765">
                  <c:v>0.35300000000000004</c:v>
                </c:pt>
                <c:pt idx="1766">
                  <c:v>0.35320000000000001</c:v>
                </c:pt>
                <c:pt idx="1767">
                  <c:v>0.35339999999999999</c:v>
                </c:pt>
                <c:pt idx="1768">
                  <c:v>0.35360000000000003</c:v>
                </c:pt>
                <c:pt idx="1769">
                  <c:v>0.3538</c:v>
                </c:pt>
                <c:pt idx="1770">
                  <c:v>0.35400000000000004</c:v>
                </c:pt>
                <c:pt idx="1771">
                  <c:v>0.35420000000000001</c:v>
                </c:pt>
                <c:pt idx="1772">
                  <c:v>0.35439999999999999</c:v>
                </c:pt>
                <c:pt idx="1773">
                  <c:v>0.35460000000000003</c:v>
                </c:pt>
                <c:pt idx="1774">
                  <c:v>0.3548</c:v>
                </c:pt>
                <c:pt idx="1775">
                  <c:v>0.35500000000000004</c:v>
                </c:pt>
                <c:pt idx="1776">
                  <c:v>0.35520000000000002</c:v>
                </c:pt>
                <c:pt idx="1777">
                  <c:v>0.35539999999999999</c:v>
                </c:pt>
                <c:pt idx="1778">
                  <c:v>0.35560000000000003</c:v>
                </c:pt>
                <c:pt idx="1779">
                  <c:v>0.35580000000000001</c:v>
                </c:pt>
                <c:pt idx="1780">
                  <c:v>0.35600000000000004</c:v>
                </c:pt>
                <c:pt idx="1781">
                  <c:v>0.35620000000000002</c:v>
                </c:pt>
                <c:pt idx="1782">
                  <c:v>0.35639999999999999</c:v>
                </c:pt>
                <c:pt idx="1783">
                  <c:v>0.35660000000000003</c:v>
                </c:pt>
                <c:pt idx="1784">
                  <c:v>0.35680000000000001</c:v>
                </c:pt>
                <c:pt idx="1785">
                  <c:v>0.35700000000000004</c:v>
                </c:pt>
                <c:pt idx="1786">
                  <c:v>0.35720000000000002</c:v>
                </c:pt>
                <c:pt idx="1787">
                  <c:v>0.3574</c:v>
                </c:pt>
                <c:pt idx="1788">
                  <c:v>0.35760000000000003</c:v>
                </c:pt>
                <c:pt idx="1789">
                  <c:v>0.35780000000000001</c:v>
                </c:pt>
                <c:pt idx="1790">
                  <c:v>0.35800000000000004</c:v>
                </c:pt>
                <c:pt idx="1791">
                  <c:v>0.35820000000000002</c:v>
                </c:pt>
                <c:pt idx="1792">
                  <c:v>0.3584</c:v>
                </c:pt>
                <c:pt idx="1793">
                  <c:v>0.35860000000000003</c:v>
                </c:pt>
                <c:pt idx="1794">
                  <c:v>0.35880000000000001</c:v>
                </c:pt>
                <c:pt idx="1795">
                  <c:v>0.35900000000000004</c:v>
                </c:pt>
                <c:pt idx="1796">
                  <c:v>0.35920000000000002</c:v>
                </c:pt>
                <c:pt idx="1797">
                  <c:v>0.3594</c:v>
                </c:pt>
                <c:pt idx="1798">
                  <c:v>0.35960000000000003</c:v>
                </c:pt>
                <c:pt idx="1799">
                  <c:v>0.35980000000000001</c:v>
                </c:pt>
                <c:pt idx="1800">
                  <c:v>0.36000000000000004</c:v>
                </c:pt>
                <c:pt idx="1801">
                  <c:v>0.36020000000000002</c:v>
                </c:pt>
                <c:pt idx="1802">
                  <c:v>0.3604</c:v>
                </c:pt>
                <c:pt idx="1803">
                  <c:v>0.36060000000000003</c:v>
                </c:pt>
                <c:pt idx="1804">
                  <c:v>0.36080000000000001</c:v>
                </c:pt>
                <c:pt idx="1805">
                  <c:v>0.36100000000000004</c:v>
                </c:pt>
                <c:pt idx="1806">
                  <c:v>0.36120000000000002</c:v>
                </c:pt>
                <c:pt idx="1807">
                  <c:v>0.3614</c:v>
                </c:pt>
                <c:pt idx="1808">
                  <c:v>0.36160000000000003</c:v>
                </c:pt>
                <c:pt idx="1809">
                  <c:v>0.36180000000000001</c:v>
                </c:pt>
                <c:pt idx="1810">
                  <c:v>0.36200000000000004</c:v>
                </c:pt>
                <c:pt idx="1811">
                  <c:v>0.36220000000000002</c:v>
                </c:pt>
                <c:pt idx="1812">
                  <c:v>0.3624</c:v>
                </c:pt>
                <c:pt idx="1813">
                  <c:v>0.36260000000000003</c:v>
                </c:pt>
                <c:pt idx="1814">
                  <c:v>0.36280000000000001</c:v>
                </c:pt>
                <c:pt idx="1815">
                  <c:v>0.36300000000000004</c:v>
                </c:pt>
                <c:pt idx="1816">
                  <c:v>0.36320000000000002</c:v>
                </c:pt>
                <c:pt idx="1817">
                  <c:v>0.3634</c:v>
                </c:pt>
                <c:pt idx="1818">
                  <c:v>0.36360000000000003</c:v>
                </c:pt>
                <c:pt idx="1819">
                  <c:v>0.36380000000000001</c:v>
                </c:pt>
                <c:pt idx="1820">
                  <c:v>0.36399999999999999</c:v>
                </c:pt>
                <c:pt idx="1821">
                  <c:v>0.36420000000000002</c:v>
                </c:pt>
                <c:pt idx="1822">
                  <c:v>0.3644</c:v>
                </c:pt>
                <c:pt idx="1823">
                  <c:v>0.36460000000000004</c:v>
                </c:pt>
                <c:pt idx="1824">
                  <c:v>0.36480000000000001</c:v>
                </c:pt>
                <c:pt idx="1825">
                  <c:v>0.36499999999999999</c:v>
                </c:pt>
                <c:pt idx="1826">
                  <c:v>0.36520000000000002</c:v>
                </c:pt>
                <c:pt idx="1827">
                  <c:v>0.3654</c:v>
                </c:pt>
                <c:pt idx="1828">
                  <c:v>0.36560000000000004</c:v>
                </c:pt>
                <c:pt idx="1829">
                  <c:v>0.36580000000000001</c:v>
                </c:pt>
                <c:pt idx="1830">
                  <c:v>0.36599999999999999</c:v>
                </c:pt>
                <c:pt idx="1831">
                  <c:v>0.36620000000000003</c:v>
                </c:pt>
                <c:pt idx="1832">
                  <c:v>0.3664</c:v>
                </c:pt>
                <c:pt idx="1833">
                  <c:v>0.36660000000000004</c:v>
                </c:pt>
                <c:pt idx="1834">
                  <c:v>0.36680000000000001</c:v>
                </c:pt>
                <c:pt idx="1835">
                  <c:v>0.36699999999999999</c:v>
                </c:pt>
                <c:pt idx="1836">
                  <c:v>0.36720000000000003</c:v>
                </c:pt>
                <c:pt idx="1837">
                  <c:v>0.3674</c:v>
                </c:pt>
                <c:pt idx="1838">
                  <c:v>0.36760000000000004</c:v>
                </c:pt>
                <c:pt idx="1839">
                  <c:v>0.36780000000000002</c:v>
                </c:pt>
                <c:pt idx="1840">
                  <c:v>0.36799999999999999</c:v>
                </c:pt>
                <c:pt idx="1841">
                  <c:v>0.36820000000000003</c:v>
                </c:pt>
                <c:pt idx="1842">
                  <c:v>0.36840000000000001</c:v>
                </c:pt>
                <c:pt idx="1843">
                  <c:v>0.36860000000000004</c:v>
                </c:pt>
                <c:pt idx="1844">
                  <c:v>0.36880000000000002</c:v>
                </c:pt>
                <c:pt idx="1845">
                  <c:v>0.36899999999999999</c:v>
                </c:pt>
                <c:pt idx="1846">
                  <c:v>0.36920000000000003</c:v>
                </c:pt>
                <c:pt idx="1847">
                  <c:v>0.36940000000000001</c:v>
                </c:pt>
                <c:pt idx="1848">
                  <c:v>0.36960000000000004</c:v>
                </c:pt>
                <c:pt idx="1849">
                  <c:v>0.36980000000000002</c:v>
                </c:pt>
                <c:pt idx="1850">
                  <c:v>0.37</c:v>
                </c:pt>
                <c:pt idx="1851">
                  <c:v>0.37020000000000003</c:v>
                </c:pt>
                <c:pt idx="1852">
                  <c:v>0.37040000000000001</c:v>
                </c:pt>
                <c:pt idx="1853">
                  <c:v>0.37060000000000004</c:v>
                </c:pt>
                <c:pt idx="1854">
                  <c:v>0.37080000000000002</c:v>
                </c:pt>
                <c:pt idx="1855">
                  <c:v>0.371</c:v>
                </c:pt>
                <c:pt idx="1856">
                  <c:v>0.37120000000000003</c:v>
                </c:pt>
                <c:pt idx="1857">
                  <c:v>0.37140000000000001</c:v>
                </c:pt>
                <c:pt idx="1858">
                  <c:v>0.37160000000000004</c:v>
                </c:pt>
                <c:pt idx="1859">
                  <c:v>0.37180000000000002</c:v>
                </c:pt>
                <c:pt idx="1860">
                  <c:v>0.372</c:v>
                </c:pt>
                <c:pt idx="1861">
                  <c:v>0.37220000000000003</c:v>
                </c:pt>
                <c:pt idx="1862">
                  <c:v>0.37240000000000001</c:v>
                </c:pt>
                <c:pt idx="1863">
                  <c:v>0.37260000000000004</c:v>
                </c:pt>
                <c:pt idx="1864">
                  <c:v>0.37280000000000002</c:v>
                </c:pt>
                <c:pt idx="1865">
                  <c:v>0.373</c:v>
                </c:pt>
                <c:pt idx="1866">
                  <c:v>0.37320000000000003</c:v>
                </c:pt>
                <c:pt idx="1867">
                  <c:v>0.37340000000000001</c:v>
                </c:pt>
                <c:pt idx="1868">
                  <c:v>0.37360000000000004</c:v>
                </c:pt>
                <c:pt idx="1869">
                  <c:v>0.37380000000000002</c:v>
                </c:pt>
                <c:pt idx="1870">
                  <c:v>0.374</c:v>
                </c:pt>
                <c:pt idx="1871">
                  <c:v>0.37420000000000003</c:v>
                </c:pt>
                <c:pt idx="1872">
                  <c:v>0.37440000000000001</c:v>
                </c:pt>
                <c:pt idx="1873">
                  <c:v>0.37460000000000004</c:v>
                </c:pt>
                <c:pt idx="1874">
                  <c:v>0.37480000000000002</c:v>
                </c:pt>
                <c:pt idx="1875">
                  <c:v>0.375</c:v>
                </c:pt>
                <c:pt idx="1876">
                  <c:v>0.37520000000000003</c:v>
                </c:pt>
                <c:pt idx="1877">
                  <c:v>0.37540000000000001</c:v>
                </c:pt>
                <c:pt idx="1878">
                  <c:v>0.37560000000000004</c:v>
                </c:pt>
                <c:pt idx="1879">
                  <c:v>0.37580000000000002</c:v>
                </c:pt>
                <c:pt idx="1880">
                  <c:v>0.376</c:v>
                </c:pt>
                <c:pt idx="1881">
                  <c:v>0.37620000000000003</c:v>
                </c:pt>
                <c:pt idx="1882">
                  <c:v>0.37640000000000001</c:v>
                </c:pt>
                <c:pt idx="1883">
                  <c:v>0.37659999999999999</c:v>
                </c:pt>
                <c:pt idx="1884">
                  <c:v>0.37680000000000002</c:v>
                </c:pt>
                <c:pt idx="1885">
                  <c:v>0.377</c:v>
                </c:pt>
                <c:pt idx="1886">
                  <c:v>0.37720000000000004</c:v>
                </c:pt>
                <c:pt idx="1887">
                  <c:v>0.37740000000000001</c:v>
                </c:pt>
                <c:pt idx="1888">
                  <c:v>0.37759999999999999</c:v>
                </c:pt>
                <c:pt idx="1889">
                  <c:v>0.37780000000000002</c:v>
                </c:pt>
                <c:pt idx="1890">
                  <c:v>0.378</c:v>
                </c:pt>
                <c:pt idx="1891">
                  <c:v>0.37820000000000004</c:v>
                </c:pt>
                <c:pt idx="1892">
                  <c:v>0.37840000000000001</c:v>
                </c:pt>
                <c:pt idx="1893">
                  <c:v>0.37859999999999999</c:v>
                </c:pt>
                <c:pt idx="1894">
                  <c:v>0.37880000000000003</c:v>
                </c:pt>
                <c:pt idx="1895">
                  <c:v>0.379</c:v>
                </c:pt>
                <c:pt idx="1896">
                  <c:v>0.37920000000000004</c:v>
                </c:pt>
                <c:pt idx="1897">
                  <c:v>0.37940000000000002</c:v>
                </c:pt>
                <c:pt idx="1898">
                  <c:v>0.37959999999999999</c:v>
                </c:pt>
                <c:pt idx="1899">
                  <c:v>0.37980000000000003</c:v>
                </c:pt>
                <c:pt idx="1900">
                  <c:v>0.38</c:v>
                </c:pt>
                <c:pt idx="1901">
                  <c:v>0.38020000000000004</c:v>
                </c:pt>
                <c:pt idx="1902">
                  <c:v>0.38040000000000002</c:v>
                </c:pt>
                <c:pt idx="1903">
                  <c:v>0.38059999999999999</c:v>
                </c:pt>
                <c:pt idx="1904">
                  <c:v>0.38080000000000003</c:v>
                </c:pt>
                <c:pt idx="1905">
                  <c:v>0.38100000000000001</c:v>
                </c:pt>
                <c:pt idx="1906">
                  <c:v>0.38120000000000004</c:v>
                </c:pt>
                <c:pt idx="1907">
                  <c:v>0.38140000000000002</c:v>
                </c:pt>
                <c:pt idx="1908">
                  <c:v>0.38159999999999999</c:v>
                </c:pt>
                <c:pt idx="1909">
                  <c:v>0.38180000000000003</c:v>
                </c:pt>
                <c:pt idx="1910">
                  <c:v>0.38200000000000001</c:v>
                </c:pt>
                <c:pt idx="1911">
                  <c:v>0.38220000000000004</c:v>
                </c:pt>
                <c:pt idx="1912">
                  <c:v>0.38240000000000002</c:v>
                </c:pt>
                <c:pt idx="1913">
                  <c:v>0.3826</c:v>
                </c:pt>
                <c:pt idx="1914">
                  <c:v>0.38280000000000003</c:v>
                </c:pt>
                <c:pt idx="1915">
                  <c:v>0.38300000000000001</c:v>
                </c:pt>
                <c:pt idx="1916">
                  <c:v>0.38320000000000004</c:v>
                </c:pt>
                <c:pt idx="1917">
                  <c:v>0.38340000000000002</c:v>
                </c:pt>
                <c:pt idx="1918">
                  <c:v>0.3836</c:v>
                </c:pt>
                <c:pt idx="1919">
                  <c:v>0.38380000000000003</c:v>
                </c:pt>
                <c:pt idx="1920">
                  <c:v>0.38400000000000001</c:v>
                </c:pt>
                <c:pt idx="1921">
                  <c:v>0.38420000000000004</c:v>
                </c:pt>
                <c:pt idx="1922">
                  <c:v>0.38440000000000002</c:v>
                </c:pt>
                <c:pt idx="1923">
                  <c:v>0.3846</c:v>
                </c:pt>
                <c:pt idx="1924">
                  <c:v>0.38480000000000003</c:v>
                </c:pt>
                <c:pt idx="1925">
                  <c:v>0.38500000000000001</c:v>
                </c:pt>
                <c:pt idx="1926">
                  <c:v>0.38520000000000004</c:v>
                </c:pt>
                <c:pt idx="1927">
                  <c:v>0.38540000000000002</c:v>
                </c:pt>
                <c:pt idx="1928">
                  <c:v>0.3856</c:v>
                </c:pt>
                <c:pt idx="1929">
                  <c:v>0.38580000000000003</c:v>
                </c:pt>
                <c:pt idx="1930">
                  <c:v>0.38600000000000001</c:v>
                </c:pt>
                <c:pt idx="1931">
                  <c:v>0.38620000000000004</c:v>
                </c:pt>
                <c:pt idx="1932">
                  <c:v>0.38640000000000002</c:v>
                </c:pt>
                <c:pt idx="1933">
                  <c:v>0.3866</c:v>
                </c:pt>
                <c:pt idx="1934">
                  <c:v>0.38680000000000003</c:v>
                </c:pt>
                <c:pt idx="1935">
                  <c:v>0.38700000000000001</c:v>
                </c:pt>
                <c:pt idx="1936">
                  <c:v>0.38720000000000004</c:v>
                </c:pt>
                <c:pt idx="1937">
                  <c:v>0.38740000000000002</c:v>
                </c:pt>
                <c:pt idx="1938">
                  <c:v>0.3876</c:v>
                </c:pt>
                <c:pt idx="1939">
                  <c:v>0.38780000000000003</c:v>
                </c:pt>
                <c:pt idx="1940">
                  <c:v>0.38800000000000001</c:v>
                </c:pt>
                <c:pt idx="1941">
                  <c:v>0.38820000000000005</c:v>
                </c:pt>
                <c:pt idx="1942">
                  <c:v>0.38840000000000002</c:v>
                </c:pt>
                <c:pt idx="1943">
                  <c:v>0.3886</c:v>
                </c:pt>
                <c:pt idx="1944">
                  <c:v>0.38880000000000003</c:v>
                </c:pt>
                <c:pt idx="1945">
                  <c:v>0.38900000000000001</c:v>
                </c:pt>
                <c:pt idx="1946">
                  <c:v>0.38920000000000005</c:v>
                </c:pt>
                <c:pt idx="1947">
                  <c:v>0.38940000000000002</c:v>
                </c:pt>
                <c:pt idx="1948">
                  <c:v>0.3896</c:v>
                </c:pt>
                <c:pt idx="1949">
                  <c:v>0.38980000000000004</c:v>
                </c:pt>
                <c:pt idx="1950">
                  <c:v>0.39</c:v>
                </c:pt>
                <c:pt idx="1951">
                  <c:v>0.39019999999999999</c:v>
                </c:pt>
                <c:pt idx="1952">
                  <c:v>0.39040000000000002</c:v>
                </c:pt>
                <c:pt idx="1953">
                  <c:v>0.3906</c:v>
                </c:pt>
                <c:pt idx="1954">
                  <c:v>0.39080000000000004</c:v>
                </c:pt>
                <c:pt idx="1955">
                  <c:v>0.39100000000000001</c:v>
                </c:pt>
                <c:pt idx="1956">
                  <c:v>0.39119999999999999</c:v>
                </c:pt>
                <c:pt idx="1957">
                  <c:v>0.39140000000000003</c:v>
                </c:pt>
                <c:pt idx="1958">
                  <c:v>0.3916</c:v>
                </c:pt>
                <c:pt idx="1959">
                  <c:v>0.39180000000000004</c:v>
                </c:pt>
                <c:pt idx="1960">
                  <c:v>0.39200000000000002</c:v>
                </c:pt>
                <c:pt idx="1961">
                  <c:v>0.39219999999999999</c:v>
                </c:pt>
                <c:pt idx="1962">
                  <c:v>0.39240000000000003</c:v>
                </c:pt>
                <c:pt idx="1963">
                  <c:v>0.3926</c:v>
                </c:pt>
                <c:pt idx="1964">
                  <c:v>0.39280000000000004</c:v>
                </c:pt>
                <c:pt idx="1965">
                  <c:v>0.39300000000000002</c:v>
                </c:pt>
                <c:pt idx="1966">
                  <c:v>0.39319999999999999</c:v>
                </c:pt>
                <c:pt idx="1967">
                  <c:v>0.39340000000000003</c:v>
                </c:pt>
                <c:pt idx="1968">
                  <c:v>0.39360000000000001</c:v>
                </c:pt>
                <c:pt idx="1969">
                  <c:v>0.39380000000000004</c:v>
                </c:pt>
                <c:pt idx="1970">
                  <c:v>0.39400000000000002</c:v>
                </c:pt>
                <c:pt idx="1971">
                  <c:v>0.39419999999999999</c:v>
                </c:pt>
                <c:pt idx="1972">
                  <c:v>0.39440000000000003</c:v>
                </c:pt>
                <c:pt idx="1973">
                  <c:v>0.39460000000000001</c:v>
                </c:pt>
                <c:pt idx="1974">
                  <c:v>0.39480000000000004</c:v>
                </c:pt>
                <c:pt idx="1975">
                  <c:v>0.39500000000000002</c:v>
                </c:pt>
                <c:pt idx="1976">
                  <c:v>0.3952</c:v>
                </c:pt>
                <c:pt idx="1977">
                  <c:v>0.39540000000000003</c:v>
                </c:pt>
                <c:pt idx="1978">
                  <c:v>0.39560000000000001</c:v>
                </c:pt>
                <c:pt idx="1979">
                  <c:v>0.39580000000000004</c:v>
                </c:pt>
                <c:pt idx="1980">
                  <c:v>0.39600000000000002</c:v>
                </c:pt>
                <c:pt idx="1981">
                  <c:v>0.3962</c:v>
                </c:pt>
                <c:pt idx="1982">
                  <c:v>0.39640000000000003</c:v>
                </c:pt>
                <c:pt idx="1983">
                  <c:v>0.39660000000000001</c:v>
                </c:pt>
                <c:pt idx="1984">
                  <c:v>0.39680000000000004</c:v>
                </c:pt>
                <c:pt idx="1985">
                  <c:v>0.39700000000000002</c:v>
                </c:pt>
                <c:pt idx="1986">
                  <c:v>0.3972</c:v>
                </c:pt>
                <c:pt idx="1987">
                  <c:v>0.39740000000000003</c:v>
                </c:pt>
                <c:pt idx="1988">
                  <c:v>0.39760000000000001</c:v>
                </c:pt>
                <c:pt idx="1989">
                  <c:v>0.39780000000000004</c:v>
                </c:pt>
                <c:pt idx="1990">
                  <c:v>0.39800000000000002</c:v>
                </c:pt>
                <c:pt idx="1991">
                  <c:v>0.3982</c:v>
                </c:pt>
                <c:pt idx="1992">
                  <c:v>0.39840000000000003</c:v>
                </c:pt>
                <c:pt idx="1993">
                  <c:v>0.39860000000000001</c:v>
                </c:pt>
                <c:pt idx="1994">
                  <c:v>0.39880000000000004</c:v>
                </c:pt>
                <c:pt idx="1995">
                  <c:v>0.39900000000000002</c:v>
                </c:pt>
                <c:pt idx="1996">
                  <c:v>0.3992</c:v>
                </c:pt>
                <c:pt idx="1997">
                  <c:v>0.39940000000000003</c:v>
                </c:pt>
                <c:pt idx="1998">
                  <c:v>0.39960000000000001</c:v>
                </c:pt>
                <c:pt idx="1999">
                  <c:v>0.39980000000000004</c:v>
                </c:pt>
                <c:pt idx="2000">
                  <c:v>0.4</c:v>
                </c:pt>
                <c:pt idx="2001">
                  <c:v>0.4002</c:v>
                </c:pt>
                <c:pt idx="2002">
                  <c:v>0.40040000000000003</c:v>
                </c:pt>
                <c:pt idx="2003">
                  <c:v>0.40060000000000001</c:v>
                </c:pt>
                <c:pt idx="2004">
                  <c:v>0.40080000000000005</c:v>
                </c:pt>
                <c:pt idx="2005">
                  <c:v>0.40100000000000002</c:v>
                </c:pt>
                <c:pt idx="2006">
                  <c:v>0.4012</c:v>
                </c:pt>
                <c:pt idx="2007">
                  <c:v>0.40140000000000003</c:v>
                </c:pt>
                <c:pt idx="2008">
                  <c:v>0.40160000000000001</c:v>
                </c:pt>
                <c:pt idx="2009">
                  <c:v>0.40180000000000005</c:v>
                </c:pt>
                <c:pt idx="2010">
                  <c:v>0.40200000000000002</c:v>
                </c:pt>
                <c:pt idx="2011">
                  <c:v>0.4022</c:v>
                </c:pt>
                <c:pt idx="2012">
                  <c:v>0.40240000000000004</c:v>
                </c:pt>
                <c:pt idx="2013">
                  <c:v>0.40260000000000001</c:v>
                </c:pt>
                <c:pt idx="2014">
                  <c:v>0.40280000000000005</c:v>
                </c:pt>
                <c:pt idx="2015">
                  <c:v>0.40300000000000002</c:v>
                </c:pt>
                <c:pt idx="2016">
                  <c:v>0.4032</c:v>
                </c:pt>
                <c:pt idx="2017">
                  <c:v>0.40340000000000004</c:v>
                </c:pt>
                <c:pt idx="2018">
                  <c:v>0.40360000000000001</c:v>
                </c:pt>
                <c:pt idx="2019">
                  <c:v>0.40379999999999999</c:v>
                </c:pt>
                <c:pt idx="2020">
                  <c:v>0.40400000000000003</c:v>
                </c:pt>
                <c:pt idx="2021">
                  <c:v>0.4042</c:v>
                </c:pt>
                <c:pt idx="2022">
                  <c:v>0.40440000000000004</c:v>
                </c:pt>
                <c:pt idx="2023">
                  <c:v>0.40460000000000002</c:v>
                </c:pt>
                <c:pt idx="2024">
                  <c:v>0.40479999999999999</c:v>
                </c:pt>
                <c:pt idx="2025">
                  <c:v>0.40500000000000003</c:v>
                </c:pt>
                <c:pt idx="2026">
                  <c:v>0.4052</c:v>
                </c:pt>
                <c:pt idx="2027">
                  <c:v>0.40540000000000004</c:v>
                </c:pt>
                <c:pt idx="2028">
                  <c:v>0.40560000000000002</c:v>
                </c:pt>
                <c:pt idx="2029">
                  <c:v>0.40579999999999999</c:v>
                </c:pt>
                <c:pt idx="2030">
                  <c:v>0.40600000000000003</c:v>
                </c:pt>
                <c:pt idx="2031">
                  <c:v>0.40620000000000001</c:v>
                </c:pt>
                <c:pt idx="2032">
                  <c:v>0.40640000000000004</c:v>
                </c:pt>
                <c:pt idx="2033">
                  <c:v>0.40660000000000002</c:v>
                </c:pt>
                <c:pt idx="2034">
                  <c:v>0.40679999999999999</c:v>
                </c:pt>
                <c:pt idx="2035">
                  <c:v>0.40700000000000003</c:v>
                </c:pt>
                <c:pt idx="2036">
                  <c:v>0.40720000000000001</c:v>
                </c:pt>
                <c:pt idx="2037">
                  <c:v>0.40740000000000004</c:v>
                </c:pt>
                <c:pt idx="2038">
                  <c:v>0.40760000000000002</c:v>
                </c:pt>
                <c:pt idx="2039">
                  <c:v>0.4078</c:v>
                </c:pt>
                <c:pt idx="2040">
                  <c:v>0.40800000000000003</c:v>
                </c:pt>
                <c:pt idx="2041">
                  <c:v>0.40820000000000001</c:v>
                </c:pt>
                <c:pt idx="2042">
                  <c:v>0.40840000000000004</c:v>
                </c:pt>
                <c:pt idx="2043">
                  <c:v>0.40860000000000002</c:v>
                </c:pt>
                <c:pt idx="2044">
                  <c:v>0.4088</c:v>
                </c:pt>
                <c:pt idx="2045">
                  <c:v>0.40900000000000003</c:v>
                </c:pt>
                <c:pt idx="2046">
                  <c:v>0.40920000000000001</c:v>
                </c:pt>
                <c:pt idx="2047">
                  <c:v>0.40940000000000004</c:v>
                </c:pt>
                <c:pt idx="2048">
                  <c:v>0.40960000000000002</c:v>
                </c:pt>
                <c:pt idx="2049">
                  <c:v>0.4098</c:v>
                </c:pt>
                <c:pt idx="2050">
                  <c:v>0.41000000000000003</c:v>
                </c:pt>
                <c:pt idx="2051">
                  <c:v>0.41020000000000001</c:v>
                </c:pt>
                <c:pt idx="2052">
                  <c:v>0.41040000000000004</c:v>
                </c:pt>
                <c:pt idx="2053">
                  <c:v>0.41060000000000002</c:v>
                </c:pt>
                <c:pt idx="2054">
                  <c:v>0.4108</c:v>
                </c:pt>
                <c:pt idx="2055">
                  <c:v>0.41100000000000003</c:v>
                </c:pt>
                <c:pt idx="2056">
                  <c:v>0.41120000000000001</c:v>
                </c:pt>
                <c:pt idx="2057">
                  <c:v>0.41140000000000004</c:v>
                </c:pt>
                <c:pt idx="2058">
                  <c:v>0.41160000000000002</c:v>
                </c:pt>
                <c:pt idx="2059">
                  <c:v>0.4118</c:v>
                </c:pt>
                <c:pt idx="2060">
                  <c:v>0.41200000000000003</c:v>
                </c:pt>
                <c:pt idx="2061">
                  <c:v>0.41220000000000001</c:v>
                </c:pt>
                <c:pt idx="2062">
                  <c:v>0.41240000000000004</c:v>
                </c:pt>
                <c:pt idx="2063">
                  <c:v>0.41260000000000002</c:v>
                </c:pt>
                <c:pt idx="2064">
                  <c:v>0.4128</c:v>
                </c:pt>
                <c:pt idx="2065">
                  <c:v>0.41300000000000003</c:v>
                </c:pt>
                <c:pt idx="2066">
                  <c:v>0.41320000000000001</c:v>
                </c:pt>
                <c:pt idx="2067">
                  <c:v>0.41340000000000005</c:v>
                </c:pt>
                <c:pt idx="2068">
                  <c:v>0.41360000000000002</c:v>
                </c:pt>
                <c:pt idx="2069">
                  <c:v>0.4138</c:v>
                </c:pt>
                <c:pt idx="2070">
                  <c:v>0.41400000000000003</c:v>
                </c:pt>
                <c:pt idx="2071">
                  <c:v>0.41420000000000001</c:v>
                </c:pt>
                <c:pt idx="2072">
                  <c:v>0.41440000000000005</c:v>
                </c:pt>
                <c:pt idx="2073">
                  <c:v>0.41460000000000002</c:v>
                </c:pt>
                <c:pt idx="2074">
                  <c:v>0.4148</c:v>
                </c:pt>
                <c:pt idx="2075">
                  <c:v>0.41500000000000004</c:v>
                </c:pt>
                <c:pt idx="2076">
                  <c:v>0.41520000000000001</c:v>
                </c:pt>
                <c:pt idx="2077">
                  <c:v>0.41540000000000005</c:v>
                </c:pt>
                <c:pt idx="2078">
                  <c:v>0.41560000000000002</c:v>
                </c:pt>
                <c:pt idx="2079">
                  <c:v>0.4158</c:v>
                </c:pt>
                <c:pt idx="2080">
                  <c:v>0.41600000000000004</c:v>
                </c:pt>
                <c:pt idx="2081">
                  <c:v>0.41620000000000001</c:v>
                </c:pt>
                <c:pt idx="2082">
                  <c:v>0.41639999999999999</c:v>
                </c:pt>
                <c:pt idx="2083">
                  <c:v>0.41660000000000003</c:v>
                </c:pt>
                <c:pt idx="2084">
                  <c:v>0.4168</c:v>
                </c:pt>
                <c:pt idx="2085">
                  <c:v>0.41700000000000004</c:v>
                </c:pt>
                <c:pt idx="2086">
                  <c:v>0.41720000000000002</c:v>
                </c:pt>
                <c:pt idx="2087">
                  <c:v>0.41739999999999999</c:v>
                </c:pt>
                <c:pt idx="2088">
                  <c:v>0.41760000000000003</c:v>
                </c:pt>
                <c:pt idx="2089">
                  <c:v>0.4178</c:v>
                </c:pt>
                <c:pt idx="2090">
                  <c:v>0.41800000000000004</c:v>
                </c:pt>
                <c:pt idx="2091">
                  <c:v>0.41820000000000002</c:v>
                </c:pt>
                <c:pt idx="2092">
                  <c:v>0.41839999999999999</c:v>
                </c:pt>
                <c:pt idx="2093">
                  <c:v>0.41860000000000003</c:v>
                </c:pt>
                <c:pt idx="2094">
                  <c:v>0.41880000000000001</c:v>
                </c:pt>
                <c:pt idx="2095">
                  <c:v>0.41900000000000004</c:v>
                </c:pt>
                <c:pt idx="2096">
                  <c:v>0.41920000000000002</c:v>
                </c:pt>
                <c:pt idx="2097">
                  <c:v>0.4194</c:v>
                </c:pt>
                <c:pt idx="2098">
                  <c:v>0.41960000000000003</c:v>
                </c:pt>
                <c:pt idx="2099">
                  <c:v>0.41980000000000001</c:v>
                </c:pt>
                <c:pt idx="2100">
                  <c:v>0.42000000000000004</c:v>
                </c:pt>
                <c:pt idx="2101">
                  <c:v>0.42020000000000002</c:v>
                </c:pt>
                <c:pt idx="2102">
                  <c:v>0.4204</c:v>
                </c:pt>
                <c:pt idx="2103">
                  <c:v>0.42060000000000003</c:v>
                </c:pt>
                <c:pt idx="2104">
                  <c:v>0.42080000000000001</c:v>
                </c:pt>
                <c:pt idx="2105">
                  <c:v>0.42100000000000004</c:v>
                </c:pt>
                <c:pt idx="2106">
                  <c:v>0.42120000000000002</c:v>
                </c:pt>
                <c:pt idx="2107">
                  <c:v>0.4214</c:v>
                </c:pt>
                <c:pt idx="2108">
                  <c:v>0.42160000000000003</c:v>
                </c:pt>
                <c:pt idx="2109">
                  <c:v>0.42180000000000001</c:v>
                </c:pt>
                <c:pt idx="2110">
                  <c:v>0.42200000000000004</c:v>
                </c:pt>
                <c:pt idx="2111">
                  <c:v>0.42220000000000002</c:v>
                </c:pt>
                <c:pt idx="2112">
                  <c:v>0.4224</c:v>
                </c:pt>
                <c:pt idx="2113">
                  <c:v>0.42260000000000003</c:v>
                </c:pt>
                <c:pt idx="2114">
                  <c:v>0.42280000000000001</c:v>
                </c:pt>
                <c:pt idx="2115">
                  <c:v>0.42300000000000004</c:v>
                </c:pt>
                <c:pt idx="2116">
                  <c:v>0.42320000000000002</c:v>
                </c:pt>
                <c:pt idx="2117">
                  <c:v>0.4234</c:v>
                </c:pt>
                <c:pt idx="2118">
                  <c:v>0.42360000000000003</c:v>
                </c:pt>
                <c:pt idx="2119">
                  <c:v>0.42380000000000001</c:v>
                </c:pt>
                <c:pt idx="2120">
                  <c:v>0.42400000000000004</c:v>
                </c:pt>
                <c:pt idx="2121">
                  <c:v>0.42420000000000002</c:v>
                </c:pt>
                <c:pt idx="2122">
                  <c:v>0.4244</c:v>
                </c:pt>
                <c:pt idx="2123">
                  <c:v>0.42460000000000003</c:v>
                </c:pt>
                <c:pt idx="2124">
                  <c:v>0.42480000000000001</c:v>
                </c:pt>
                <c:pt idx="2125">
                  <c:v>0.42500000000000004</c:v>
                </c:pt>
                <c:pt idx="2126">
                  <c:v>0.42520000000000002</c:v>
                </c:pt>
                <c:pt idx="2127">
                  <c:v>0.4254</c:v>
                </c:pt>
                <c:pt idx="2128">
                  <c:v>0.42560000000000003</c:v>
                </c:pt>
                <c:pt idx="2129">
                  <c:v>0.42580000000000001</c:v>
                </c:pt>
                <c:pt idx="2130">
                  <c:v>0.42600000000000005</c:v>
                </c:pt>
                <c:pt idx="2131">
                  <c:v>0.42620000000000002</c:v>
                </c:pt>
                <c:pt idx="2132">
                  <c:v>0.4264</c:v>
                </c:pt>
                <c:pt idx="2133">
                  <c:v>0.42660000000000003</c:v>
                </c:pt>
                <c:pt idx="2134">
                  <c:v>0.42680000000000001</c:v>
                </c:pt>
                <c:pt idx="2135">
                  <c:v>0.42700000000000005</c:v>
                </c:pt>
                <c:pt idx="2136">
                  <c:v>0.42720000000000002</c:v>
                </c:pt>
                <c:pt idx="2137">
                  <c:v>0.4274</c:v>
                </c:pt>
                <c:pt idx="2138">
                  <c:v>0.42760000000000004</c:v>
                </c:pt>
                <c:pt idx="2139">
                  <c:v>0.42780000000000001</c:v>
                </c:pt>
                <c:pt idx="2140">
                  <c:v>0.42800000000000005</c:v>
                </c:pt>
                <c:pt idx="2141">
                  <c:v>0.42820000000000003</c:v>
                </c:pt>
                <c:pt idx="2142">
                  <c:v>0.4284</c:v>
                </c:pt>
                <c:pt idx="2143">
                  <c:v>0.42860000000000004</c:v>
                </c:pt>
                <c:pt idx="2144">
                  <c:v>0.42880000000000001</c:v>
                </c:pt>
                <c:pt idx="2145">
                  <c:v>0.42900000000000005</c:v>
                </c:pt>
                <c:pt idx="2146">
                  <c:v>0.42920000000000003</c:v>
                </c:pt>
                <c:pt idx="2147">
                  <c:v>0.4294</c:v>
                </c:pt>
                <c:pt idx="2148">
                  <c:v>0.42960000000000004</c:v>
                </c:pt>
                <c:pt idx="2149">
                  <c:v>0.42980000000000002</c:v>
                </c:pt>
                <c:pt idx="2150">
                  <c:v>0.43</c:v>
                </c:pt>
                <c:pt idx="2151">
                  <c:v>0.43020000000000003</c:v>
                </c:pt>
                <c:pt idx="2152">
                  <c:v>0.4304</c:v>
                </c:pt>
                <c:pt idx="2153">
                  <c:v>0.43060000000000004</c:v>
                </c:pt>
                <c:pt idx="2154">
                  <c:v>0.43080000000000002</c:v>
                </c:pt>
                <c:pt idx="2155">
                  <c:v>0.43099999999999999</c:v>
                </c:pt>
                <c:pt idx="2156">
                  <c:v>0.43120000000000003</c:v>
                </c:pt>
                <c:pt idx="2157">
                  <c:v>0.43140000000000001</c:v>
                </c:pt>
                <c:pt idx="2158">
                  <c:v>0.43160000000000004</c:v>
                </c:pt>
                <c:pt idx="2159">
                  <c:v>0.43180000000000002</c:v>
                </c:pt>
                <c:pt idx="2160">
                  <c:v>0.432</c:v>
                </c:pt>
                <c:pt idx="2161">
                  <c:v>0.43220000000000003</c:v>
                </c:pt>
                <c:pt idx="2162">
                  <c:v>0.43240000000000001</c:v>
                </c:pt>
                <c:pt idx="2163">
                  <c:v>0.43260000000000004</c:v>
                </c:pt>
                <c:pt idx="2164">
                  <c:v>0.43280000000000002</c:v>
                </c:pt>
                <c:pt idx="2165">
                  <c:v>0.433</c:v>
                </c:pt>
                <c:pt idx="2166">
                  <c:v>0.43320000000000003</c:v>
                </c:pt>
                <c:pt idx="2167">
                  <c:v>0.43340000000000001</c:v>
                </c:pt>
                <c:pt idx="2168">
                  <c:v>0.43360000000000004</c:v>
                </c:pt>
                <c:pt idx="2169">
                  <c:v>0.43380000000000002</c:v>
                </c:pt>
                <c:pt idx="2170">
                  <c:v>0.434</c:v>
                </c:pt>
                <c:pt idx="2171">
                  <c:v>0.43420000000000003</c:v>
                </c:pt>
                <c:pt idx="2172">
                  <c:v>0.43440000000000001</c:v>
                </c:pt>
                <c:pt idx="2173">
                  <c:v>0.43460000000000004</c:v>
                </c:pt>
                <c:pt idx="2174">
                  <c:v>0.43480000000000002</c:v>
                </c:pt>
                <c:pt idx="2175">
                  <c:v>0.435</c:v>
                </c:pt>
                <c:pt idx="2176">
                  <c:v>0.43520000000000003</c:v>
                </c:pt>
                <c:pt idx="2177">
                  <c:v>0.43540000000000001</c:v>
                </c:pt>
                <c:pt idx="2178">
                  <c:v>0.43560000000000004</c:v>
                </c:pt>
                <c:pt idx="2179">
                  <c:v>0.43580000000000002</c:v>
                </c:pt>
                <c:pt idx="2180">
                  <c:v>0.436</c:v>
                </c:pt>
                <c:pt idx="2181">
                  <c:v>0.43620000000000003</c:v>
                </c:pt>
                <c:pt idx="2182">
                  <c:v>0.43640000000000001</c:v>
                </c:pt>
                <c:pt idx="2183">
                  <c:v>0.43660000000000004</c:v>
                </c:pt>
                <c:pt idx="2184">
                  <c:v>0.43680000000000002</c:v>
                </c:pt>
                <c:pt idx="2185">
                  <c:v>0.437</c:v>
                </c:pt>
                <c:pt idx="2186">
                  <c:v>0.43720000000000003</c:v>
                </c:pt>
                <c:pt idx="2187">
                  <c:v>0.43740000000000001</c:v>
                </c:pt>
                <c:pt idx="2188">
                  <c:v>0.43760000000000004</c:v>
                </c:pt>
                <c:pt idx="2189">
                  <c:v>0.43780000000000002</c:v>
                </c:pt>
                <c:pt idx="2190">
                  <c:v>0.438</c:v>
                </c:pt>
                <c:pt idx="2191">
                  <c:v>0.43820000000000003</c:v>
                </c:pt>
                <c:pt idx="2192">
                  <c:v>0.43840000000000001</c:v>
                </c:pt>
                <c:pt idx="2193">
                  <c:v>0.43860000000000005</c:v>
                </c:pt>
                <c:pt idx="2194">
                  <c:v>0.43880000000000002</c:v>
                </c:pt>
                <c:pt idx="2195">
                  <c:v>0.439</c:v>
                </c:pt>
                <c:pt idx="2196">
                  <c:v>0.43920000000000003</c:v>
                </c:pt>
                <c:pt idx="2197">
                  <c:v>0.43940000000000001</c:v>
                </c:pt>
                <c:pt idx="2198">
                  <c:v>0.43960000000000005</c:v>
                </c:pt>
                <c:pt idx="2199">
                  <c:v>0.43980000000000002</c:v>
                </c:pt>
                <c:pt idx="2200">
                  <c:v>0.44</c:v>
                </c:pt>
                <c:pt idx="2201">
                  <c:v>0.44020000000000004</c:v>
                </c:pt>
                <c:pt idx="2202">
                  <c:v>0.44040000000000001</c:v>
                </c:pt>
                <c:pt idx="2203">
                  <c:v>0.44060000000000005</c:v>
                </c:pt>
                <c:pt idx="2204">
                  <c:v>0.44080000000000003</c:v>
                </c:pt>
                <c:pt idx="2205">
                  <c:v>0.441</c:v>
                </c:pt>
                <c:pt idx="2206">
                  <c:v>0.44120000000000004</c:v>
                </c:pt>
                <c:pt idx="2207">
                  <c:v>0.44140000000000001</c:v>
                </c:pt>
                <c:pt idx="2208">
                  <c:v>0.44160000000000005</c:v>
                </c:pt>
                <c:pt idx="2209">
                  <c:v>0.44180000000000003</c:v>
                </c:pt>
                <c:pt idx="2210">
                  <c:v>0.442</c:v>
                </c:pt>
                <c:pt idx="2211">
                  <c:v>0.44220000000000004</c:v>
                </c:pt>
                <c:pt idx="2212">
                  <c:v>0.44240000000000002</c:v>
                </c:pt>
                <c:pt idx="2213">
                  <c:v>0.44260000000000005</c:v>
                </c:pt>
                <c:pt idx="2214">
                  <c:v>0.44280000000000003</c:v>
                </c:pt>
                <c:pt idx="2215">
                  <c:v>0.443</c:v>
                </c:pt>
                <c:pt idx="2216">
                  <c:v>0.44320000000000004</c:v>
                </c:pt>
                <c:pt idx="2217">
                  <c:v>0.44340000000000002</c:v>
                </c:pt>
                <c:pt idx="2218">
                  <c:v>0.44359999999999999</c:v>
                </c:pt>
                <c:pt idx="2219">
                  <c:v>0.44380000000000003</c:v>
                </c:pt>
                <c:pt idx="2220">
                  <c:v>0.44400000000000001</c:v>
                </c:pt>
                <c:pt idx="2221">
                  <c:v>0.44420000000000004</c:v>
                </c:pt>
                <c:pt idx="2222">
                  <c:v>0.44440000000000002</c:v>
                </c:pt>
                <c:pt idx="2223">
                  <c:v>0.4446</c:v>
                </c:pt>
                <c:pt idx="2224">
                  <c:v>0.44480000000000003</c:v>
                </c:pt>
                <c:pt idx="2225">
                  <c:v>0.44500000000000001</c:v>
                </c:pt>
                <c:pt idx="2226">
                  <c:v>0.44520000000000004</c:v>
                </c:pt>
                <c:pt idx="2227">
                  <c:v>0.44540000000000002</c:v>
                </c:pt>
                <c:pt idx="2228">
                  <c:v>0.4456</c:v>
                </c:pt>
                <c:pt idx="2229">
                  <c:v>0.44580000000000003</c:v>
                </c:pt>
                <c:pt idx="2230">
                  <c:v>0.44600000000000001</c:v>
                </c:pt>
                <c:pt idx="2231">
                  <c:v>0.44620000000000004</c:v>
                </c:pt>
                <c:pt idx="2232">
                  <c:v>0.44640000000000002</c:v>
                </c:pt>
                <c:pt idx="2233">
                  <c:v>0.4466</c:v>
                </c:pt>
                <c:pt idx="2234">
                  <c:v>0.44680000000000003</c:v>
                </c:pt>
                <c:pt idx="2235">
                  <c:v>0.44700000000000001</c:v>
                </c:pt>
                <c:pt idx="2236">
                  <c:v>0.44720000000000004</c:v>
                </c:pt>
                <c:pt idx="2237">
                  <c:v>0.44740000000000002</c:v>
                </c:pt>
                <c:pt idx="2238">
                  <c:v>0.4476</c:v>
                </c:pt>
                <c:pt idx="2239">
                  <c:v>0.44780000000000003</c:v>
                </c:pt>
                <c:pt idx="2240">
                  <c:v>0.44800000000000001</c:v>
                </c:pt>
                <c:pt idx="2241">
                  <c:v>0.44820000000000004</c:v>
                </c:pt>
                <c:pt idx="2242">
                  <c:v>0.44840000000000002</c:v>
                </c:pt>
                <c:pt idx="2243">
                  <c:v>0.4486</c:v>
                </c:pt>
                <c:pt idx="2244">
                  <c:v>0.44880000000000003</c:v>
                </c:pt>
                <c:pt idx="2245">
                  <c:v>0.44900000000000001</c:v>
                </c:pt>
                <c:pt idx="2246">
                  <c:v>0.44920000000000004</c:v>
                </c:pt>
                <c:pt idx="2247">
                  <c:v>0.44940000000000002</c:v>
                </c:pt>
                <c:pt idx="2248">
                  <c:v>0.4496</c:v>
                </c:pt>
                <c:pt idx="2249">
                  <c:v>0.44980000000000003</c:v>
                </c:pt>
                <c:pt idx="2250">
                  <c:v>0.45</c:v>
                </c:pt>
                <c:pt idx="2251">
                  <c:v>0.45020000000000004</c:v>
                </c:pt>
                <c:pt idx="2252">
                  <c:v>0.45040000000000002</c:v>
                </c:pt>
                <c:pt idx="2253">
                  <c:v>0.4506</c:v>
                </c:pt>
                <c:pt idx="2254">
                  <c:v>0.45080000000000003</c:v>
                </c:pt>
                <c:pt idx="2255">
                  <c:v>0.45100000000000001</c:v>
                </c:pt>
                <c:pt idx="2256">
                  <c:v>0.45120000000000005</c:v>
                </c:pt>
                <c:pt idx="2257">
                  <c:v>0.45140000000000002</c:v>
                </c:pt>
                <c:pt idx="2258">
                  <c:v>0.4516</c:v>
                </c:pt>
                <c:pt idx="2259">
                  <c:v>0.45180000000000003</c:v>
                </c:pt>
                <c:pt idx="2260">
                  <c:v>0.45200000000000001</c:v>
                </c:pt>
                <c:pt idx="2261">
                  <c:v>0.45220000000000005</c:v>
                </c:pt>
                <c:pt idx="2262">
                  <c:v>0.45240000000000002</c:v>
                </c:pt>
                <c:pt idx="2263">
                  <c:v>0.4526</c:v>
                </c:pt>
                <c:pt idx="2264">
                  <c:v>0.45280000000000004</c:v>
                </c:pt>
                <c:pt idx="2265">
                  <c:v>0.45300000000000001</c:v>
                </c:pt>
                <c:pt idx="2266">
                  <c:v>0.45320000000000005</c:v>
                </c:pt>
                <c:pt idx="2267">
                  <c:v>0.45340000000000003</c:v>
                </c:pt>
                <c:pt idx="2268">
                  <c:v>0.4536</c:v>
                </c:pt>
                <c:pt idx="2269">
                  <c:v>0.45380000000000004</c:v>
                </c:pt>
                <c:pt idx="2270">
                  <c:v>0.45400000000000001</c:v>
                </c:pt>
                <c:pt idx="2271">
                  <c:v>0.45420000000000005</c:v>
                </c:pt>
                <c:pt idx="2272">
                  <c:v>0.45440000000000003</c:v>
                </c:pt>
                <c:pt idx="2273">
                  <c:v>0.4546</c:v>
                </c:pt>
                <c:pt idx="2274">
                  <c:v>0.45480000000000004</c:v>
                </c:pt>
                <c:pt idx="2275">
                  <c:v>0.45500000000000002</c:v>
                </c:pt>
                <c:pt idx="2276">
                  <c:v>0.45520000000000005</c:v>
                </c:pt>
                <c:pt idx="2277">
                  <c:v>0.45540000000000003</c:v>
                </c:pt>
                <c:pt idx="2278">
                  <c:v>0.4556</c:v>
                </c:pt>
                <c:pt idx="2279">
                  <c:v>0.45580000000000004</c:v>
                </c:pt>
                <c:pt idx="2280">
                  <c:v>0.45600000000000002</c:v>
                </c:pt>
                <c:pt idx="2281">
                  <c:v>0.45619999999999999</c:v>
                </c:pt>
                <c:pt idx="2282">
                  <c:v>0.45640000000000003</c:v>
                </c:pt>
                <c:pt idx="2283">
                  <c:v>0.45660000000000001</c:v>
                </c:pt>
                <c:pt idx="2284">
                  <c:v>0.45680000000000004</c:v>
                </c:pt>
                <c:pt idx="2285">
                  <c:v>0.45700000000000002</c:v>
                </c:pt>
                <c:pt idx="2286">
                  <c:v>0.4572</c:v>
                </c:pt>
                <c:pt idx="2287">
                  <c:v>0.45740000000000003</c:v>
                </c:pt>
                <c:pt idx="2288">
                  <c:v>0.45760000000000001</c:v>
                </c:pt>
                <c:pt idx="2289">
                  <c:v>0.45780000000000004</c:v>
                </c:pt>
                <c:pt idx="2290">
                  <c:v>0.45800000000000002</c:v>
                </c:pt>
                <c:pt idx="2291">
                  <c:v>0.4582</c:v>
                </c:pt>
                <c:pt idx="2292">
                  <c:v>0.45840000000000003</c:v>
                </c:pt>
                <c:pt idx="2293">
                  <c:v>0.45860000000000001</c:v>
                </c:pt>
                <c:pt idx="2294">
                  <c:v>0.45880000000000004</c:v>
                </c:pt>
                <c:pt idx="2295">
                  <c:v>0.45900000000000002</c:v>
                </c:pt>
                <c:pt idx="2296">
                  <c:v>0.4592</c:v>
                </c:pt>
                <c:pt idx="2297">
                  <c:v>0.45940000000000003</c:v>
                </c:pt>
                <c:pt idx="2298">
                  <c:v>0.45960000000000001</c:v>
                </c:pt>
                <c:pt idx="2299">
                  <c:v>0.45980000000000004</c:v>
                </c:pt>
                <c:pt idx="2300">
                  <c:v>0.46</c:v>
                </c:pt>
                <c:pt idx="2301">
                  <c:v>0.4602</c:v>
                </c:pt>
                <c:pt idx="2302">
                  <c:v>0.46040000000000003</c:v>
                </c:pt>
                <c:pt idx="2303">
                  <c:v>0.46060000000000001</c:v>
                </c:pt>
                <c:pt idx="2304">
                  <c:v>0.46080000000000004</c:v>
                </c:pt>
                <c:pt idx="2305">
                  <c:v>0.46100000000000002</c:v>
                </c:pt>
                <c:pt idx="2306">
                  <c:v>0.4612</c:v>
                </c:pt>
                <c:pt idx="2307">
                  <c:v>0.46140000000000003</c:v>
                </c:pt>
                <c:pt idx="2308">
                  <c:v>0.46160000000000001</c:v>
                </c:pt>
                <c:pt idx="2309">
                  <c:v>0.46180000000000004</c:v>
                </c:pt>
                <c:pt idx="2310">
                  <c:v>0.46200000000000002</c:v>
                </c:pt>
                <c:pt idx="2311">
                  <c:v>0.4622</c:v>
                </c:pt>
                <c:pt idx="2312">
                  <c:v>0.46240000000000003</c:v>
                </c:pt>
                <c:pt idx="2313">
                  <c:v>0.46260000000000001</c:v>
                </c:pt>
                <c:pt idx="2314">
                  <c:v>0.46280000000000004</c:v>
                </c:pt>
                <c:pt idx="2315">
                  <c:v>0.46300000000000002</c:v>
                </c:pt>
                <c:pt idx="2316">
                  <c:v>0.4632</c:v>
                </c:pt>
                <c:pt idx="2317">
                  <c:v>0.46340000000000003</c:v>
                </c:pt>
                <c:pt idx="2318">
                  <c:v>0.46360000000000001</c:v>
                </c:pt>
                <c:pt idx="2319">
                  <c:v>0.46380000000000005</c:v>
                </c:pt>
                <c:pt idx="2320">
                  <c:v>0.46400000000000002</c:v>
                </c:pt>
                <c:pt idx="2321">
                  <c:v>0.4642</c:v>
                </c:pt>
                <c:pt idx="2322">
                  <c:v>0.46440000000000003</c:v>
                </c:pt>
                <c:pt idx="2323">
                  <c:v>0.46460000000000001</c:v>
                </c:pt>
                <c:pt idx="2324">
                  <c:v>0.46480000000000005</c:v>
                </c:pt>
                <c:pt idx="2325">
                  <c:v>0.46500000000000002</c:v>
                </c:pt>
                <c:pt idx="2326">
                  <c:v>0.4652</c:v>
                </c:pt>
                <c:pt idx="2327">
                  <c:v>0.46540000000000004</c:v>
                </c:pt>
                <c:pt idx="2328">
                  <c:v>0.46560000000000001</c:v>
                </c:pt>
                <c:pt idx="2329">
                  <c:v>0.46580000000000005</c:v>
                </c:pt>
                <c:pt idx="2330">
                  <c:v>0.46600000000000003</c:v>
                </c:pt>
                <c:pt idx="2331">
                  <c:v>0.4662</c:v>
                </c:pt>
                <c:pt idx="2332">
                  <c:v>0.46640000000000004</c:v>
                </c:pt>
                <c:pt idx="2333">
                  <c:v>0.46660000000000001</c:v>
                </c:pt>
                <c:pt idx="2334">
                  <c:v>0.46680000000000005</c:v>
                </c:pt>
                <c:pt idx="2335">
                  <c:v>0.46700000000000003</c:v>
                </c:pt>
                <c:pt idx="2336">
                  <c:v>0.4672</c:v>
                </c:pt>
                <c:pt idx="2337">
                  <c:v>0.46740000000000004</c:v>
                </c:pt>
                <c:pt idx="2338">
                  <c:v>0.46760000000000002</c:v>
                </c:pt>
                <c:pt idx="2339">
                  <c:v>0.46780000000000005</c:v>
                </c:pt>
                <c:pt idx="2340">
                  <c:v>0.46800000000000003</c:v>
                </c:pt>
                <c:pt idx="2341">
                  <c:v>0.46820000000000001</c:v>
                </c:pt>
                <c:pt idx="2342">
                  <c:v>0.46840000000000004</c:v>
                </c:pt>
                <c:pt idx="2343">
                  <c:v>0.46860000000000002</c:v>
                </c:pt>
                <c:pt idx="2344">
                  <c:v>0.46880000000000005</c:v>
                </c:pt>
                <c:pt idx="2345">
                  <c:v>0.46900000000000003</c:v>
                </c:pt>
                <c:pt idx="2346">
                  <c:v>0.46920000000000001</c:v>
                </c:pt>
                <c:pt idx="2347">
                  <c:v>0.46940000000000004</c:v>
                </c:pt>
                <c:pt idx="2348">
                  <c:v>0.46960000000000002</c:v>
                </c:pt>
                <c:pt idx="2349">
                  <c:v>0.4698</c:v>
                </c:pt>
                <c:pt idx="2350">
                  <c:v>0.47000000000000003</c:v>
                </c:pt>
                <c:pt idx="2351">
                  <c:v>0.47020000000000001</c:v>
                </c:pt>
                <c:pt idx="2352">
                  <c:v>0.47040000000000004</c:v>
                </c:pt>
                <c:pt idx="2353">
                  <c:v>0.47060000000000002</c:v>
                </c:pt>
                <c:pt idx="2354">
                  <c:v>0.4708</c:v>
                </c:pt>
                <c:pt idx="2355">
                  <c:v>0.47100000000000003</c:v>
                </c:pt>
                <c:pt idx="2356">
                  <c:v>0.47120000000000001</c:v>
                </c:pt>
                <c:pt idx="2357">
                  <c:v>0.47140000000000004</c:v>
                </c:pt>
                <c:pt idx="2358">
                  <c:v>0.47160000000000002</c:v>
                </c:pt>
                <c:pt idx="2359">
                  <c:v>0.4718</c:v>
                </c:pt>
                <c:pt idx="2360">
                  <c:v>0.47200000000000003</c:v>
                </c:pt>
                <c:pt idx="2361">
                  <c:v>0.47220000000000001</c:v>
                </c:pt>
                <c:pt idx="2362">
                  <c:v>0.47240000000000004</c:v>
                </c:pt>
                <c:pt idx="2363">
                  <c:v>0.47260000000000002</c:v>
                </c:pt>
                <c:pt idx="2364">
                  <c:v>0.4728</c:v>
                </c:pt>
                <c:pt idx="2365">
                  <c:v>0.47300000000000003</c:v>
                </c:pt>
                <c:pt idx="2366">
                  <c:v>0.47320000000000001</c:v>
                </c:pt>
                <c:pt idx="2367">
                  <c:v>0.47340000000000004</c:v>
                </c:pt>
                <c:pt idx="2368">
                  <c:v>0.47360000000000002</c:v>
                </c:pt>
                <c:pt idx="2369">
                  <c:v>0.4738</c:v>
                </c:pt>
                <c:pt idx="2370">
                  <c:v>0.47400000000000003</c:v>
                </c:pt>
                <c:pt idx="2371">
                  <c:v>0.47420000000000001</c:v>
                </c:pt>
                <c:pt idx="2372">
                  <c:v>0.47440000000000004</c:v>
                </c:pt>
                <c:pt idx="2373">
                  <c:v>0.47460000000000002</c:v>
                </c:pt>
                <c:pt idx="2374">
                  <c:v>0.4748</c:v>
                </c:pt>
                <c:pt idx="2375">
                  <c:v>0.47500000000000003</c:v>
                </c:pt>
                <c:pt idx="2376">
                  <c:v>0.47520000000000001</c:v>
                </c:pt>
                <c:pt idx="2377">
                  <c:v>0.47540000000000004</c:v>
                </c:pt>
                <c:pt idx="2378">
                  <c:v>0.47560000000000002</c:v>
                </c:pt>
                <c:pt idx="2379">
                  <c:v>0.4758</c:v>
                </c:pt>
                <c:pt idx="2380">
                  <c:v>0.47600000000000003</c:v>
                </c:pt>
                <c:pt idx="2381">
                  <c:v>0.47620000000000001</c:v>
                </c:pt>
                <c:pt idx="2382">
                  <c:v>0.47640000000000005</c:v>
                </c:pt>
                <c:pt idx="2383">
                  <c:v>0.47660000000000002</c:v>
                </c:pt>
                <c:pt idx="2384">
                  <c:v>0.4768</c:v>
                </c:pt>
                <c:pt idx="2385">
                  <c:v>0.47700000000000004</c:v>
                </c:pt>
                <c:pt idx="2386">
                  <c:v>0.47720000000000001</c:v>
                </c:pt>
                <c:pt idx="2387">
                  <c:v>0.47740000000000005</c:v>
                </c:pt>
                <c:pt idx="2388">
                  <c:v>0.47760000000000002</c:v>
                </c:pt>
                <c:pt idx="2389">
                  <c:v>0.4778</c:v>
                </c:pt>
                <c:pt idx="2390">
                  <c:v>0.47800000000000004</c:v>
                </c:pt>
                <c:pt idx="2391">
                  <c:v>0.47820000000000001</c:v>
                </c:pt>
                <c:pt idx="2392">
                  <c:v>0.47840000000000005</c:v>
                </c:pt>
                <c:pt idx="2393">
                  <c:v>0.47860000000000003</c:v>
                </c:pt>
                <c:pt idx="2394">
                  <c:v>0.4788</c:v>
                </c:pt>
                <c:pt idx="2395">
                  <c:v>0.47900000000000004</c:v>
                </c:pt>
                <c:pt idx="2396">
                  <c:v>0.47920000000000001</c:v>
                </c:pt>
                <c:pt idx="2397">
                  <c:v>0.47940000000000005</c:v>
                </c:pt>
                <c:pt idx="2398">
                  <c:v>0.47960000000000003</c:v>
                </c:pt>
                <c:pt idx="2399">
                  <c:v>0.4798</c:v>
                </c:pt>
                <c:pt idx="2400">
                  <c:v>0.48000000000000004</c:v>
                </c:pt>
                <c:pt idx="2401">
                  <c:v>0.48020000000000002</c:v>
                </c:pt>
                <c:pt idx="2402">
                  <c:v>0.48040000000000005</c:v>
                </c:pt>
                <c:pt idx="2403">
                  <c:v>0.48060000000000003</c:v>
                </c:pt>
                <c:pt idx="2404">
                  <c:v>0.48080000000000001</c:v>
                </c:pt>
                <c:pt idx="2405">
                  <c:v>0.48100000000000004</c:v>
                </c:pt>
                <c:pt idx="2406">
                  <c:v>0.48120000000000002</c:v>
                </c:pt>
                <c:pt idx="2407">
                  <c:v>0.48140000000000005</c:v>
                </c:pt>
                <c:pt idx="2408">
                  <c:v>0.48160000000000003</c:v>
                </c:pt>
                <c:pt idx="2409">
                  <c:v>0.48180000000000001</c:v>
                </c:pt>
                <c:pt idx="2410">
                  <c:v>0.48200000000000004</c:v>
                </c:pt>
                <c:pt idx="2411">
                  <c:v>0.48220000000000002</c:v>
                </c:pt>
                <c:pt idx="2412">
                  <c:v>0.4824</c:v>
                </c:pt>
                <c:pt idx="2413">
                  <c:v>0.48260000000000003</c:v>
                </c:pt>
                <c:pt idx="2414">
                  <c:v>0.48280000000000001</c:v>
                </c:pt>
                <c:pt idx="2415">
                  <c:v>0.48300000000000004</c:v>
                </c:pt>
                <c:pt idx="2416">
                  <c:v>0.48320000000000002</c:v>
                </c:pt>
                <c:pt idx="2417">
                  <c:v>0.4834</c:v>
                </c:pt>
                <c:pt idx="2418">
                  <c:v>0.48360000000000003</c:v>
                </c:pt>
                <c:pt idx="2419">
                  <c:v>0.48380000000000001</c:v>
                </c:pt>
                <c:pt idx="2420">
                  <c:v>0.48400000000000004</c:v>
                </c:pt>
                <c:pt idx="2421">
                  <c:v>0.48420000000000002</c:v>
                </c:pt>
                <c:pt idx="2422">
                  <c:v>0.4844</c:v>
                </c:pt>
                <c:pt idx="2423">
                  <c:v>0.48460000000000003</c:v>
                </c:pt>
                <c:pt idx="2424">
                  <c:v>0.48480000000000001</c:v>
                </c:pt>
                <c:pt idx="2425">
                  <c:v>0.48500000000000004</c:v>
                </c:pt>
                <c:pt idx="2426">
                  <c:v>0.48520000000000002</c:v>
                </c:pt>
                <c:pt idx="2427">
                  <c:v>0.4854</c:v>
                </c:pt>
                <c:pt idx="2428">
                  <c:v>0.48560000000000003</c:v>
                </c:pt>
                <c:pt idx="2429">
                  <c:v>0.48580000000000001</c:v>
                </c:pt>
                <c:pt idx="2430">
                  <c:v>0.48600000000000004</c:v>
                </c:pt>
                <c:pt idx="2431">
                  <c:v>0.48620000000000002</c:v>
                </c:pt>
                <c:pt idx="2432">
                  <c:v>0.4864</c:v>
                </c:pt>
                <c:pt idx="2433">
                  <c:v>0.48660000000000003</c:v>
                </c:pt>
                <c:pt idx="2434">
                  <c:v>0.48680000000000001</c:v>
                </c:pt>
                <c:pt idx="2435">
                  <c:v>0.48700000000000004</c:v>
                </c:pt>
                <c:pt idx="2436">
                  <c:v>0.48720000000000002</c:v>
                </c:pt>
                <c:pt idx="2437">
                  <c:v>0.4874</c:v>
                </c:pt>
                <c:pt idx="2438">
                  <c:v>0.48760000000000003</c:v>
                </c:pt>
                <c:pt idx="2439">
                  <c:v>0.48780000000000001</c:v>
                </c:pt>
                <c:pt idx="2440">
                  <c:v>0.48800000000000004</c:v>
                </c:pt>
                <c:pt idx="2441">
                  <c:v>0.48820000000000002</c:v>
                </c:pt>
                <c:pt idx="2442">
                  <c:v>0.4884</c:v>
                </c:pt>
                <c:pt idx="2443">
                  <c:v>0.48860000000000003</c:v>
                </c:pt>
                <c:pt idx="2444">
                  <c:v>0.48880000000000001</c:v>
                </c:pt>
                <c:pt idx="2445">
                  <c:v>0.48900000000000005</c:v>
                </c:pt>
                <c:pt idx="2446">
                  <c:v>0.48920000000000002</c:v>
                </c:pt>
                <c:pt idx="2447">
                  <c:v>0.4894</c:v>
                </c:pt>
                <c:pt idx="2448">
                  <c:v>0.48960000000000004</c:v>
                </c:pt>
                <c:pt idx="2449">
                  <c:v>0.48980000000000001</c:v>
                </c:pt>
                <c:pt idx="2450">
                  <c:v>0.49000000000000005</c:v>
                </c:pt>
                <c:pt idx="2451">
                  <c:v>0.49020000000000002</c:v>
                </c:pt>
                <c:pt idx="2452">
                  <c:v>0.4904</c:v>
                </c:pt>
                <c:pt idx="2453">
                  <c:v>0.49060000000000004</c:v>
                </c:pt>
                <c:pt idx="2454">
                  <c:v>0.49080000000000001</c:v>
                </c:pt>
                <c:pt idx="2455">
                  <c:v>0.49100000000000005</c:v>
                </c:pt>
                <c:pt idx="2456">
                  <c:v>0.49120000000000003</c:v>
                </c:pt>
                <c:pt idx="2457">
                  <c:v>0.4914</c:v>
                </c:pt>
                <c:pt idx="2458">
                  <c:v>0.49160000000000004</c:v>
                </c:pt>
                <c:pt idx="2459">
                  <c:v>0.49180000000000001</c:v>
                </c:pt>
                <c:pt idx="2460">
                  <c:v>0.49200000000000005</c:v>
                </c:pt>
                <c:pt idx="2461">
                  <c:v>0.49220000000000003</c:v>
                </c:pt>
                <c:pt idx="2462">
                  <c:v>0.4924</c:v>
                </c:pt>
                <c:pt idx="2463">
                  <c:v>0.49260000000000004</c:v>
                </c:pt>
                <c:pt idx="2464">
                  <c:v>0.49280000000000002</c:v>
                </c:pt>
                <c:pt idx="2465">
                  <c:v>0.49300000000000005</c:v>
                </c:pt>
                <c:pt idx="2466">
                  <c:v>0.49320000000000003</c:v>
                </c:pt>
                <c:pt idx="2467">
                  <c:v>0.49340000000000001</c:v>
                </c:pt>
                <c:pt idx="2468">
                  <c:v>0.49360000000000004</c:v>
                </c:pt>
                <c:pt idx="2469">
                  <c:v>0.49380000000000002</c:v>
                </c:pt>
                <c:pt idx="2470">
                  <c:v>0.49400000000000005</c:v>
                </c:pt>
                <c:pt idx="2471">
                  <c:v>0.49420000000000003</c:v>
                </c:pt>
                <c:pt idx="2472">
                  <c:v>0.49440000000000001</c:v>
                </c:pt>
                <c:pt idx="2473">
                  <c:v>0.49460000000000004</c:v>
                </c:pt>
                <c:pt idx="2474">
                  <c:v>0.49480000000000002</c:v>
                </c:pt>
                <c:pt idx="2475">
                  <c:v>0.49500000000000005</c:v>
                </c:pt>
                <c:pt idx="2476">
                  <c:v>0.49520000000000003</c:v>
                </c:pt>
                <c:pt idx="2477">
                  <c:v>0.49540000000000001</c:v>
                </c:pt>
                <c:pt idx="2478">
                  <c:v>0.49560000000000004</c:v>
                </c:pt>
                <c:pt idx="2479">
                  <c:v>0.49580000000000002</c:v>
                </c:pt>
                <c:pt idx="2480">
                  <c:v>0.496</c:v>
                </c:pt>
                <c:pt idx="2481">
                  <c:v>0.49620000000000003</c:v>
                </c:pt>
                <c:pt idx="2482">
                  <c:v>0.49640000000000001</c:v>
                </c:pt>
                <c:pt idx="2483">
                  <c:v>0.49660000000000004</c:v>
                </c:pt>
                <c:pt idx="2484">
                  <c:v>0.49680000000000002</c:v>
                </c:pt>
                <c:pt idx="2485">
                  <c:v>0.497</c:v>
                </c:pt>
                <c:pt idx="2486">
                  <c:v>0.49720000000000003</c:v>
                </c:pt>
                <c:pt idx="2487">
                  <c:v>0.49740000000000001</c:v>
                </c:pt>
                <c:pt idx="2488">
                  <c:v>0.49760000000000004</c:v>
                </c:pt>
                <c:pt idx="2489">
                  <c:v>0.49780000000000002</c:v>
                </c:pt>
                <c:pt idx="2490">
                  <c:v>0.498</c:v>
                </c:pt>
                <c:pt idx="2491">
                  <c:v>0.49820000000000003</c:v>
                </c:pt>
                <c:pt idx="2492">
                  <c:v>0.49840000000000001</c:v>
                </c:pt>
                <c:pt idx="2493">
                  <c:v>0.49860000000000004</c:v>
                </c:pt>
                <c:pt idx="2494">
                  <c:v>0.49880000000000002</c:v>
                </c:pt>
                <c:pt idx="2495">
                  <c:v>0.499</c:v>
                </c:pt>
                <c:pt idx="2496">
                  <c:v>0.49920000000000003</c:v>
                </c:pt>
                <c:pt idx="2497">
                  <c:v>0.49940000000000001</c:v>
                </c:pt>
                <c:pt idx="2498">
                  <c:v>0.49960000000000004</c:v>
                </c:pt>
                <c:pt idx="2499">
                  <c:v>0.49980000000000002</c:v>
                </c:pt>
                <c:pt idx="2500">
                  <c:v>0.5</c:v>
                </c:pt>
                <c:pt idx="2501">
                  <c:v>0.50019999999999998</c:v>
                </c:pt>
                <c:pt idx="2502">
                  <c:v>0.50040000000000007</c:v>
                </c:pt>
                <c:pt idx="2503">
                  <c:v>0.50060000000000004</c:v>
                </c:pt>
                <c:pt idx="2504">
                  <c:v>0.50080000000000002</c:v>
                </c:pt>
                <c:pt idx="2505">
                  <c:v>0.501</c:v>
                </c:pt>
                <c:pt idx="2506">
                  <c:v>0.50119999999999998</c:v>
                </c:pt>
                <c:pt idx="2507">
                  <c:v>0.50140000000000007</c:v>
                </c:pt>
                <c:pt idx="2508">
                  <c:v>0.50160000000000005</c:v>
                </c:pt>
                <c:pt idx="2509">
                  <c:v>0.50180000000000002</c:v>
                </c:pt>
                <c:pt idx="2510">
                  <c:v>0.502</c:v>
                </c:pt>
                <c:pt idx="2511">
                  <c:v>0.50219999999999998</c:v>
                </c:pt>
                <c:pt idx="2512">
                  <c:v>0.50240000000000007</c:v>
                </c:pt>
                <c:pt idx="2513">
                  <c:v>0.50260000000000005</c:v>
                </c:pt>
                <c:pt idx="2514">
                  <c:v>0.50280000000000002</c:v>
                </c:pt>
                <c:pt idx="2515">
                  <c:v>0.503</c:v>
                </c:pt>
                <c:pt idx="2516">
                  <c:v>0.50319999999999998</c:v>
                </c:pt>
                <c:pt idx="2517">
                  <c:v>0.50340000000000007</c:v>
                </c:pt>
                <c:pt idx="2518">
                  <c:v>0.50360000000000005</c:v>
                </c:pt>
                <c:pt idx="2519">
                  <c:v>0.50380000000000003</c:v>
                </c:pt>
                <c:pt idx="2520">
                  <c:v>0.504</c:v>
                </c:pt>
                <c:pt idx="2521">
                  <c:v>0.50419999999999998</c:v>
                </c:pt>
                <c:pt idx="2522">
                  <c:v>0.50440000000000007</c:v>
                </c:pt>
                <c:pt idx="2523">
                  <c:v>0.50460000000000005</c:v>
                </c:pt>
                <c:pt idx="2524">
                  <c:v>0.50480000000000003</c:v>
                </c:pt>
                <c:pt idx="2525">
                  <c:v>0.505</c:v>
                </c:pt>
                <c:pt idx="2526">
                  <c:v>0.50519999999999998</c:v>
                </c:pt>
                <c:pt idx="2527">
                  <c:v>0.50540000000000007</c:v>
                </c:pt>
                <c:pt idx="2528">
                  <c:v>0.50560000000000005</c:v>
                </c:pt>
                <c:pt idx="2529">
                  <c:v>0.50580000000000003</c:v>
                </c:pt>
                <c:pt idx="2530">
                  <c:v>0.50600000000000001</c:v>
                </c:pt>
                <c:pt idx="2531">
                  <c:v>0.50619999999999998</c:v>
                </c:pt>
                <c:pt idx="2532">
                  <c:v>0.50640000000000007</c:v>
                </c:pt>
                <c:pt idx="2533">
                  <c:v>0.50660000000000005</c:v>
                </c:pt>
                <c:pt idx="2534">
                  <c:v>0.50680000000000003</c:v>
                </c:pt>
                <c:pt idx="2535">
                  <c:v>0.50700000000000001</c:v>
                </c:pt>
                <c:pt idx="2536">
                  <c:v>0.50719999999999998</c:v>
                </c:pt>
                <c:pt idx="2537">
                  <c:v>0.50740000000000007</c:v>
                </c:pt>
                <c:pt idx="2538">
                  <c:v>0.50760000000000005</c:v>
                </c:pt>
                <c:pt idx="2539">
                  <c:v>0.50780000000000003</c:v>
                </c:pt>
                <c:pt idx="2540">
                  <c:v>0.50800000000000001</c:v>
                </c:pt>
                <c:pt idx="2541">
                  <c:v>0.50819999999999999</c:v>
                </c:pt>
                <c:pt idx="2542">
                  <c:v>0.50840000000000007</c:v>
                </c:pt>
                <c:pt idx="2543">
                  <c:v>0.50860000000000005</c:v>
                </c:pt>
                <c:pt idx="2544">
                  <c:v>0.50880000000000003</c:v>
                </c:pt>
                <c:pt idx="2545">
                  <c:v>0.50900000000000001</c:v>
                </c:pt>
                <c:pt idx="2546">
                  <c:v>0.50919999999999999</c:v>
                </c:pt>
                <c:pt idx="2547">
                  <c:v>0.50940000000000007</c:v>
                </c:pt>
                <c:pt idx="2548">
                  <c:v>0.50960000000000005</c:v>
                </c:pt>
                <c:pt idx="2549">
                  <c:v>0.50980000000000003</c:v>
                </c:pt>
                <c:pt idx="2550">
                  <c:v>0.51</c:v>
                </c:pt>
                <c:pt idx="2551">
                  <c:v>0.51019999999999999</c:v>
                </c:pt>
                <c:pt idx="2552">
                  <c:v>0.51040000000000008</c:v>
                </c:pt>
                <c:pt idx="2553">
                  <c:v>0.51060000000000005</c:v>
                </c:pt>
                <c:pt idx="2554">
                  <c:v>0.51080000000000003</c:v>
                </c:pt>
                <c:pt idx="2555">
                  <c:v>0.51100000000000001</c:v>
                </c:pt>
                <c:pt idx="2556">
                  <c:v>0.51119999999999999</c:v>
                </c:pt>
                <c:pt idx="2557">
                  <c:v>0.51140000000000008</c:v>
                </c:pt>
                <c:pt idx="2558">
                  <c:v>0.51160000000000005</c:v>
                </c:pt>
                <c:pt idx="2559">
                  <c:v>0.51180000000000003</c:v>
                </c:pt>
                <c:pt idx="2560">
                  <c:v>0.51200000000000001</c:v>
                </c:pt>
                <c:pt idx="2561">
                  <c:v>0.51219999999999999</c:v>
                </c:pt>
                <c:pt idx="2562">
                  <c:v>0.51240000000000008</c:v>
                </c:pt>
                <c:pt idx="2563">
                  <c:v>0.51260000000000006</c:v>
                </c:pt>
                <c:pt idx="2564">
                  <c:v>0.51280000000000003</c:v>
                </c:pt>
                <c:pt idx="2565">
                  <c:v>0.51300000000000001</c:v>
                </c:pt>
                <c:pt idx="2566">
                  <c:v>0.51319999999999999</c:v>
                </c:pt>
                <c:pt idx="2567">
                  <c:v>0.51340000000000008</c:v>
                </c:pt>
                <c:pt idx="2568">
                  <c:v>0.51360000000000006</c:v>
                </c:pt>
                <c:pt idx="2569">
                  <c:v>0.51380000000000003</c:v>
                </c:pt>
                <c:pt idx="2570">
                  <c:v>0.51400000000000001</c:v>
                </c:pt>
                <c:pt idx="2571">
                  <c:v>0.51419999999999999</c:v>
                </c:pt>
                <c:pt idx="2572">
                  <c:v>0.51440000000000008</c:v>
                </c:pt>
                <c:pt idx="2573">
                  <c:v>0.51460000000000006</c:v>
                </c:pt>
                <c:pt idx="2574">
                  <c:v>0.51480000000000004</c:v>
                </c:pt>
                <c:pt idx="2575">
                  <c:v>0.51500000000000001</c:v>
                </c:pt>
                <c:pt idx="2576">
                  <c:v>0.51519999999999999</c:v>
                </c:pt>
                <c:pt idx="2577">
                  <c:v>0.51539999999999997</c:v>
                </c:pt>
                <c:pt idx="2578">
                  <c:v>0.51560000000000006</c:v>
                </c:pt>
                <c:pt idx="2579">
                  <c:v>0.51580000000000004</c:v>
                </c:pt>
                <c:pt idx="2580">
                  <c:v>0.51600000000000001</c:v>
                </c:pt>
                <c:pt idx="2581">
                  <c:v>0.51619999999999999</c:v>
                </c:pt>
                <c:pt idx="2582">
                  <c:v>0.51639999999999997</c:v>
                </c:pt>
                <c:pt idx="2583">
                  <c:v>0.51660000000000006</c:v>
                </c:pt>
                <c:pt idx="2584">
                  <c:v>0.51680000000000004</c:v>
                </c:pt>
                <c:pt idx="2585">
                  <c:v>0.51700000000000002</c:v>
                </c:pt>
                <c:pt idx="2586">
                  <c:v>0.51719999999999999</c:v>
                </c:pt>
                <c:pt idx="2587">
                  <c:v>0.51739999999999997</c:v>
                </c:pt>
                <c:pt idx="2588">
                  <c:v>0.51760000000000006</c:v>
                </c:pt>
                <c:pt idx="2589">
                  <c:v>0.51780000000000004</c:v>
                </c:pt>
                <c:pt idx="2590">
                  <c:v>0.51800000000000002</c:v>
                </c:pt>
                <c:pt idx="2591">
                  <c:v>0.51819999999999999</c:v>
                </c:pt>
                <c:pt idx="2592">
                  <c:v>0.51839999999999997</c:v>
                </c:pt>
                <c:pt idx="2593">
                  <c:v>0.51860000000000006</c:v>
                </c:pt>
                <c:pt idx="2594">
                  <c:v>0.51880000000000004</c:v>
                </c:pt>
                <c:pt idx="2595">
                  <c:v>0.51900000000000002</c:v>
                </c:pt>
                <c:pt idx="2596">
                  <c:v>0.51919999999999999</c:v>
                </c:pt>
                <c:pt idx="2597">
                  <c:v>0.51939999999999997</c:v>
                </c:pt>
                <c:pt idx="2598">
                  <c:v>0.51960000000000006</c:v>
                </c:pt>
                <c:pt idx="2599">
                  <c:v>0.51980000000000004</c:v>
                </c:pt>
                <c:pt idx="2600">
                  <c:v>0.52</c:v>
                </c:pt>
                <c:pt idx="2601">
                  <c:v>0.5202</c:v>
                </c:pt>
                <c:pt idx="2602">
                  <c:v>0.52039999999999997</c:v>
                </c:pt>
                <c:pt idx="2603">
                  <c:v>0.52060000000000006</c:v>
                </c:pt>
                <c:pt idx="2604">
                  <c:v>0.52080000000000004</c:v>
                </c:pt>
                <c:pt idx="2605">
                  <c:v>0.52100000000000002</c:v>
                </c:pt>
                <c:pt idx="2606">
                  <c:v>0.5212</c:v>
                </c:pt>
                <c:pt idx="2607">
                  <c:v>0.52139999999999997</c:v>
                </c:pt>
                <c:pt idx="2608">
                  <c:v>0.52160000000000006</c:v>
                </c:pt>
                <c:pt idx="2609">
                  <c:v>0.52180000000000004</c:v>
                </c:pt>
                <c:pt idx="2610">
                  <c:v>0.52200000000000002</c:v>
                </c:pt>
                <c:pt idx="2611">
                  <c:v>0.5222</c:v>
                </c:pt>
                <c:pt idx="2612">
                  <c:v>0.52239999999999998</c:v>
                </c:pt>
                <c:pt idx="2613">
                  <c:v>0.52260000000000006</c:v>
                </c:pt>
                <c:pt idx="2614">
                  <c:v>0.52280000000000004</c:v>
                </c:pt>
                <c:pt idx="2615">
                  <c:v>0.52300000000000002</c:v>
                </c:pt>
                <c:pt idx="2616">
                  <c:v>0.5232</c:v>
                </c:pt>
                <c:pt idx="2617">
                  <c:v>0.52339999999999998</c:v>
                </c:pt>
                <c:pt idx="2618">
                  <c:v>0.52360000000000007</c:v>
                </c:pt>
                <c:pt idx="2619">
                  <c:v>0.52380000000000004</c:v>
                </c:pt>
                <c:pt idx="2620">
                  <c:v>0.52400000000000002</c:v>
                </c:pt>
                <c:pt idx="2621">
                  <c:v>0.5242</c:v>
                </c:pt>
                <c:pt idx="2622">
                  <c:v>0.52439999999999998</c:v>
                </c:pt>
                <c:pt idx="2623">
                  <c:v>0.52460000000000007</c:v>
                </c:pt>
                <c:pt idx="2624">
                  <c:v>0.52480000000000004</c:v>
                </c:pt>
                <c:pt idx="2625">
                  <c:v>0.52500000000000002</c:v>
                </c:pt>
                <c:pt idx="2626">
                  <c:v>0.5252</c:v>
                </c:pt>
                <c:pt idx="2627">
                  <c:v>0.52539999999999998</c:v>
                </c:pt>
                <c:pt idx="2628">
                  <c:v>0.52560000000000007</c:v>
                </c:pt>
                <c:pt idx="2629">
                  <c:v>0.52580000000000005</c:v>
                </c:pt>
                <c:pt idx="2630">
                  <c:v>0.52600000000000002</c:v>
                </c:pt>
                <c:pt idx="2631">
                  <c:v>0.5262</c:v>
                </c:pt>
                <c:pt idx="2632">
                  <c:v>0.52639999999999998</c:v>
                </c:pt>
                <c:pt idx="2633">
                  <c:v>0.52660000000000007</c:v>
                </c:pt>
                <c:pt idx="2634">
                  <c:v>0.52680000000000005</c:v>
                </c:pt>
                <c:pt idx="2635">
                  <c:v>0.52700000000000002</c:v>
                </c:pt>
                <c:pt idx="2636">
                  <c:v>0.5272</c:v>
                </c:pt>
                <c:pt idx="2637">
                  <c:v>0.52739999999999998</c:v>
                </c:pt>
                <c:pt idx="2638">
                  <c:v>0.52760000000000007</c:v>
                </c:pt>
                <c:pt idx="2639">
                  <c:v>0.52780000000000005</c:v>
                </c:pt>
                <c:pt idx="2640">
                  <c:v>0.52800000000000002</c:v>
                </c:pt>
                <c:pt idx="2641">
                  <c:v>0.5282</c:v>
                </c:pt>
                <c:pt idx="2642">
                  <c:v>0.52839999999999998</c:v>
                </c:pt>
                <c:pt idx="2643">
                  <c:v>0.52860000000000007</c:v>
                </c:pt>
                <c:pt idx="2644">
                  <c:v>0.52880000000000005</c:v>
                </c:pt>
                <c:pt idx="2645">
                  <c:v>0.52900000000000003</c:v>
                </c:pt>
                <c:pt idx="2646">
                  <c:v>0.5292</c:v>
                </c:pt>
                <c:pt idx="2647">
                  <c:v>0.52939999999999998</c:v>
                </c:pt>
                <c:pt idx="2648">
                  <c:v>0.52960000000000007</c:v>
                </c:pt>
                <c:pt idx="2649">
                  <c:v>0.52980000000000005</c:v>
                </c:pt>
                <c:pt idx="2650">
                  <c:v>0.53</c:v>
                </c:pt>
                <c:pt idx="2651">
                  <c:v>0.5302</c:v>
                </c:pt>
                <c:pt idx="2652">
                  <c:v>0.53039999999999998</c:v>
                </c:pt>
                <c:pt idx="2653">
                  <c:v>0.53060000000000007</c:v>
                </c:pt>
                <c:pt idx="2654">
                  <c:v>0.53080000000000005</c:v>
                </c:pt>
                <c:pt idx="2655">
                  <c:v>0.53100000000000003</c:v>
                </c:pt>
                <c:pt idx="2656">
                  <c:v>0.53120000000000001</c:v>
                </c:pt>
                <c:pt idx="2657">
                  <c:v>0.53139999999999998</c:v>
                </c:pt>
                <c:pt idx="2658">
                  <c:v>0.53160000000000007</c:v>
                </c:pt>
                <c:pt idx="2659">
                  <c:v>0.53180000000000005</c:v>
                </c:pt>
                <c:pt idx="2660">
                  <c:v>0.53200000000000003</c:v>
                </c:pt>
                <c:pt idx="2661">
                  <c:v>0.53220000000000001</c:v>
                </c:pt>
                <c:pt idx="2662">
                  <c:v>0.53239999999999998</c:v>
                </c:pt>
                <c:pt idx="2663">
                  <c:v>0.53260000000000007</c:v>
                </c:pt>
                <c:pt idx="2664">
                  <c:v>0.53280000000000005</c:v>
                </c:pt>
                <c:pt idx="2665">
                  <c:v>0.53300000000000003</c:v>
                </c:pt>
                <c:pt idx="2666">
                  <c:v>0.53320000000000001</c:v>
                </c:pt>
                <c:pt idx="2667">
                  <c:v>0.53339999999999999</c:v>
                </c:pt>
                <c:pt idx="2668">
                  <c:v>0.53360000000000007</c:v>
                </c:pt>
                <c:pt idx="2669">
                  <c:v>0.53380000000000005</c:v>
                </c:pt>
                <c:pt idx="2670">
                  <c:v>0.53400000000000003</c:v>
                </c:pt>
                <c:pt idx="2671">
                  <c:v>0.53420000000000001</c:v>
                </c:pt>
                <c:pt idx="2672">
                  <c:v>0.53439999999999999</c:v>
                </c:pt>
                <c:pt idx="2673">
                  <c:v>0.53460000000000008</c:v>
                </c:pt>
                <c:pt idx="2674">
                  <c:v>0.53480000000000005</c:v>
                </c:pt>
                <c:pt idx="2675">
                  <c:v>0.53500000000000003</c:v>
                </c:pt>
                <c:pt idx="2676">
                  <c:v>0.53520000000000001</c:v>
                </c:pt>
                <c:pt idx="2677">
                  <c:v>0.53539999999999999</c:v>
                </c:pt>
                <c:pt idx="2678">
                  <c:v>0.53560000000000008</c:v>
                </c:pt>
                <c:pt idx="2679">
                  <c:v>0.53580000000000005</c:v>
                </c:pt>
                <c:pt idx="2680">
                  <c:v>0.53600000000000003</c:v>
                </c:pt>
                <c:pt idx="2681">
                  <c:v>0.53620000000000001</c:v>
                </c:pt>
                <c:pt idx="2682">
                  <c:v>0.53639999999999999</c:v>
                </c:pt>
                <c:pt idx="2683">
                  <c:v>0.53660000000000008</c:v>
                </c:pt>
                <c:pt idx="2684">
                  <c:v>0.53680000000000005</c:v>
                </c:pt>
                <c:pt idx="2685">
                  <c:v>0.53700000000000003</c:v>
                </c:pt>
                <c:pt idx="2686">
                  <c:v>0.53720000000000001</c:v>
                </c:pt>
                <c:pt idx="2687">
                  <c:v>0.53739999999999999</c:v>
                </c:pt>
                <c:pt idx="2688">
                  <c:v>0.53760000000000008</c:v>
                </c:pt>
                <c:pt idx="2689">
                  <c:v>0.53780000000000006</c:v>
                </c:pt>
                <c:pt idx="2690">
                  <c:v>0.53800000000000003</c:v>
                </c:pt>
                <c:pt idx="2691">
                  <c:v>0.53820000000000001</c:v>
                </c:pt>
                <c:pt idx="2692">
                  <c:v>0.53839999999999999</c:v>
                </c:pt>
                <c:pt idx="2693">
                  <c:v>0.53860000000000008</c:v>
                </c:pt>
                <c:pt idx="2694">
                  <c:v>0.53880000000000006</c:v>
                </c:pt>
                <c:pt idx="2695">
                  <c:v>0.53900000000000003</c:v>
                </c:pt>
                <c:pt idx="2696">
                  <c:v>0.53920000000000001</c:v>
                </c:pt>
                <c:pt idx="2697">
                  <c:v>0.53939999999999999</c:v>
                </c:pt>
                <c:pt idx="2698">
                  <c:v>0.53960000000000008</c:v>
                </c:pt>
                <c:pt idx="2699">
                  <c:v>0.53980000000000006</c:v>
                </c:pt>
                <c:pt idx="2700">
                  <c:v>0.54</c:v>
                </c:pt>
                <c:pt idx="2701">
                  <c:v>0.54020000000000001</c:v>
                </c:pt>
                <c:pt idx="2702">
                  <c:v>0.54039999999999999</c:v>
                </c:pt>
                <c:pt idx="2703">
                  <c:v>0.54060000000000008</c:v>
                </c:pt>
                <c:pt idx="2704">
                  <c:v>0.54080000000000006</c:v>
                </c:pt>
                <c:pt idx="2705">
                  <c:v>0.54100000000000004</c:v>
                </c:pt>
                <c:pt idx="2706">
                  <c:v>0.54120000000000001</c:v>
                </c:pt>
                <c:pt idx="2707">
                  <c:v>0.54139999999999999</c:v>
                </c:pt>
                <c:pt idx="2708">
                  <c:v>0.54160000000000008</c:v>
                </c:pt>
                <c:pt idx="2709">
                  <c:v>0.54180000000000006</c:v>
                </c:pt>
                <c:pt idx="2710">
                  <c:v>0.54200000000000004</c:v>
                </c:pt>
                <c:pt idx="2711">
                  <c:v>0.54220000000000002</c:v>
                </c:pt>
                <c:pt idx="2712">
                  <c:v>0.54239999999999999</c:v>
                </c:pt>
                <c:pt idx="2713">
                  <c:v>0.54259999999999997</c:v>
                </c:pt>
                <c:pt idx="2714">
                  <c:v>0.54280000000000006</c:v>
                </c:pt>
                <c:pt idx="2715">
                  <c:v>0.54300000000000004</c:v>
                </c:pt>
                <c:pt idx="2716">
                  <c:v>0.54320000000000002</c:v>
                </c:pt>
                <c:pt idx="2717">
                  <c:v>0.54339999999999999</c:v>
                </c:pt>
                <c:pt idx="2718">
                  <c:v>0.54359999999999997</c:v>
                </c:pt>
                <c:pt idx="2719">
                  <c:v>0.54380000000000006</c:v>
                </c:pt>
                <c:pt idx="2720">
                  <c:v>0.54400000000000004</c:v>
                </c:pt>
                <c:pt idx="2721">
                  <c:v>0.54420000000000002</c:v>
                </c:pt>
                <c:pt idx="2722">
                  <c:v>0.5444</c:v>
                </c:pt>
                <c:pt idx="2723">
                  <c:v>0.54459999999999997</c:v>
                </c:pt>
                <c:pt idx="2724">
                  <c:v>0.54480000000000006</c:v>
                </c:pt>
                <c:pt idx="2725">
                  <c:v>0.54500000000000004</c:v>
                </c:pt>
                <c:pt idx="2726">
                  <c:v>0.54520000000000002</c:v>
                </c:pt>
                <c:pt idx="2727">
                  <c:v>0.5454</c:v>
                </c:pt>
                <c:pt idx="2728">
                  <c:v>0.54559999999999997</c:v>
                </c:pt>
                <c:pt idx="2729">
                  <c:v>0.54580000000000006</c:v>
                </c:pt>
                <c:pt idx="2730">
                  <c:v>0.54600000000000004</c:v>
                </c:pt>
                <c:pt idx="2731">
                  <c:v>0.54620000000000002</c:v>
                </c:pt>
                <c:pt idx="2732">
                  <c:v>0.5464</c:v>
                </c:pt>
                <c:pt idx="2733">
                  <c:v>0.54659999999999997</c:v>
                </c:pt>
                <c:pt idx="2734">
                  <c:v>0.54680000000000006</c:v>
                </c:pt>
                <c:pt idx="2735">
                  <c:v>0.54700000000000004</c:v>
                </c:pt>
                <c:pt idx="2736">
                  <c:v>0.54720000000000002</c:v>
                </c:pt>
                <c:pt idx="2737">
                  <c:v>0.5474</c:v>
                </c:pt>
                <c:pt idx="2738">
                  <c:v>0.54759999999999998</c:v>
                </c:pt>
                <c:pt idx="2739">
                  <c:v>0.54780000000000006</c:v>
                </c:pt>
                <c:pt idx="2740">
                  <c:v>0.54800000000000004</c:v>
                </c:pt>
                <c:pt idx="2741">
                  <c:v>0.54820000000000002</c:v>
                </c:pt>
                <c:pt idx="2742">
                  <c:v>0.5484</c:v>
                </c:pt>
                <c:pt idx="2743">
                  <c:v>0.54859999999999998</c:v>
                </c:pt>
                <c:pt idx="2744">
                  <c:v>0.54880000000000007</c:v>
                </c:pt>
                <c:pt idx="2745">
                  <c:v>0.54900000000000004</c:v>
                </c:pt>
                <c:pt idx="2746">
                  <c:v>0.54920000000000002</c:v>
                </c:pt>
                <c:pt idx="2747">
                  <c:v>0.5494</c:v>
                </c:pt>
                <c:pt idx="2748">
                  <c:v>0.54959999999999998</c:v>
                </c:pt>
                <c:pt idx="2749">
                  <c:v>0.54980000000000007</c:v>
                </c:pt>
                <c:pt idx="2750">
                  <c:v>0.55000000000000004</c:v>
                </c:pt>
                <c:pt idx="2751">
                  <c:v>0.55020000000000002</c:v>
                </c:pt>
                <c:pt idx="2752">
                  <c:v>0.5504</c:v>
                </c:pt>
                <c:pt idx="2753">
                  <c:v>0.55059999999999998</c:v>
                </c:pt>
                <c:pt idx="2754">
                  <c:v>0.55080000000000007</c:v>
                </c:pt>
                <c:pt idx="2755">
                  <c:v>0.55100000000000005</c:v>
                </c:pt>
                <c:pt idx="2756">
                  <c:v>0.55120000000000002</c:v>
                </c:pt>
                <c:pt idx="2757">
                  <c:v>0.5514</c:v>
                </c:pt>
                <c:pt idx="2758">
                  <c:v>0.55159999999999998</c:v>
                </c:pt>
                <c:pt idx="2759">
                  <c:v>0.55180000000000007</c:v>
                </c:pt>
                <c:pt idx="2760">
                  <c:v>0.55200000000000005</c:v>
                </c:pt>
                <c:pt idx="2761">
                  <c:v>0.55220000000000002</c:v>
                </c:pt>
                <c:pt idx="2762">
                  <c:v>0.5524</c:v>
                </c:pt>
                <c:pt idx="2763">
                  <c:v>0.55259999999999998</c:v>
                </c:pt>
                <c:pt idx="2764">
                  <c:v>0.55280000000000007</c:v>
                </c:pt>
                <c:pt idx="2765">
                  <c:v>0.55300000000000005</c:v>
                </c:pt>
                <c:pt idx="2766">
                  <c:v>0.55320000000000003</c:v>
                </c:pt>
                <c:pt idx="2767">
                  <c:v>0.5534</c:v>
                </c:pt>
                <c:pt idx="2768">
                  <c:v>0.55359999999999998</c:v>
                </c:pt>
                <c:pt idx="2769">
                  <c:v>0.55380000000000007</c:v>
                </c:pt>
                <c:pt idx="2770">
                  <c:v>0.55400000000000005</c:v>
                </c:pt>
                <c:pt idx="2771">
                  <c:v>0.55420000000000003</c:v>
                </c:pt>
                <c:pt idx="2772">
                  <c:v>0.5544</c:v>
                </c:pt>
                <c:pt idx="2773">
                  <c:v>0.55459999999999998</c:v>
                </c:pt>
                <c:pt idx="2774">
                  <c:v>0.55480000000000007</c:v>
                </c:pt>
                <c:pt idx="2775">
                  <c:v>0.55500000000000005</c:v>
                </c:pt>
                <c:pt idx="2776">
                  <c:v>0.55520000000000003</c:v>
                </c:pt>
                <c:pt idx="2777">
                  <c:v>0.5554</c:v>
                </c:pt>
                <c:pt idx="2778">
                  <c:v>0.55559999999999998</c:v>
                </c:pt>
                <c:pt idx="2779">
                  <c:v>0.55580000000000007</c:v>
                </c:pt>
                <c:pt idx="2780">
                  <c:v>0.55600000000000005</c:v>
                </c:pt>
                <c:pt idx="2781">
                  <c:v>0.55620000000000003</c:v>
                </c:pt>
                <c:pt idx="2782">
                  <c:v>0.55640000000000001</c:v>
                </c:pt>
                <c:pt idx="2783">
                  <c:v>0.55659999999999998</c:v>
                </c:pt>
                <c:pt idx="2784">
                  <c:v>0.55680000000000007</c:v>
                </c:pt>
                <c:pt idx="2785">
                  <c:v>0.55700000000000005</c:v>
                </c:pt>
                <c:pt idx="2786">
                  <c:v>0.55720000000000003</c:v>
                </c:pt>
                <c:pt idx="2787">
                  <c:v>0.55740000000000001</c:v>
                </c:pt>
                <c:pt idx="2788">
                  <c:v>0.55759999999999998</c:v>
                </c:pt>
                <c:pt idx="2789">
                  <c:v>0.55780000000000007</c:v>
                </c:pt>
                <c:pt idx="2790">
                  <c:v>0.55800000000000005</c:v>
                </c:pt>
                <c:pt idx="2791">
                  <c:v>0.55820000000000003</c:v>
                </c:pt>
                <c:pt idx="2792">
                  <c:v>0.55840000000000001</c:v>
                </c:pt>
                <c:pt idx="2793">
                  <c:v>0.55859999999999999</c:v>
                </c:pt>
                <c:pt idx="2794">
                  <c:v>0.55880000000000007</c:v>
                </c:pt>
                <c:pt idx="2795">
                  <c:v>0.55900000000000005</c:v>
                </c:pt>
                <c:pt idx="2796">
                  <c:v>0.55920000000000003</c:v>
                </c:pt>
                <c:pt idx="2797">
                  <c:v>0.55940000000000001</c:v>
                </c:pt>
                <c:pt idx="2798">
                  <c:v>0.55959999999999999</c:v>
                </c:pt>
                <c:pt idx="2799">
                  <c:v>0.55980000000000008</c:v>
                </c:pt>
                <c:pt idx="2800">
                  <c:v>0.56000000000000005</c:v>
                </c:pt>
                <c:pt idx="2801">
                  <c:v>0.56020000000000003</c:v>
                </c:pt>
                <c:pt idx="2802">
                  <c:v>0.56040000000000001</c:v>
                </c:pt>
                <c:pt idx="2803">
                  <c:v>0.56059999999999999</c:v>
                </c:pt>
                <c:pt idx="2804">
                  <c:v>0.56080000000000008</c:v>
                </c:pt>
                <c:pt idx="2805">
                  <c:v>0.56100000000000005</c:v>
                </c:pt>
                <c:pt idx="2806">
                  <c:v>0.56120000000000003</c:v>
                </c:pt>
                <c:pt idx="2807">
                  <c:v>0.56140000000000001</c:v>
                </c:pt>
                <c:pt idx="2808">
                  <c:v>0.56159999999999999</c:v>
                </c:pt>
                <c:pt idx="2809">
                  <c:v>0.56180000000000008</c:v>
                </c:pt>
                <c:pt idx="2810">
                  <c:v>0.56200000000000006</c:v>
                </c:pt>
                <c:pt idx="2811">
                  <c:v>0.56220000000000003</c:v>
                </c:pt>
                <c:pt idx="2812">
                  <c:v>0.56240000000000001</c:v>
                </c:pt>
                <c:pt idx="2813">
                  <c:v>0.56259999999999999</c:v>
                </c:pt>
                <c:pt idx="2814">
                  <c:v>0.56280000000000008</c:v>
                </c:pt>
                <c:pt idx="2815">
                  <c:v>0.56300000000000006</c:v>
                </c:pt>
                <c:pt idx="2816">
                  <c:v>0.56320000000000003</c:v>
                </c:pt>
                <c:pt idx="2817">
                  <c:v>0.56340000000000001</c:v>
                </c:pt>
                <c:pt idx="2818">
                  <c:v>0.56359999999999999</c:v>
                </c:pt>
                <c:pt idx="2819">
                  <c:v>0.56380000000000008</c:v>
                </c:pt>
                <c:pt idx="2820">
                  <c:v>0.56400000000000006</c:v>
                </c:pt>
                <c:pt idx="2821">
                  <c:v>0.56420000000000003</c:v>
                </c:pt>
                <c:pt idx="2822">
                  <c:v>0.56440000000000001</c:v>
                </c:pt>
                <c:pt idx="2823">
                  <c:v>0.56459999999999999</c:v>
                </c:pt>
                <c:pt idx="2824">
                  <c:v>0.56480000000000008</c:v>
                </c:pt>
                <c:pt idx="2825">
                  <c:v>0.56500000000000006</c:v>
                </c:pt>
                <c:pt idx="2826">
                  <c:v>0.56520000000000004</c:v>
                </c:pt>
                <c:pt idx="2827">
                  <c:v>0.56540000000000001</c:v>
                </c:pt>
                <c:pt idx="2828">
                  <c:v>0.56559999999999999</c:v>
                </c:pt>
                <c:pt idx="2829">
                  <c:v>0.56580000000000008</c:v>
                </c:pt>
                <c:pt idx="2830">
                  <c:v>0.56600000000000006</c:v>
                </c:pt>
                <c:pt idx="2831">
                  <c:v>0.56620000000000004</c:v>
                </c:pt>
                <c:pt idx="2832">
                  <c:v>0.56640000000000001</c:v>
                </c:pt>
                <c:pt idx="2833">
                  <c:v>0.56659999999999999</c:v>
                </c:pt>
                <c:pt idx="2834">
                  <c:v>0.56680000000000008</c:v>
                </c:pt>
                <c:pt idx="2835">
                  <c:v>0.56700000000000006</c:v>
                </c:pt>
                <c:pt idx="2836">
                  <c:v>0.56720000000000004</c:v>
                </c:pt>
                <c:pt idx="2837">
                  <c:v>0.56740000000000002</c:v>
                </c:pt>
                <c:pt idx="2838">
                  <c:v>0.56759999999999999</c:v>
                </c:pt>
                <c:pt idx="2839">
                  <c:v>0.56780000000000008</c:v>
                </c:pt>
                <c:pt idx="2840">
                  <c:v>0.56800000000000006</c:v>
                </c:pt>
                <c:pt idx="2841">
                  <c:v>0.56820000000000004</c:v>
                </c:pt>
                <c:pt idx="2842">
                  <c:v>0.56840000000000002</c:v>
                </c:pt>
                <c:pt idx="2843">
                  <c:v>0.56859999999999999</c:v>
                </c:pt>
                <c:pt idx="2844">
                  <c:v>0.56879999999999997</c:v>
                </c:pt>
                <c:pt idx="2845">
                  <c:v>0.56900000000000006</c:v>
                </c:pt>
                <c:pt idx="2846">
                  <c:v>0.56920000000000004</c:v>
                </c:pt>
                <c:pt idx="2847">
                  <c:v>0.56940000000000002</c:v>
                </c:pt>
                <c:pt idx="2848">
                  <c:v>0.5696</c:v>
                </c:pt>
                <c:pt idx="2849">
                  <c:v>0.56979999999999997</c:v>
                </c:pt>
                <c:pt idx="2850">
                  <c:v>0.57000000000000006</c:v>
                </c:pt>
                <c:pt idx="2851">
                  <c:v>0.57020000000000004</c:v>
                </c:pt>
                <c:pt idx="2852">
                  <c:v>0.57040000000000002</c:v>
                </c:pt>
                <c:pt idx="2853">
                  <c:v>0.5706</c:v>
                </c:pt>
                <c:pt idx="2854">
                  <c:v>0.57079999999999997</c:v>
                </c:pt>
                <c:pt idx="2855">
                  <c:v>0.57100000000000006</c:v>
                </c:pt>
                <c:pt idx="2856">
                  <c:v>0.57120000000000004</c:v>
                </c:pt>
                <c:pt idx="2857">
                  <c:v>0.57140000000000002</c:v>
                </c:pt>
                <c:pt idx="2858">
                  <c:v>0.5716</c:v>
                </c:pt>
                <c:pt idx="2859">
                  <c:v>0.57179999999999997</c:v>
                </c:pt>
                <c:pt idx="2860">
                  <c:v>0.57200000000000006</c:v>
                </c:pt>
                <c:pt idx="2861">
                  <c:v>0.57220000000000004</c:v>
                </c:pt>
                <c:pt idx="2862">
                  <c:v>0.57240000000000002</c:v>
                </c:pt>
                <c:pt idx="2863">
                  <c:v>0.5726</c:v>
                </c:pt>
                <c:pt idx="2864">
                  <c:v>0.57279999999999998</c:v>
                </c:pt>
                <c:pt idx="2865">
                  <c:v>0.57300000000000006</c:v>
                </c:pt>
                <c:pt idx="2866">
                  <c:v>0.57320000000000004</c:v>
                </c:pt>
                <c:pt idx="2867">
                  <c:v>0.57340000000000002</c:v>
                </c:pt>
                <c:pt idx="2868">
                  <c:v>0.5736</c:v>
                </c:pt>
                <c:pt idx="2869">
                  <c:v>0.57379999999999998</c:v>
                </c:pt>
                <c:pt idx="2870">
                  <c:v>0.57400000000000007</c:v>
                </c:pt>
                <c:pt idx="2871">
                  <c:v>0.57420000000000004</c:v>
                </c:pt>
                <c:pt idx="2872">
                  <c:v>0.57440000000000002</c:v>
                </c:pt>
                <c:pt idx="2873">
                  <c:v>0.5746</c:v>
                </c:pt>
                <c:pt idx="2874">
                  <c:v>0.57479999999999998</c:v>
                </c:pt>
                <c:pt idx="2875">
                  <c:v>0.57500000000000007</c:v>
                </c:pt>
                <c:pt idx="2876">
                  <c:v>0.57520000000000004</c:v>
                </c:pt>
                <c:pt idx="2877">
                  <c:v>0.57540000000000002</c:v>
                </c:pt>
                <c:pt idx="2878">
                  <c:v>0.5756</c:v>
                </c:pt>
                <c:pt idx="2879">
                  <c:v>0.57579999999999998</c:v>
                </c:pt>
                <c:pt idx="2880">
                  <c:v>0.57600000000000007</c:v>
                </c:pt>
                <c:pt idx="2881">
                  <c:v>0.57620000000000005</c:v>
                </c:pt>
                <c:pt idx="2882">
                  <c:v>0.57640000000000002</c:v>
                </c:pt>
                <c:pt idx="2883">
                  <c:v>0.5766</c:v>
                </c:pt>
                <c:pt idx="2884">
                  <c:v>0.57679999999999998</c:v>
                </c:pt>
                <c:pt idx="2885">
                  <c:v>0.57700000000000007</c:v>
                </c:pt>
                <c:pt idx="2886">
                  <c:v>0.57720000000000005</c:v>
                </c:pt>
                <c:pt idx="2887">
                  <c:v>0.57740000000000002</c:v>
                </c:pt>
                <c:pt idx="2888">
                  <c:v>0.5776</c:v>
                </c:pt>
                <c:pt idx="2889">
                  <c:v>0.57779999999999998</c:v>
                </c:pt>
                <c:pt idx="2890">
                  <c:v>0.57800000000000007</c:v>
                </c:pt>
                <c:pt idx="2891">
                  <c:v>0.57820000000000005</c:v>
                </c:pt>
                <c:pt idx="2892">
                  <c:v>0.57840000000000003</c:v>
                </c:pt>
                <c:pt idx="2893">
                  <c:v>0.5786</c:v>
                </c:pt>
                <c:pt idx="2894">
                  <c:v>0.57879999999999998</c:v>
                </c:pt>
                <c:pt idx="2895">
                  <c:v>0.57900000000000007</c:v>
                </c:pt>
                <c:pt idx="2896">
                  <c:v>0.57920000000000005</c:v>
                </c:pt>
                <c:pt idx="2897">
                  <c:v>0.57940000000000003</c:v>
                </c:pt>
                <c:pt idx="2898">
                  <c:v>0.5796</c:v>
                </c:pt>
                <c:pt idx="2899">
                  <c:v>0.57979999999999998</c:v>
                </c:pt>
                <c:pt idx="2900">
                  <c:v>0.58000000000000007</c:v>
                </c:pt>
                <c:pt idx="2901">
                  <c:v>0.58020000000000005</c:v>
                </c:pt>
                <c:pt idx="2902">
                  <c:v>0.58040000000000003</c:v>
                </c:pt>
                <c:pt idx="2903">
                  <c:v>0.5806</c:v>
                </c:pt>
                <c:pt idx="2904">
                  <c:v>0.58079999999999998</c:v>
                </c:pt>
                <c:pt idx="2905">
                  <c:v>0.58100000000000007</c:v>
                </c:pt>
                <c:pt idx="2906">
                  <c:v>0.58120000000000005</c:v>
                </c:pt>
                <c:pt idx="2907">
                  <c:v>0.58140000000000003</c:v>
                </c:pt>
                <c:pt idx="2908">
                  <c:v>0.58160000000000001</c:v>
                </c:pt>
                <c:pt idx="2909">
                  <c:v>0.58179999999999998</c:v>
                </c:pt>
                <c:pt idx="2910">
                  <c:v>0.58200000000000007</c:v>
                </c:pt>
                <c:pt idx="2911">
                  <c:v>0.58220000000000005</c:v>
                </c:pt>
                <c:pt idx="2912">
                  <c:v>0.58240000000000003</c:v>
                </c:pt>
                <c:pt idx="2913">
                  <c:v>0.58260000000000001</c:v>
                </c:pt>
                <c:pt idx="2914">
                  <c:v>0.58279999999999998</c:v>
                </c:pt>
                <c:pt idx="2915">
                  <c:v>0.58300000000000007</c:v>
                </c:pt>
                <c:pt idx="2916">
                  <c:v>0.58320000000000005</c:v>
                </c:pt>
                <c:pt idx="2917">
                  <c:v>0.58340000000000003</c:v>
                </c:pt>
                <c:pt idx="2918">
                  <c:v>0.58360000000000001</c:v>
                </c:pt>
                <c:pt idx="2919">
                  <c:v>0.58379999999999999</c:v>
                </c:pt>
                <c:pt idx="2920">
                  <c:v>0.58400000000000007</c:v>
                </c:pt>
                <c:pt idx="2921">
                  <c:v>0.58420000000000005</c:v>
                </c:pt>
                <c:pt idx="2922">
                  <c:v>0.58440000000000003</c:v>
                </c:pt>
                <c:pt idx="2923">
                  <c:v>0.58460000000000001</c:v>
                </c:pt>
                <c:pt idx="2924">
                  <c:v>0.58479999999999999</c:v>
                </c:pt>
                <c:pt idx="2925">
                  <c:v>0.58500000000000008</c:v>
                </c:pt>
                <c:pt idx="2926">
                  <c:v>0.58520000000000005</c:v>
                </c:pt>
                <c:pt idx="2927">
                  <c:v>0.58540000000000003</c:v>
                </c:pt>
                <c:pt idx="2928">
                  <c:v>0.58560000000000001</c:v>
                </c:pt>
                <c:pt idx="2929">
                  <c:v>0.58579999999999999</c:v>
                </c:pt>
                <c:pt idx="2930">
                  <c:v>0.58600000000000008</c:v>
                </c:pt>
                <c:pt idx="2931">
                  <c:v>0.58620000000000005</c:v>
                </c:pt>
                <c:pt idx="2932">
                  <c:v>0.58640000000000003</c:v>
                </c:pt>
                <c:pt idx="2933">
                  <c:v>0.58660000000000001</c:v>
                </c:pt>
                <c:pt idx="2934">
                  <c:v>0.58679999999999999</c:v>
                </c:pt>
                <c:pt idx="2935">
                  <c:v>0.58700000000000008</c:v>
                </c:pt>
                <c:pt idx="2936">
                  <c:v>0.58720000000000006</c:v>
                </c:pt>
                <c:pt idx="2937">
                  <c:v>0.58740000000000003</c:v>
                </c:pt>
                <c:pt idx="2938">
                  <c:v>0.58760000000000001</c:v>
                </c:pt>
                <c:pt idx="2939">
                  <c:v>0.58779999999999999</c:v>
                </c:pt>
                <c:pt idx="2940">
                  <c:v>0.58800000000000008</c:v>
                </c:pt>
                <c:pt idx="2941">
                  <c:v>0.58820000000000006</c:v>
                </c:pt>
                <c:pt idx="2942">
                  <c:v>0.58840000000000003</c:v>
                </c:pt>
                <c:pt idx="2943">
                  <c:v>0.58860000000000001</c:v>
                </c:pt>
                <c:pt idx="2944">
                  <c:v>0.58879999999999999</c:v>
                </c:pt>
                <c:pt idx="2945">
                  <c:v>0.58900000000000008</c:v>
                </c:pt>
                <c:pt idx="2946">
                  <c:v>0.58920000000000006</c:v>
                </c:pt>
                <c:pt idx="2947">
                  <c:v>0.58940000000000003</c:v>
                </c:pt>
                <c:pt idx="2948">
                  <c:v>0.58960000000000001</c:v>
                </c:pt>
                <c:pt idx="2949">
                  <c:v>0.58979999999999999</c:v>
                </c:pt>
                <c:pt idx="2950">
                  <c:v>0.59000000000000008</c:v>
                </c:pt>
                <c:pt idx="2951">
                  <c:v>0.59020000000000006</c:v>
                </c:pt>
                <c:pt idx="2952">
                  <c:v>0.59040000000000004</c:v>
                </c:pt>
                <c:pt idx="2953">
                  <c:v>0.59060000000000001</c:v>
                </c:pt>
                <c:pt idx="2954">
                  <c:v>0.59079999999999999</c:v>
                </c:pt>
                <c:pt idx="2955">
                  <c:v>0.59100000000000008</c:v>
                </c:pt>
                <c:pt idx="2956">
                  <c:v>0.59120000000000006</c:v>
                </c:pt>
                <c:pt idx="2957">
                  <c:v>0.59140000000000004</c:v>
                </c:pt>
                <c:pt idx="2958">
                  <c:v>0.59160000000000001</c:v>
                </c:pt>
                <c:pt idx="2959">
                  <c:v>0.59179999999999999</c:v>
                </c:pt>
                <c:pt idx="2960">
                  <c:v>0.59200000000000008</c:v>
                </c:pt>
                <c:pt idx="2961">
                  <c:v>0.59220000000000006</c:v>
                </c:pt>
                <c:pt idx="2962">
                  <c:v>0.59240000000000004</c:v>
                </c:pt>
                <c:pt idx="2963">
                  <c:v>0.59260000000000002</c:v>
                </c:pt>
                <c:pt idx="2964">
                  <c:v>0.59279999999999999</c:v>
                </c:pt>
                <c:pt idx="2965">
                  <c:v>0.59300000000000008</c:v>
                </c:pt>
                <c:pt idx="2966">
                  <c:v>0.59320000000000006</c:v>
                </c:pt>
                <c:pt idx="2967">
                  <c:v>0.59340000000000004</c:v>
                </c:pt>
                <c:pt idx="2968">
                  <c:v>0.59360000000000002</c:v>
                </c:pt>
                <c:pt idx="2969">
                  <c:v>0.59379999999999999</c:v>
                </c:pt>
                <c:pt idx="2970">
                  <c:v>0.59400000000000008</c:v>
                </c:pt>
                <c:pt idx="2971">
                  <c:v>0.59420000000000006</c:v>
                </c:pt>
                <c:pt idx="2972">
                  <c:v>0.59440000000000004</c:v>
                </c:pt>
                <c:pt idx="2973">
                  <c:v>0.59460000000000002</c:v>
                </c:pt>
                <c:pt idx="2974">
                  <c:v>0.5948</c:v>
                </c:pt>
                <c:pt idx="2975">
                  <c:v>0.59499999999999997</c:v>
                </c:pt>
                <c:pt idx="2976">
                  <c:v>0.59520000000000006</c:v>
                </c:pt>
                <c:pt idx="2977">
                  <c:v>0.59540000000000004</c:v>
                </c:pt>
                <c:pt idx="2978">
                  <c:v>0.59560000000000002</c:v>
                </c:pt>
                <c:pt idx="2979">
                  <c:v>0.5958</c:v>
                </c:pt>
                <c:pt idx="2980">
                  <c:v>0.59599999999999997</c:v>
                </c:pt>
                <c:pt idx="2981">
                  <c:v>0.59620000000000006</c:v>
                </c:pt>
                <c:pt idx="2982">
                  <c:v>0.59640000000000004</c:v>
                </c:pt>
                <c:pt idx="2983">
                  <c:v>0.59660000000000002</c:v>
                </c:pt>
                <c:pt idx="2984">
                  <c:v>0.5968</c:v>
                </c:pt>
                <c:pt idx="2985">
                  <c:v>0.59699999999999998</c:v>
                </c:pt>
                <c:pt idx="2986">
                  <c:v>0.59720000000000006</c:v>
                </c:pt>
                <c:pt idx="2987">
                  <c:v>0.59740000000000004</c:v>
                </c:pt>
                <c:pt idx="2988">
                  <c:v>0.59760000000000002</c:v>
                </c:pt>
                <c:pt idx="2989">
                  <c:v>0.5978</c:v>
                </c:pt>
                <c:pt idx="2990">
                  <c:v>0.59799999999999998</c:v>
                </c:pt>
                <c:pt idx="2991">
                  <c:v>0.59820000000000007</c:v>
                </c:pt>
                <c:pt idx="2992">
                  <c:v>0.59840000000000004</c:v>
                </c:pt>
                <c:pt idx="2993">
                  <c:v>0.59860000000000002</c:v>
                </c:pt>
                <c:pt idx="2994">
                  <c:v>0.5988</c:v>
                </c:pt>
                <c:pt idx="2995">
                  <c:v>0.59899999999999998</c:v>
                </c:pt>
                <c:pt idx="2996">
                  <c:v>0.59920000000000007</c:v>
                </c:pt>
                <c:pt idx="2997">
                  <c:v>0.59940000000000004</c:v>
                </c:pt>
                <c:pt idx="2998">
                  <c:v>0.59960000000000002</c:v>
                </c:pt>
                <c:pt idx="2999">
                  <c:v>0.5998</c:v>
                </c:pt>
              </c:numCache>
            </c:numRef>
          </c:xVal>
          <c:yVal>
            <c:numRef>
              <c:f>'100'!$B$2:$B$3001</c:f>
              <c:numCache>
                <c:formatCode>General</c:formatCode>
                <c:ptCount val="3000"/>
                <c:pt idx="0">
                  <c:v>0</c:v>
                </c:pt>
                <c:pt idx="1">
                  <c:v>0.80574800000000002</c:v>
                </c:pt>
                <c:pt idx="2">
                  <c:v>1.89299</c:v>
                </c:pt>
                <c:pt idx="3">
                  <c:v>2.6373000000000002</c:v>
                </c:pt>
                <c:pt idx="4">
                  <c:v>4.1590699999999998</c:v>
                </c:pt>
                <c:pt idx="5">
                  <c:v>5.9025600000000003</c:v>
                </c:pt>
                <c:pt idx="6">
                  <c:v>7.4952399999999999</c:v>
                </c:pt>
                <c:pt idx="7">
                  <c:v>9.6167300000000004</c:v>
                </c:pt>
                <c:pt idx="8">
                  <c:v>11.773300000000001</c:v>
                </c:pt>
                <c:pt idx="9">
                  <c:v>13.8626</c:v>
                </c:pt>
                <c:pt idx="10">
                  <c:v>16.056100000000001</c:v>
                </c:pt>
                <c:pt idx="11">
                  <c:v>18.197900000000001</c:v>
                </c:pt>
                <c:pt idx="12">
                  <c:v>20.241199999999999</c:v>
                </c:pt>
                <c:pt idx="13">
                  <c:v>22.243400000000001</c:v>
                </c:pt>
                <c:pt idx="14">
                  <c:v>24.1096</c:v>
                </c:pt>
                <c:pt idx="15">
                  <c:v>25.827100000000002</c:v>
                </c:pt>
                <c:pt idx="16">
                  <c:v>27.5062</c:v>
                </c:pt>
                <c:pt idx="17">
                  <c:v>29.016999999999999</c:v>
                </c:pt>
                <c:pt idx="18">
                  <c:v>30.445499999999999</c:v>
                </c:pt>
                <c:pt idx="19">
                  <c:v>31.787800000000001</c:v>
                </c:pt>
                <c:pt idx="20">
                  <c:v>33.021500000000003</c:v>
                </c:pt>
                <c:pt idx="21">
                  <c:v>34.127699999999997</c:v>
                </c:pt>
                <c:pt idx="22">
                  <c:v>35.168599999999998</c:v>
                </c:pt>
                <c:pt idx="23">
                  <c:v>36.099299999999999</c:v>
                </c:pt>
                <c:pt idx="24">
                  <c:v>36.991599999999998</c:v>
                </c:pt>
                <c:pt idx="25">
                  <c:v>37.794800000000002</c:v>
                </c:pt>
                <c:pt idx="26">
                  <c:v>38.457299999999996</c:v>
                </c:pt>
                <c:pt idx="27">
                  <c:v>39.116399999999999</c:v>
                </c:pt>
                <c:pt idx="28">
                  <c:v>39.728999999999999</c:v>
                </c:pt>
                <c:pt idx="29">
                  <c:v>40.152700000000003</c:v>
                </c:pt>
                <c:pt idx="30">
                  <c:v>40.620100000000001</c:v>
                </c:pt>
                <c:pt idx="31">
                  <c:v>41.042000000000002</c:v>
                </c:pt>
                <c:pt idx="32">
                  <c:v>41.351399999999998</c:v>
                </c:pt>
                <c:pt idx="33">
                  <c:v>41.684899999999999</c:v>
                </c:pt>
                <c:pt idx="34">
                  <c:v>42.044699999999999</c:v>
                </c:pt>
                <c:pt idx="35">
                  <c:v>42.284300000000002</c:v>
                </c:pt>
                <c:pt idx="36">
                  <c:v>42.570799999999998</c:v>
                </c:pt>
                <c:pt idx="37">
                  <c:v>42.807400000000001</c:v>
                </c:pt>
                <c:pt idx="38">
                  <c:v>42.979399999999998</c:v>
                </c:pt>
                <c:pt idx="39">
                  <c:v>43.173999999999999</c:v>
                </c:pt>
                <c:pt idx="40">
                  <c:v>43.365099999999998</c:v>
                </c:pt>
                <c:pt idx="41">
                  <c:v>43.504300000000001</c:v>
                </c:pt>
                <c:pt idx="42">
                  <c:v>43.686799999999998</c:v>
                </c:pt>
                <c:pt idx="43">
                  <c:v>43.781599999999997</c:v>
                </c:pt>
                <c:pt idx="44">
                  <c:v>43.865099999999998</c:v>
                </c:pt>
                <c:pt idx="45">
                  <c:v>43.937399999999997</c:v>
                </c:pt>
                <c:pt idx="46">
                  <c:v>44.024700000000003</c:v>
                </c:pt>
                <c:pt idx="47">
                  <c:v>44.139600000000002</c:v>
                </c:pt>
                <c:pt idx="48">
                  <c:v>44.1691</c:v>
                </c:pt>
                <c:pt idx="49">
                  <c:v>44.2</c:v>
                </c:pt>
                <c:pt idx="50">
                  <c:v>44.321800000000003</c:v>
                </c:pt>
                <c:pt idx="51">
                  <c:v>44.376600000000003</c:v>
                </c:pt>
                <c:pt idx="52">
                  <c:v>44.439599999999999</c:v>
                </c:pt>
                <c:pt idx="53">
                  <c:v>44.4876</c:v>
                </c:pt>
                <c:pt idx="54">
                  <c:v>44.481299999999997</c:v>
                </c:pt>
                <c:pt idx="55">
                  <c:v>44.5839</c:v>
                </c:pt>
                <c:pt idx="56">
                  <c:v>44.628100000000003</c:v>
                </c:pt>
                <c:pt idx="57">
                  <c:v>44.706299999999999</c:v>
                </c:pt>
                <c:pt idx="58">
                  <c:v>44.798200000000001</c:v>
                </c:pt>
                <c:pt idx="59">
                  <c:v>44.860500000000002</c:v>
                </c:pt>
                <c:pt idx="60">
                  <c:v>44.871000000000002</c:v>
                </c:pt>
                <c:pt idx="61">
                  <c:v>45.040500000000002</c:v>
                </c:pt>
                <c:pt idx="62">
                  <c:v>45.018300000000004</c:v>
                </c:pt>
                <c:pt idx="63">
                  <c:v>45</c:v>
                </c:pt>
                <c:pt idx="64">
                  <c:v>45.033900000000003</c:v>
                </c:pt>
                <c:pt idx="65">
                  <c:v>44.987000000000002</c:v>
                </c:pt>
                <c:pt idx="66">
                  <c:v>45.069800000000001</c:v>
                </c:pt>
                <c:pt idx="67">
                  <c:v>45.101599999999998</c:v>
                </c:pt>
                <c:pt idx="68">
                  <c:v>45.083100000000002</c:v>
                </c:pt>
                <c:pt idx="69">
                  <c:v>45.123199999999997</c:v>
                </c:pt>
                <c:pt idx="70">
                  <c:v>45.048400000000001</c:v>
                </c:pt>
                <c:pt idx="71">
                  <c:v>45.038699999999999</c:v>
                </c:pt>
                <c:pt idx="72">
                  <c:v>45.009</c:v>
                </c:pt>
                <c:pt idx="73">
                  <c:v>44.902900000000002</c:v>
                </c:pt>
                <c:pt idx="74">
                  <c:v>44.844499999999996</c:v>
                </c:pt>
                <c:pt idx="75">
                  <c:v>44.759099999999997</c:v>
                </c:pt>
                <c:pt idx="76">
                  <c:v>44.628900000000002</c:v>
                </c:pt>
                <c:pt idx="77">
                  <c:v>44.613100000000003</c:v>
                </c:pt>
                <c:pt idx="78">
                  <c:v>44.518099999999997</c:v>
                </c:pt>
                <c:pt idx="79">
                  <c:v>44.4315</c:v>
                </c:pt>
                <c:pt idx="80">
                  <c:v>44.372900000000001</c:v>
                </c:pt>
                <c:pt idx="81">
                  <c:v>44.286999999999999</c:v>
                </c:pt>
                <c:pt idx="82">
                  <c:v>44.203299999999999</c:v>
                </c:pt>
                <c:pt idx="83">
                  <c:v>44.115699999999997</c:v>
                </c:pt>
                <c:pt idx="84">
                  <c:v>44.1053</c:v>
                </c:pt>
                <c:pt idx="85">
                  <c:v>43.964599999999997</c:v>
                </c:pt>
                <c:pt idx="86">
                  <c:v>43.836100000000002</c:v>
                </c:pt>
                <c:pt idx="87">
                  <c:v>43.752800000000001</c:v>
                </c:pt>
                <c:pt idx="88">
                  <c:v>43.6496</c:v>
                </c:pt>
                <c:pt idx="89">
                  <c:v>43.512599999999999</c:v>
                </c:pt>
                <c:pt idx="90">
                  <c:v>43.470300000000002</c:v>
                </c:pt>
                <c:pt idx="91">
                  <c:v>43.319000000000003</c:v>
                </c:pt>
                <c:pt idx="92">
                  <c:v>43.146999999999998</c:v>
                </c:pt>
                <c:pt idx="93">
                  <c:v>43.115200000000002</c:v>
                </c:pt>
                <c:pt idx="94">
                  <c:v>42.995800000000003</c:v>
                </c:pt>
                <c:pt idx="95">
                  <c:v>42.856099999999998</c:v>
                </c:pt>
                <c:pt idx="96">
                  <c:v>42.805999999999997</c:v>
                </c:pt>
                <c:pt idx="97">
                  <c:v>42.712800000000001</c:v>
                </c:pt>
                <c:pt idx="98">
                  <c:v>42.631599999999999</c:v>
                </c:pt>
                <c:pt idx="99">
                  <c:v>42.625300000000003</c:v>
                </c:pt>
                <c:pt idx="100">
                  <c:v>42.580800000000004</c:v>
                </c:pt>
                <c:pt idx="101">
                  <c:v>42.509599999999999</c:v>
                </c:pt>
                <c:pt idx="102">
                  <c:v>42.472000000000001</c:v>
                </c:pt>
                <c:pt idx="103">
                  <c:v>42.393700000000003</c:v>
                </c:pt>
                <c:pt idx="104">
                  <c:v>42.215800000000002</c:v>
                </c:pt>
                <c:pt idx="105">
                  <c:v>42.125900000000001</c:v>
                </c:pt>
                <c:pt idx="106">
                  <c:v>41.973100000000002</c:v>
                </c:pt>
                <c:pt idx="107">
                  <c:v>41.810299999999998</c:v>
                </c:pt>
                <c:pt idx="108">
                  <c:v>41.723799999999997</c:v>
                </c:pt>
                <c:pt idx="109">
                  <c:v>41.5441</c:v>
                </c:pt>
                <c:pt idx="110">
                  <c:v>41.3934</c:v>
                </c:pt>
                <c:pt idx="111">
                  <c:v>41.290500000000002</c:v>
                </c:pt>
                <c:pt idx="112">
                  <c:v>41.134300000000003</c:v>
                </c:pt>
                <c:pt idx="113">
                  <c:v>40.990600000000001</c:v>
                </c:pt>
                <c:pt idx="114">
                  <c:v>40.860300000000002</c:v>
                </c:pt>
                <c:pt idx="115">
                  <c:v>40.778100000000002</c:v>
                </c:pt>
                <c:pt idx="116">
                  <c:v>40.729700000000001</c:v>
                </c:pt>
                <c:pt idx="117">
                  <c:v>40.601199999999999</c:v>
                </c:pt>
                <c:pt idx="118">
                  <c:v>40.585099999999997</c:v>
                </c:pt>
                <c:pt idx="119">
                  <c:v>40.5533</c:v>
                </c:pt>
                <c:pt idx="120">
                  <c:v>40.416899999999998</c:v>
                </c:pt>
                <c:pt idx="121">
                  <c:v>40.367699999999999</c:v>
                </c:pt>
                <c:pt idx="122">
                  <c:v>40.280200000000001</c:v>
                </c:pt>
                <c:pt idx="123">
                  <c:v>40.126300000000001</c:v>
                </c:pt>
                <c:pt idx="124">
                  <c:v>40.123100000000001</c:v>
                </c:pt>
                <c:pt idx="125">
                  <c:v>40.042999999999999</c:v>
                </c:pt>
                <c:pt idx="126">
                  <c:v>39.8446</c:v>
                </c:pt>
                <c:pt idx="127">
                  <c:v>39.837400000000002</c:v>
                </c:pt>
                <c:pt idx="128">
                  <c:v>39.736400000000003</c:v>
                </c:pt>
                <c:pt idx="129">
                  <c:v>39.625</c:v>
                </c:pt>
                <c:pt idx="130">
                  <c:v>39.535499999999999</c:v>
                </c:pt>
                <c:pt idx="131">
                  <c:v>39.4377</c:v>
                </c:pt>
                <c:pt idx="132">
                  <c:v>39.349899999999998</c:v>
                </c:pt>
                <c:pt idx="133">
                  <c:v>39.338000000000001</c:v>
                </c:pt>
                <c:pt idx="134">
                  <c:v>39.129899999999999</c:v>
                </c:pt>
                <c:pt idx="135">
                  <c:v>39.034399999999998</c:v>
                </c:pt>
                <c:pt idx="136">
                  <c:v>39.0657</c:v>
                </c:pt>
                <c:pt idx="137">
                  <c:v>38.964799999999997</c:v>
                </c:pt>
                <c:pt idx="138">
                  <c:v>38.8279</c:v>
                </c:pt>
                <c:pt idx="139">
                  <c:v>38.741399999999999</c:v>
                </c:pt>
                <c:pt idx="140">
                  <c:v>38.6096</c:v>
                </c:pt>
                <c:pt idx="141">
                  <c:v>38.427300000000002</c:v>
                </c:pt>
                <c:pt idx="142">
                  <c:v>38.423299999999998</c:v>
                </c:pt>
                <c:pt idx="143">
                  <c:v>38.289200000000001</c:v>
                </c:pt>
                <c:pt idx="144">
                  <c:v>38.167900000000003</c:v>
                </c:pt>
                <c:pt idx="145">
                  <c:v>38.076099999999997</c:v>
                </c:pt>
                <c:pt idx="146">
                  <c:v>37.956600000000002</c:v>
                </c:pt>
                <c:pt idx="147">
                  <c:v>37.837699999999998</c:v>
                </c:pt>
                <c:pt idx="148">
                  <c:v>37.742600000000003</c:v>
                </c:pt>
                <c:pt idx="149">
                  <c:v>37.499499999999998</c:v>
                </c:pt>
                <c:pt idx="150">
                  <c:v>37.437199999999997</c:v>
                </c:pt>
                <c:pt idx="151">
                  <c:v>37.2639</c:v>
                </c:pt>
                <c:pt idx="152">
                  <c:v>37.031199999999998</c:v>
                </c:pt>
                <c:pt idx="153">
                  <c:v>37.027099999999997</c:v>
                </c:pt>
                <c:pt idx="154">
                  <c:v>36.848100000000002</c:v>
                </c:pt>
                <c:pt idx="155">
                  <c:v>36.6325</c:v>
                </c:pt>
                <c:pt idx="156">
                  <c:v>36.5807</c:v>
                </c:pt>
                <c:pt idx="157">
                  <c:v>36.393900000000002</c:v>
                </c:pt>
                <c:pt idx="158">
                  <c:v>36.227899999999998</c:v>
                </c:pt>
                <c:pt idx="159">
                  <c:v>36.253399999999999</c:v>
                </c:pt>
                <c:pt idx="160">
                  <c:v>36.0976</c:v>
                </c:pt>
                <c:pt idx="161">
                  <c:v>35.964700000000001</c:v>
                </c:pt>
                <c:pt idx="162">
                  <c:v>35.788800000000002</c:v>
                </c:pt>
                <c:pt idx="163">
                  <c:v>35.742100000000001</c:v>
                </c:pt>
                <c:pt idx="164">
                  <c:v>35.553800000000003</c:v>
                </c:pt>
                <c:pt idx="165">
                  <c:v>35.536999999999999</c:v>
                </c:pt>
                <c:pt idx="166">
                  <c:v>35.405500000000004</c:v>
                </c:pt>
                <c:pt idx="167">
                  <c:v>35.201799999999999</c:v>
                </c:pt>
                <c:pt idx="168">
                  <c:v>35.061799999999998</c:v>
                </c:pt>
                <c:pt idx="169">
                  <c:v>34.793999999999997</c:v>
                </c:pt>
                <c:pt idx="170">
                  <c:v>34.597900000000003</c:v>
                </c:pt>
                <c:pt idx="171">
                  <c:v>34.518300000000004</c:v>
                </c:pt>
                <c:pt idx="172">
                  <c:v>34.349899999999998</c:v>
                </c:pt>
                <c:pt idx="173">
                  <c:v>34.142000000000003</c:v>
                </c:pt>
                <c:pt idx="174">
                  <c:v>34.128599999999999</c:v>
                </c:pt>
                <c:pt idx="175">
                  <c:v>33.858400000000003</c:v>
                </c:pt>
                <c:pt idx="176">
                  <c:v>33.696300000000001</c:v>
                </c:pt>
                <c:pt idx="177">
                  <c:v>33.709400000000002</c:v>
                </c:pt>
                <c:pt idx="178">
                  <c:v>33.470100000000002</c:v>
                </c:pt>
                <c:pt idx="179">
                  <c:v>33.385399999999997</c:v>
                </c:pt>
                <c:pt idx="180">
                  <c:v>33.338999999999999</c:v>
                </c:pt>
                <c:pt idx="181">
                  <c:v>33.149099999999997</c:v>
                </c:pt>
                <c:pt idx="182">
                  <c:v>33.134599999999999</c:v>
                </c:pt>
                <c:pt idx="183">
                  <c:v>33.03</c:v>
                </c:pt>
                <c:pt idx="184">
                  <c:v>32.935099999999998</c:v>
                </c:pt>
                <c:pt idx="185">
                  <c:v>32.849200000000003</c:v>
                </c:pt>
                <c:pt idx="186">
                  <c:v>32.664499999999997</c:v>
                </c:pt>
                <c:pt idx="187">
                  <c:v>32.674700000000001</c:v>
                </c:pt>
                <c:pt idx="188">
                  <c:v>32.526299999999999</c:v>
                </c:pt>
                <c:pt idx="189">
                  <c:v>32.336799999999997</c:v>
                </c:pt>
                <c:pt idx="190">
                  <c:v>32.333100000000002</c:v>
                </c:pt>
                <c:pt idx="191">
                  <c:v>32.191899999999997</c:v>
                </c:pt>
                <c:pt idx="192">
                  <c:v>31.914999999999999</c:v>
                </c:pt>
                <c:pt idx="193">
                  <c:v>31.813600000000001</c:v>
                </c:pt>
                <c:pt idx="194">
                  <c:v>31.7376</c:v>
                </c:pt>
                <c:pt idx="195">
                  <c:v>31.5992</c:v>
                </c:pt>
                <c:pt idx="196">
                  <c:v>31.601400000000002</c:v>
                </c:pt>
                <c:pt idx="197">
                  <c:v>31.377199999999998</c:v>
                </c:pt>
                <c:pt idx="198">
                  <c:v>31.318999999999999</c:v>
                </c:pt>
                <c:pt idx="199">
                  <c:v>31.289300000000001</c:v>
                </c:pt>
                <c:pt idx="200">
                  <c:v>31.212800000000001</c:v>
                </c:pt>
                <c:pt idx="201">
                  <c:v>31.162600000000001</c:v>
                </c:pt>
                <c:pt idx="202">
                  <c:v>31.053799999999999</c:v>
                </c:pt>
                <c:pt idx="203">
                  <c:v>30.9038</c:v>
                </c:pt>
                <c:pt idx="204">
                  <c:v>30.768699999999999</c:v>
                </c:pt>
                <c:pt idx="205">
                  <c:v>30.848800000000001</c:v>
                </c:pt>
                <c:pt idx="206">
                  <c:v>30.732099999999999</c:v>
                </c:pt>
                <c:pt idx="207">
                  <c:v>30.588799999999999</c:v>
                </c:pt>
                <c:pt idx="208">
                  <c:v>30.4557</c:v>
                </c:pt>
                <c:pt idx="209">
                  <c:v>30.290299999999998</c:v>
                </c:pt>
                <c:pt idx="210">
                  <c:v>30.193899999999999</c:v>
                </c:pt>
                <c:pt idx="211">
                  <c:v>30.105599999999999</c:v>
                </c:pt>
                <c:pt idx="212">
                  <c:v>30.059200000000001</c:v>
                </c:pt>
                <c:pt idx="213">
                  <c:v>30.034199999999998</c:v>
                </c:pt>
                <c:pt idx="214">
                  <c:v>29.6861</c:v>
                </c:pt>
                <c:pt idx="215">
                  <c:v>29.685700000000001</c:v>
                </c:pt>
                <c:pt idx="216">
                  <c:v>29.620899999999999</c:v>
                </c:pt>
                <c:pt idx="217">
                  <c:v>29.5242</c:v>
                </c:pt>
                <c:pt idx="218">
                  <c:v>29.712399999999999</c:v>
                </c:pt>
                <c:pt idx="219">
                  <c:v>29.495000000000001</c:v>
                </c:pt>
                <c:pt idx="220">
                  <c:v>29.375699999999998</c:v>
                </c:pt>
                <c:pt idx="221">
                  <c:v>29.322399999999998</c:v>
                </c:pt>
                <c:pt idx="222">
                  <c:v>29.1496</c:v>
                </c:pt>
                <c:pt idx="223">
                  <c:v>29.088799999999999</c:v>
                </c:pt>
                <c:pt idx="224">
                  <c:v>28.982800000000001</c:v>
                </c:pt>
                <c:pt idx="225">
                  <c:v>28.866399999999999</c:v>
                </c:pt>
                <c:pt idx="226">
                  <c:v>28.726099999999999</c:v>
                </c:pt>
                <c:pt idx="227">
                  <c:v>28.5395</c:v>
                </c:pt>
                <c:pt idx="228">
                  <c:v>28.342400000000001</c:v>
                </c:pt>
                <c:pt idx="229">
                  <c:v>28.1601</c:v>
                </c:pt>
                <c:pt idx="230">
                  <c:v>28.0578</c:v>
                </c:pt>
                <c:pt idx="231">
                  <c:v>27.884599999999999</c:v>
                </c:pt>
                <c:pt idx="232">
                  <c:v>27.7622</c:v>
                </c:pt>
                <c:pt idx="233">
                  <c:v>27.601500000000001</c:v>
                </c:pt>
                <c:pt idx="234">
                  <c:v>27.557099999999998</c:v>
                </c:pt>
                <c:pt idx="235">
                  <c:v>27.483799999999999</c:v>
                </c:pt>
                <c:pt idx="236">
                  <c:v>27.156600000000001</c:v>
                </c:pt>
                <c:pt idx="237">
                  <c:v>27.069099999999999</c:v>
                </c:pt>
                <c:pt idx="238">
                  <c:v>26.9466</c:v>
                </c:pt>
                <c:pt idx="239">
                  <c:v>26.823899999999998</c:v>
                </c:pt>
                <c:pt idx="240">
                  <c:v>26.871500000000001</c:v>
                </c:pt>
                <c:pt idx="241">
                  <c:v>26.728400000000001</c:v>
                </c:pt>
                <c:pt idx="242">
                  <c:v>26.549099999999999</c:v>
                </c:pt>
                <c:pt idx="243">
                  <c:v>26.250299999999999</c:v>
                </c:pt>
                <c:pt idx="244">
                  <c:v>26.169499999999999</c:v>
                </c:pt>
                <c:pt idx="245">
                  <c:v>25.986599999999999</c:v>
                </c:pt>
                <c:pt idx="246">
                  <c:v>25.648700000000002</c:v>
                </c:pt>
                <c:pt idx="247">
                  <c:v>25.606999999999999</c:v>
                </c:pt>
                <c:pt idx="248">
                  <c:v>25.521699999999999</c:v>
                </c:pt>
                <c:pt idx="249">
                  <c:v>25.425000000000001</c:v>
                </c:pt>
                <c:pt idx="250">
                  <c:v>25.104500000000002</c:v>
                </c:pt>
                <c:pt idx="251">
                  <c:v>25.063199999999998</c:v>
                </c:pt>
                <c:pt idx="252">
                  <c:v>24.819800000000001</c:v>
                </c:pt>
                <c:pt idx="253">
                  <c:v>24.787800000000001</c:v>
                </c:pt>
                <c:pt idx="254">
                  <c:v>24.817299999999999</c:v>
                </c:pt>
                <c:pt idx="255">
                  <c:v>24.650600000000001</c:v>
                </c:pt>
                <c:pt idx="256">
                  <c:v>24.524899999999999</c:v>
                </c:pt>
                <c:pt idx="257">
                  <c:v>24.578800000000001</c:v>
                </c:pt>
                <c:pt idx="258">
                  <c:v>24.207699999999999</c:v>
                </c:pt>
                <c:pt idx="259">
                  <c:v>24.194299999999998</c:v>
                </c:pt>
                <c:pt idx="260">
                  <c:v>24.206</c:v>
                </c:pt>
                <c:pt idx="261">
                  <c:v>24.155899999999999</c:v>
                </c:pt>
                <c:pt idx="262">
                  <c:v>24.1282</c:v>
                </c:pt>
                <c:pt idx="263">
                  <c:v>23.883800000000001</c:v>
                </c:pt>
                <c:pt idx="264">
                  <c:v>23.798100000000002</c:v>
                </c:pt>
                <c:pt idx="265">
                  <c:v>23.690200000000001</c:v>
                </c:pt>
                <c:pt idx="266">
                  <c:v>23.779499999999999</c:v>
                </c:pt>
                <c:pt idx="267">
                  <c:v>23.529900000000001</c:v>
                </c:pt>
                <c:pt idx="268">
                  <c:v>23.683</c:v>
                </c:pt>
                <c:pt idx="269">
                  <c:v>23.2987</c:v>
                </c:pt>
                <c:pt idx="270">
                  <c:v>23.302800000000001</c:v>
                </c:pt>
                <c:pt idx="271">
                  <c:v>23.362500000000001</c:v>
                </c:pt>
                <c:pt idx="272">
                  <c:v>23.461500000000001</c:v>
                </c:pt>
                <c:pt idx="273">
                  <c:v>23.364100000000001</c:v>
                </c:pt>
                <c:pt idx="274">
                  <c:v>23.235299999999999</c:v>
                </c:pt>
                <c:pt idx="275">
                  <c:v>23.160799999999998</c:v>
                </c:pt>
                <c:pt idx="276">
                  <c:v>23.227699999999999</c:v>
                </c:pt>
                <c:pt idx="277">
                  <c:v>23.0913</c:v>
                </c:pt>
                <c:pt idx="278">
                  <c:v>22.960599999999999</c:v>
                </c:pt>
                <c:pt idx="279">
                  <c:v>23.068899999999999</c:v>
                </c:pt>
                <c:pt idx="280">
                  <c:v>22.857600000000001</c:v>
                </c:pt>
                <c:pt idx="281">
                  <c:v>22.562799999999999</c:v>
                </c:pt>
                <c:pt idx="282">
                  <c:v>22.867699999999999</c:v>
                </c:pt>
                <c:pt idx="283">
                  <c:v>22.855</c:v>
                </c:pt>
                <c:pt idx="284">
                  <c:v>22.6616</c:v>
                </c:pt>
                <c:pt idx="285">
                  <c:v>22.512499999999999</c:v>
                </c:pt>
                <c:pt idx="286">
                  <c:v>22.3719</c:v>
                </c:pt>
                <c:pt idx="287">
                  <c:v>22.1708</c:v>
                </c:pt>
                <c:pt idx="288">
                  <c:v>22.319800000000001</c:v>
                </c:pt>
                <c:pt idx="289">
                  <c:v>22.1282</c:v>
                </c:pt>
                <c:pt idx="290">
                  <c:v>21.930700000000002</c:v>
                </c:pt>
                <c:pt idx="291">
                  <c:v>22.0504</c:v>
                </c:pt>
                <c:pt idx="292">
                  <c:v>21.924900000000001</c:v>
                </c:pt>
                <c:pt idx="293">
                  <c:v>21.9053</c:v>
                </c:pt>
                <c:pt idx="294">
                  <c:v>21.8934</c:v>
                </c:pt>
                <c:pt idx="295">
                  <c:v>21.7806</c:v>
                </c:pt>
                <c:pt idx="296">
                  <c:v>21.5731</c:v>
                </c:pt>
                <c:pt idx="297">
                  <c:v>21.447399999999998</c:v>
                </c:pt>
                <c:pt idx="298">
                  <c:v>21.1295</c:v>
                </c:pt>
                <c:pt idx="299">
                  <c:v>21.426300000000001</c:v>
                </c:pt>
                <c:pt idx="300">
                  <c:v>21.114999999999998</c:v>
                </c:pt>
                <c:pt idx="301">
                  <c:v>20.909400000000002</c:v>
                </c:pt>
                <c:pt idx="302">
                  <c:v>20.871700000000001</c:v>
                </c:pt>
                <c:pt idx="303">
                  <c:v>20.731200000000001</c:v>
                </c:pt>
                <c:pt idx="304">
                  <c:v>20.9283</c:v>
                </c:pt>
                <c:pt idx="305">
                  <c:v>20.3643</c:v>
                </c:pt>
                <c:pt idx="306">
                  <c:v>20.314</c:v>
                </c:pt>
                <c:pt idx="307">
                  <c:v>20.4026</c:v>
                </c:pt>
                <c:pt idx="308">
                  <c:v>20.101800000000001</c:v>
                </c:pt>
                <c:pt idx="309">
                  <c:v>20.187200000000001</c:v>
                </c:pt>
                <c:pt idx="310">
                  <c:v>20.506</c:v>
                </c:pt>
                <c:pt idx="311">
                  <c:v>20.224399999999999</c:v>
                </c:pt>
                <c:pt idx="312">
                  <c:v>19.991800000000001</c:v>
                </c:pt>
                <c:pt idx="313">
                  <c:v>20.099399999999999</c:v>
                </c:pt>
                <c:pt idx="314">
                  <c:v>20.143699999999999</c:v>
                </c:pt>
                <c:pt idx="315">
                  <c:v>20.209399999999999</c:v>
                </c:pt>
                <c:pt idx="316">
                  <c:v>19.948</c:v>
                </c:pt>
                <c:pt idx="317">
                  <c:v>20.276299999999999</c:v>
                </c:pt>
                <c:pt idx="318">
                  <c:v>20.206800000000001</c:v>
                </c:pt>
                <c:pt idx="319">
                  <c:v>19.8065</c:v>
                </c:pt>
                <c:pt idx="320">
                  <c:v>19.831299999999999</c:v>
                </c:pt>
                <c:pt idx="321">
                  <c:v>19.849599999999999</c:v>
                </c:pt>
                <c:pt idx="322">
                  <c:v>19.590599999999998</c:v>
                </c:pt>
                <c:pt idx="323">
                  <c:v>19.432700000000001</c:v>
                </c:pt>
                <c:pt idx="324">
                  <c:v>19.7363</c:v>
                </c:pt>
                <c:pt idx="325">
                  <c:v>19.845300000000002</c:v>
                </c:pt>
                <c:pt idx="326">
                  <c:v>19.592700000000001</c:v>
                </c:pt>
                <c:pt idx="327">
                  <c:v>19.331399999999999</c:v>
                </c:pt>
                <c:pt idx="328">
                  <c:v>19.438500000000001</c:v>
                </c:pt>
                <c:pt idx="329">
                  <c:v>19.471900000000002</c:v>
                </c:pt>
                <c:pt idx="330">
                  <c:v>19.458600000000001</c:v>
                </c:pt>
                <c:pt idx="331">
                  <c:v>19.5579</c:v>
                </c:pt>
                <c:pt idx="332">
                  <c:v>19.512699999999999</c:v>
                </c:pt>
                <c:pt idx="333">
                  <c:v>19.327400000000001</c:v>
                </c:pt>
                <c:pt idx="334">
                  <c:v>19.092400000000001</c:v>
                </c:pt>
                <c:pt idx="335">
                  <c:v>19.410299999999999</c:v>
                </c:pt>
                <c:pt idx="336">
                  <c:v>19.3995</c:v>
                </c:pt>
                <c:pt idx="337">
                  <c:v>19.217300000000002</c:v>
                </c:pt>
                <c:pt idx="338">
                  <c:v>19.053100000000001</c:v>
                </c:pt>
                <c:pt idx="339">
                  <c:v>18.939699999999998</c:v>
                </c:pt>
                <c:pt idx="340">
                  <c:v>18.572600000000001</c:v>
                </c:pt>
                <c:pt idx="341">
                  <c:v>18.625900000000001</c:v>
                </c:pt>
                <c:pt idx="342">
                  <c:v>18.545300000000001</c:v>
                </c:pt>
                <c:pt idx="343">
                  <c:v>18.5962</c:v>
                </c:pt>
                <c:pt idx="344">
                  <c:v>18.973700000000001</c:v>
                </c:pt>
                <c:pt idx="345">
                  <c:v>18.456299999999999</c:v>
                </c:pt>
                <c:pt idx="346">
                  <c:v>18.4314</c:v>
                </c:pt>
                <c:pt idx="347">
                  <c:v>18.253399999999999</c:v>
                </c:pt>
                <c:pt idx="348">
                  <c:v>18.661999999999999</c:v>
                </c:pt>
                <c:pt idx="349">
                  <c:v>18.9038</c:v>
                </c:pt>
                <c:pt idx="350">
                  <c:v>18.666399999999999</c:v>
                </c:pt>
                <c:pt idx="351">
                  <c:v>18.885100000000001</c:v>
                </c:pt>
                <c:pt idx="352">
                  <c:v>18.7456</c:v>
                </c:pt>
                <c:pt idx="353">
                  <c:v>18.026199999999999</c:v>
                </c:pt>
                <c:pt idx="354">
                  <c:v>18.7818</c:v>
                </c:pt>
                <c:pt idx="355">
                  <c:v>18.647600000000001</c:v>
                </c:pt>
                <c:pt idx="356">
                  <c:v>18.757899999999999</c:v>
                </c:pt>
                <c:pt idx="357">
                  <c:v>18.6676</c:v>
                </c:pt>
                <c:pt idx="358">
                  <c:v>18.191400000000002</c:v>
                </c:pt>
                <c:pt idx="359">
                  <c:v>18.242799999999999</c:v>
                </c:pt>
                <c:pt idx="360">
                  <c:v>18.148900000000001</c:v>
                </c:pt>
                <c:pt idx="361">
                  <c:v>18.347300000000001</c:v>
                </c:pt>
                <c:pt idx="362">
                  <c:v>18.375499999999999</c:v>
                </c:pt>
                <c:pt idx="363">
                  <c:v>18.1126</c:v>
                </c:pt>
                <c:pt idx="364">
                  <c:v>18.304400000000001</c:v>
                </c:pt>
                <c:pt idx="365">
                  <c:v>18.061</c:v>
                </c:pt>
                <c:pt idx="366">
                  <c:v>18.062200000000001</c:v>
                </c:pt>
                <c:pt idx="367">
                  <c:v>18.1492</c:v>
                </c:pt>
                <c:pt idx="368">
                  <c:v>18.3703</c:v>
                </c:pt>
                <c:pt idx="369">
                  <c:v>18.085999999999999</c:v>
                </c:pt>
                <c:pt idx="370">
                  <c:v>18.061499999999999</c:v>
                </c:pt>
                <c:pt idx="371">
                  <c:v>17.820399999999999</c:v>
                </c:pt>
                <c:pt idx="372">
                  <c:v>18.0899</c:v>
                </c:pt>
                <c:pt idx="373">
                  <c:v>18.058399999999999</c:v>
                </c:pt>
                <c:pt idx="374">
                  <c:v>17.985900000000001</c:v>
                </c:pt>
                <c:pt idx="375">
                  <c:v>17.9985</c:v>
                </c:pt>
                <c:pt idx="376">
                  <c:v>17.9115</c:v>
                </c:pt>
                <c:pt idx="377">
                  <c:v>18.049600000000002</c:v>
                </c:pt>
                <c:pt idx="378">
                  <c:v>18.113499999999998</c:v>
                </c:pt>
                <c:pt idx="379">
                  <c:v>17.899699999999999</c:v>
                </c:pt>
                <c:pt idx="380">
                  <c:v>17.937899999999999</c:v>
                </c:pt>
                <c:pt idx="381">
                  <c:v>18.107199999999999</c:v>
                </c:pt>
                <c:pt idx="382">
                  <c:v>18.208100000000002</c:v>
                </c:pt>
                <c:pt idx="383">
                  <c:v>17.988900000000001</c:v>
                </c:pt>
                <c:pt idx="384">
                  <c:v>17.9877</c:v>
                </c:pt>
                <c:pt idx="385">
                  <c:v>17.875299999999999</c:v>
                </c:pt>
                <c:pt idx="386">
                  <c:v>17.784800000000001</c:v>
                </c:pt>
                <c:pt idx="387">
                  <c:v>18.425899999999999</c:v>
                </c:pt>
                <c:pt idx="388">
                  <c:v>17.760200000000001</c:v>
                </c:pt>
                <c:pt idx="389">
                  <c:v>18.119399999999999</c:v>
                </c:pt>
                <c:pt idx="390">
                  <c:v>17.808800000000002</c:v>
                </c:pt>
                <c:pt idx="391">
                  <c:v>18.1309</c:v>
                </c:pt>
                <c:pt idx="392">
                  <c:v>17.5685</c:v>
                </c:pt>
                <c:pt idx="393">
                  <c:v>17.7195</c:v>
                </c:pt>
                <c:pt idx="394">
                  <c:v>18.064699999999998</c:v>
                </c:pt>
                <c:pt idx="395">
                  <c:v>17.9876</c:v>
                </c:pt>
                <c:pt idx="396">
                  <c:v>17.773700000000002</c:v>
                </c:pt>
                <c:pt idx="397">
                  <c:v>18.233499999999999</c:v>
                </c:pt>
                <c:pt idx="398">
                  <c:v>18.2944</c:v>
                </c:pt>
                <c:pt idx="399">
                  <c:v>17.642199999999999</c:v>
                </c:pt>
                <c:pt idx="400">
                  <c:v>17.920400000000001</c:v>
                </c:pt>
                <c:pt idx="401">
                  <c:v>18.427199999999999</c:v>
                </c:pt>
                <c:pt idx="402">
                  <c:v>18.081299999999999</c:v>
                </c:pt>
                <c:pt idx="403">
                  <c:v>17.847300000000001</c:v>
                </c:pt>
                <c:pt idx="404">
                  <c:v>18.1069</c:v>
                </c:pt>
                <c:pt idx="405">
                  <c:v>18.223600000000001</c:v>
                </c:pt>
                <c:pt idx="406">
                  <c:v>18.140799999999999</c:v>
                </c:pt>
                <c:pt idx="407">
                  <c:v>18.0122</c:v>
                </c:pt>
                <c:pt idx="408">
                  <c:v>18.1647</c:v>
                </c:pt>
                <c:pt idx="409">
                  <c:v>18.299399999999999</c:v>
                </c:pt>
                <c:pt idx="410">
                  <c:v>18.2302</c:v>
                </c:pt>
                <c:pt idx="411">
                  <c:v>18.085100000000001</c:v>
                </c:pt>
                <c:pt idx="412">
                  <c:v>18.464400000000001</c:v>
                </c:pt>
                <c:pt idx="413">
                  <c:v>18.395099999999999</c:v>
                </c:pt>
                <c:pt idx="414">
                  <c:v>18.54</c:v>
                </c:pt>
                <c:pt idx="415">
                  <c:v>18.261500000000002</c:v>
                </c:pt>
                <c:pt idx="416">
                  <c:v>18.211300000000001</c:v>
                </c:pt>
                <c:pt idx="417">
                  <c:v>18.501200000000001</c:v>
                </c:pt>
                <c:pt idx="418">
                  <c:v>18.4541</c:v>
                </c:pt>
                <c:pt idx="419">
                  <c:v>18.382200000000001</c:v>
                </c:pt>
                <c:pt idx="420">
                  <c:v>18.5474</c:v>
                </c:pt>
                <c:pt idx="421">
                  <c:v>18.780999999999999</c:v>
                </c:pt>
                <c:pt idx="422">
                  <c:v>18.7913</c:v>
                </c:pt>
                <c:pt idx="423">
                  <c:v>18.675000000000001</c:v>
                </c:pt>
                <c:pt idx="424">
                  <c:v>18.6738</c:v>
                </c:pt>
                <c:pt idx="425">
                  <c:v>18.456700000000001</c:v>
                </c:pt>
                <c:pt idx="426">
                  <c:v>18.492599999999999</c:v>
                </c:pt>
                <c:pt idx="427">
                  <c:v>18.774799999999999</c:v>
                </c:pt>
                <c:pt idx="428">
                  <c:v>19.1919</c:v>
                </c:pt>
                <c:pt idx="429">
                  <c:v>19.092500000000001</c:v>
                </c:pt>
                <c:pt idx="430">
                  <c:v>18.438500000000001</c:v>
                </c:pt>
                <c:pt idx="431">
                  <c:v>19.0032</c:v>
                </c:pt>
                <c:pt idx="432">
                  <c:v>18.8507</c:v>
                </c:pt>
                <c:pt idx="433">
                  <c:v>18.622199999999999</c:v>
                </c:pt>
                <c:pt idx="434">
                  <c:v>18.9313</c:v>
                </c:pt>
                <c:pt idx="435">
                  <c:v>19.281400000000001</c:v>
                </c:pt>
                <c:pt idx="436">
                  <c:v>19.0686</c:v>
                </c:pt>
                <c:pt idx="437">
                  <c:v>18.917999999999999</c:v>
                </c:pt>
                <c:pt idx="438">
                  <c:v>18.756699999999999</c:v>
                </c:pt>
                <c:pt idx="439">
                  <c:v>19.412199999999999</c:v>
                </c:pt>
                <c:pt idx="440">
                  <c:v>19.153400000000001</c:v>
                </c:pt>
                <c:pt idx="441">
                  <c:v>19.492000000000001</c:v>
                </c:pt>
                <c:pt idx="442">
                  <c:v>19.602399999999999</c:v>
                </c:pt>
                <c:pt idx="443">
                  <c:v>19.4436</c:v>
                </c:pt>
                <c:pt idx="444">
                  <c:v>19.393799999999999</c:v>
                </c:pt>
                <c:pt idx="445">
                  <c:v>19.3017</c:v>
                </c:pt>
                <c:pt idx="446">
                  <c:v>19.662199999999999</c:v>
                </c:pt>
                <c:pt idx="447">
                  <c:v>19.806000000000001</c:v>
                </c:pt>
                <c:pt idx="448">
                  <c:v>19.7</c:v>
                </c:pt>
                <c:pt idx="449">
                  <c:v>20.083600000000001</c:v>
                </c:pt>
                <c:pt idx="450">
                  <c:v>19.6175</c:v>
                </c:pt>
                <c:pt idx="451">
                  <c:v>19.418500000000002</c:v>
                </c:pt>
                <c:pt idx="452">
                  <c:v>20.006599999999999</c:v>
                </c:pt>
                <c:pt idx="453">
                  <c:v>19.893599999999999</c:v>
                </c:pt>
                <c:pt idx="454">
                  <c:v>19.735600000000002</c:v>
                </c:pt>
                <c:pt idx="455">
                  <c:v>20.162800000000001</c:v>
                </c:pt>
                <c:pt idx="456">
                  <c:v>19.9682</c:v>
                </c:pt>
                <c:pt idx="457">
                  <c:v>20.439900000000002</c:v>
                </c:pt>
                <c:pt idx="458">
                  <c:v>19.8689</c:v>
                </c:pt>
                <c:pt idx="459">
                  <c:v>19.965800000000002</c:v>
                </c:pt>
                <c:pt idx="460">
                  <c:v>20.794699999999999</c:v>
                </c:pt>
                <c:pt idx="461">
                  <c:v>19.939900000000002</c:v>
                </c:pt>
                <c:pt idx="462">
                  <c:v>20.454799999999999</c:v>
                </c:pt>
                <c:pt idx="463">
                  <c:v>20.733599999999999</c:v>
                </c:pt>
                <c:pt idx="464">
                  <c:v>20.730899999999998</c:v>
                </c:pt>
                <c:pt idx="465">
                  <c:v>20.7989</c:v>
                </c:pt>
                <c:pt idx="466">
                  <c:v>20.207000000000001</c:v>
                </c:pt>
                <c:pt idx="467">
                  <c:v>20.412800000000001</c:v>
                </c:pt>
                <c:pt idx="468">
                  <c:v>20.620699999999999</c:v>
                </c:pt>
                <c:pt idx="469">
                  <c:v>20.7789</c:v>
                </c:pt>
                <c:pt idx="470">
                  <c:v>20.8308</c:v>
                </c:pt>
                <c:pt idx="471">
                  <c:v>20.9053</c:v>
                </c:pt>
                <c:pt idx="472">
                  <c:v>21.069700000000001</c:v>
                </c:pt>
                <c:pt idx="473">
                  <c:v>21.1496</c:v>
                </c:pt>
                <c:pt idx="474">
                  <c:v>20.5275</c:v>
                </c:pt>
                <c:pt idx="475">
                  <c:v>21.048500000000001</c:v>
                </c:pt>
                <c:pt idx="476">
                  <c:v>21.4391</c:v>
                </c:pt>
                <c:pt idx="477">
                  <c:v>21.4389</c:v>
                </c:pt>
                <c:pt idx="478">
                  <c:v>21.2501</c:v>
                </c:pt>
                <c:pt idx="479">
                  <c:v>20.880099999999999</c:v>
                </c:pt>
                <c:pt idx="480">
                  <c:v>21.345400000000001</c:v>
                </c:pt>
                <c:pt idx="481">
                  <c:v>21.2212</c:v>
                </c:pt>
                <c:pt idx="482">
                  <c:v>21.567299999999999</c:v>
                </c:pt>
                <c:pt idx="483">
                  <c:v>21.308700000000002</c:v>
                </c:pt>
                <c:pt idx="484">
                  <c:v>22.2058</c:v>
                </c:pt>
                <c:pt idx="485">
                  <c:v>21.392600000000002</c:v>
                </c:pt>
                <c:pt idx="486">
                  <c:v>21.766999999999999</c:v>
                </c:pt>
                <c:pt idx="487">
                  <c:v>21.620100000000001</c:v>
                </c:pt>
                <c:pt idx="488">
                  <c:v>21.977699999999999</c:v>
                </c:pt>
                <c:pt idx="489">
                  <c:v>21.728200000000001</c:v>
                </c:pt>
                <c:pt idx="490">
                  <c:v>22.142099999999999</c:v>
                </c:pt>
                <c:pt idx="491">
                  <c:v>22.481400000000001</c:v>
                </c:pt>
                <c:pt idx="492">
                  <c:v>22.225300000000001</c:v>
                </c:pt>
                <c:pt idx="493">
                  <c:v>21.970800000000001</c:v>
                </c:pt>
                <c:pt idx="494">
                  <c:v>22.5716</c:v>
                </c:pt>
                <c:pt idx="495">
                  <c:v>22.2364</c:v>
                </c:pt>
                <c:pt idx="496">
                  <c:v>22.8354</c:v>
                </c:pt>
                <c:pt idx="497">
                  <c:v>22.852499999999999</c:v>
                </c:pt>
                <c:pt idx="498">
                  <c:v>22.587199999999999</c:v>
                </c:pt>
                <c:pt idx="499">
                  <c:v>22.333500000000001</c:v>
                </c:pt>
                <c:pt idx="500">
                  <c:v>22.793099999999999</c:v>
                </c:pt>
                <c:pt idx="501">
                  <c:v>22.698399999999999</c:v>
                </c:pt>
                <c:pt idx="502">
                  <c:v>22.898800000000001</c:v>
                </c:pt>
                <c:pt idx="503">
                  <c:v>23.005099999999999</c:v>
                </c:pt>
                <c:pt idx="504">
                  <c:v>23.023</c:v>
                </c:pt>
                <c:pt idx="505">
                  <c:v>22.259</c:v>
                </c:pt>
                <c:pt idx="506">
                  <c:v>23.609300000000001</c:v>
                </c:pt>
                <c:pt idx="507">
                  <c:v>23.2224</c:v>
                </c:pt>
                <c:pt idx="508">
                  <c:v>23.2303</c:v>
                </c:pt>
                <c:pt idx="509">
                  <c:v>23.313600000000001</c:v>
                </c:pt>
                <c:pt idx="510">
                  <c:v>23.144600000000001</c:v>
                </c:pt>
                <c:pt idx="511">
                  <c:v>23.135400000000001</c:v>
                </c:pt>
                <c:pt idx="512">
                  <c:v>23.792400000000001</c:v>
                </c:pt>
                <c:pt idx="513">
                  <c:v>24.087299999999999</c:v>
                </c:pt>
                <c:pt idx="514">
                  <c:v>23.8109</c:v>
                </c:pt>
                <c:pt idx="515">
                  <c:v>23.547599999999999</c:v>
                </c:pt>
                <c:pt idx="516">
                  <c:v>23.750800000000002</c:v>
                </c:pt>
                <c:pt idx="517">
                  <c:v>23.6876</c:v>
                </c:pt>
                <c:pt idx="518">
                  <c:v>23.917100000000001</c:v>
                </c:pt>
                <c:pt idx="519">
                  <c:v>23.9086</c:v>
                </c:pt>
                <c:pt idx="520">
                  <c:v>23.885000000000002</c:v>
                </c:pt>
                <c:pt idx="521">
                  <c:v>24.191500000000001</c:v>
                </c:pt>
                <c:pt idx="522">
                  <c:v>24.3401</c:v>
                </c:pt>
                <c:pt idx="523">
                  <c:v>23.8462</c:v>
                </c:pt>
                <c:pt idx="524">
                  <c:v>23.768000000000001</c:v>
                </c:pt>
                <c:pt idx="525">
                  <c:v>23.759399999999999</c:v>
                </c:pt>
                <c:pt idx="526">
                  <c:v>24.4758</c:v>
                </c:pt>
                <c:pt idx="527">
                  <c:v>23.395499999999998</c:v>
                </c:pt>
                <c:pt idx="528">
                  <c:v>24.787800000000001</c:v>
                </c:pt>
                <c:pt idx="529">
                  <c:v>24.334199999999999</c:v>
                </c:pt>
                <c:pt idx="530">
                  <c:v>24.359000000000002</c:v>
                </c:pt>
                <c:pt idx="531">
                  <c:v>24.6648</c:v>
                </c:pt>
                <c:pt idx="532">
                  <c:v>24.4223</c:v>
                </c:pt>
                <c:pt idx="533">
                  <c:v>24.94</c:v>
                </c:pt>
                <c:pt idx="534">
                  <c:v>24.4651</c:v>
                </c:pt>
                <c:pt idx="535">
                  <c:v>24.657900000000001</c:v>
                </c:pt>
                <c:pt idx="536">
                  <c:v>24.8324</c:v>
                </c:pt>
                <c:pt idx="537">
                  <c:v>25.190100000000001</c:v>
                </c:pt>
                <c:pt idx="538">
                  <c:v>25.0258</c:v>
                </c:pt>
                <c:pt idx="539">
                  <c:v>24.5273</c:v>
                </c:pt>
                <c:pt idx="540">
                  <c:v>25.225899999999999</c:v>
                </c:pt>
                <c:pt idx="541">
                  <c:v>24.432300000000001</c:v>
                </c:pt>
                <c:pt idx="542">
                  <c:v>25.333500000000001</c:v>
                </c:pt>
                <c:pt idx="543">
                  <c:v>24.852499999999999</c:v>
                </c:pt>
                <c:pt idx="544">
                  <c:v>24.8004</c:v>
                </c:pt>
                <c:pt idx="545">
                  <c:v>24.961500000000001</c:v>
                </c:pt>
                <c:pt idx="546">
                  <c:v>25.075700000000001</c:v>
                </c:pt>
                <c:pt idx="547">
                  <c:v>24.744199999999999</c:v>
                </c:pt>
                <c:pt idx="548">
                  <c:v>24.974900000000002</c:v>
                </c:pt>
                <c:pt idx="549">
                  <c:v>25.458100000000002</c:v>
                </c:pt>
                <c:pt idx="550">
                  <c:v>25.773900000000001</c:v>
                </c:pt>
                <c:pt idx="551">
                  <c:v>25.234400000000001</c:v>
                </c:pt>
                <c:pt idx="552">
                  <c:v>25.071400000000001</c:v>
                </c:pt>
                <c:pt idx="553">
                  <c:v>25.428899999999999</c:v>
                </c:pt>
                <c:pt idx="554">
                  <c:v>25.327100000000002</c:v>
                </c:pt>
                <c:pt idx="555">
                  <c:v>25.431100000000001</c:v>
                </c:pt>
                <c:pt idx="556">
                  <c:v>25.811499999999999</c:v>
                </c:pt>
                <c:pt idx="557">
                  <c:v>25.466200000000001</c:v>
                </c:pt>
                <c:pt idx="558">
                  <c:v>25.310099999999998</c:v>
                </c:pt>
                <c:pt idx="559">
                  <c:v>25.8508</c:v>
                </c:pt>
                <c:pt idx="560">
                  <c:v>25.9605</c:v>
                </c:pt>
                <c:pt idx="561">
                  <c:v>25.8964</c:v>
                </c:pt>
                <c:pt idx="562">
                  <c:v>26.015699999999999</c:v>
                </c:pt>
                <c:pt idx="563">
                  <c:v>25.892800000000001</c:v>
                </c:pt>
                <c:pt idx="564">
                  <c:v>25.431699999999999</c:v>
                </c:pt>
                <c:pt idx="565">
                  <c:v>25.452400000000001</c:v>
                </c:pt>
                <c:pt idx="566">
                  <c:v>26.023900000000001</c:v>
                </c:pt>
                <c:pt idx="567">
                  <c:v>26.508199999999999</c:v>
                </c:pt>
                <c:pt idx="568">
                  <c:v>26.811900000000001</c:v>
                </c:pt>
                <c:pt idx="569">
                  <c:v>26.4636</c:v>
                </c:pt>
                <c:pt idx="570">
                  <c:v>25.974699999999999</c:v>
                </c:pt>
                <c:pt idx="571">
                  <c:v>26.1113</c:v>
                </c:pt>
                <c:pt idx="572">
                  <c:v>25.898299999999999</c:v>
                </c:pt>
                <c:pt idx="573">
                  <c:v>26.1297</c:v>
                </c:pt>
                <c:pt idx="574">
                  <c:v>26.2714</c:v>
                </c:pt>
                <c:pt idx="575">
                  <c:v>26.203499999999998</c:v>
                </c:pt>
                <c:pt idx="576">
                  <c:v>26.963699999999999</c:v>
                </c:pt>
                <c:pt idx="577">
                  <c:v>25.786200000000001</c:v>
                </c:pt>
                <c:pt idx="578">
                  <c:v>26.2926</c:v>
                </c:pt>
                <c:pt idx="579">
                  <c:v>26.8857</c:v>
                </c:pt>
                <c:pt idx="580">
                  <c:v>25.736699999999999</c:v>
                </c:pt>
                <c:pt idx="581">
                  <c:v>26.3827</c:v>
                </c:pt>
                <c:pt idx="582">
                  <c:v>26.1372</c:v>
                </c:pt>
                <c:pt idx="583">
                  <c:v>26.904499999999999</c:v>
                </c:pt>
                <c:pt idx="584">
                  <c:v>26.298999999999999</c:v>
                </c:pt>
                <c:pt idx="585">
                  <c:v>25.816199999999998</c:v>
                </c:pt>
                <c:pt idx="586">
                  <c:v>26.628399999999999</c:v>
                </c:pt>
                <c:pt idx="587">
                  <c:v>26.919499999999999</c:v>
                </c:pt>
                <c:pt idx="588">
                  <c:v>27.372199999999999</c:v>
                </c:pt>
                <c:pt idx="589">
                  <c:v>26.462700000000002</c:v>
                </c:pt>
                <c:pt idx="590">
                  <c:v>26.601900000000001</c:v>
                </c:pt>
                <c:pt idx="591">
                  <c:v>26.575299999999999</c:v>
                </c:pt>
                <c:pt idx="592">
                  <c:v>26.788699999999999</c:v>
                </c:pt>
                <c:pt idx="593">
                  <c:v>26.336099999999998</c:v>
                </c:pt>
                <c:pt idx="594">
                  <c:v>27.518000000000001</c:v>
                </c:pt>
                <c:pt idx="595">
                  <c:v>27.272099999999998</c:v>
                </c:pt>
                <c:pt idx="596">
                  <c:v>26.962599999999998</c:v>
                </c:pt>
                <c:pt idx="597">
                  <c:v>26.6814</c:v>
                </c:pt>
                <c:pt idx="598">
                  <c:v>27.507300000000001</c:v>
                </c:pt>
                <c:pt idx="599">
                  <c:v>27.263100000000001</c:v>
                </c:pt>
                <c:pt idx="600">
                  <c:v>27.180800000000001</c:v>
                </c:pt>
                <c:pt idx="601">
                  <c:v>26.714400000000001</c:v>
                </c:pt>
                <c:pt idx="602">
                  <c:v>27.365200000000002</c:v>
                </c:pt>
                <c:pt idx="603">
                  <c:v>26.534199999999998</c:v>
                </c:pt>
                <c:pt idx="604">
                  <c:v>27.152899999999999</c:v>
                </c:pt>
                <c:pt idx="605">
                  <c:v>27.180800000000001</c:v>
                </c:pt>
                <c:pt idx="606">
                  <c:v>27.2804</c:v>
                </c:pt>
                <c:pt idx="607">
                  <c:v>26.545500000000001</c:v>
                </c:pt>
                <c:pt idx="608">
                  <c:v>27.770099999999999</c:v>
                </c:pt>
                <c:pt idx="609">
                  <c:v>27.460599999999999</c:v>
                </c:pt>
                <c:pt idx="610">
                  <c:v>27.257999999999999</c:v>
                </c:pt>
                <c:pt idx="611">
                  <c:v>27.215499999999999</c:v>
                </c:pt>
                <c:pt idx="612">
                  <c:v>27.6343</c:v>
                </c:pt>
                <c:pt idx="613">
                  <c:v>27.835899999999999</c:v>
                </c:pt>
                <c:pt idx="614">
                  <c:v>27.4739</c:v>
                </c:pt>
                <c:pt idx="615">
                  <c:v>28.1403</c:v>
                </c:pt>
                <c:pt idx="616">
                  <c:v>28.066099999999999</c:v>
                </c:pt>
                <c:pt idx="617">
                  <c:v>27.4131</c:v>
                </c:pt>
                <c:pt idx="618">
                  <c:v>27.4314</c:v>
                </c:pt>
                <c:pt idx="619">
                  <c:v>28.432099999999998</c:v>
                </c:pt>
                <c:pt idx="620">
                  <c:v>27.289200000000001</c:v>
                </c:pt>
                <c:pt idx="621">
                  <c:v>27.6372</c:v>
                </c:pt>
                <c:pt idx="622">
                  <c:v>27.741499999999998</c:v>
                </c:pt>
                <c:pt idx="623">
                  <c:v>27.487200000000001</c:v>
                </c:pt>
                <c:pt idx="624">
                  <c:v>28.3246</c:v>
                </c:pt>
                <c:pt idx="625">
                  <c:v>27.7316</c:v>
                </c:pt>
                <c:pt idx="626">
                  <c:v>27.5548</c:v>
                </c:pt>
                <c:pt idx="627">
                  <c:v>28.1861</c:v>
                </c:pt>
                <c:pt idx="628">
                  <c:v>27.650099999999998</c:v>
                </c:pt>
                <c:pt idx="629">
                  <c:v>27.839200000000002</c:v>
                </c:pt>
                <c:pt idx="630">
                  <c:v>28.097799999999999</c:v>
                </c:pt>
                <c:pt idx="631">
                  <c:v>28.709199999999999</c:v>
                </c:pt>
                <c:pt idx="632">
                  <c:v>28.049600000000002</c:v>
                </c:pt>
                <c:pt idx="633">
                  <c:v>27.873799999999999</c:v>
                </c:pt>
                <c:pt idx="634">
                  <c:v>28.395099999999999</c:v>
                </c:pt>
                <c:pt idx="635">
                  <c:v>28.5457</c:v>
                </c:pt>
                <c:pt idx="636">
                  <c:v>28.631900000000002</c:v>
                </c:pt>
                <c:pt idx="637">
                  <c:v>28.393999999999998</c:v>
                </c:pt>
                <c:pt idx="638">
                  <c:v>28.622499999999999</c:v>
                </c:pt>
                <c:pt idx="639">
                  <c:v>29.427199999999999</c:v>
                </c:pt>
                <c:pt idx="640">
                  <c:v>28.786300000000001</c:v>
                </c:pt>
                <c:pt idx="641">
                  <c:v>28.3507</c:v>
                </c:pt>
                <c:pt idx="642">
                  <c:v>28.244900000000001</c:v>
                </c:pt>
                <c:pt idx="643">
                  <c:v>28.473099999999999</c:v>
                </c:pt>
                <c:pt idx="644">
                  <c:v>29.2163</c:v>
                </c:pt>
                <c:pt idx="645">
                  <c:v>28.943000000000001</c:v>
                </c:pt>
                <c:pt idx="646">
                  <c:v>28.938199999999998</c:v>
                </c:pt>
                <c:pt idx="647">
                  <c:v>29.3964</c:v>
                </c:pt>
                <c:pt idx="648">
                  <c:v>29.087800000000001</c:v>
                </c:pt>
                <c:pt idx="649">
                  <c:v>29.247199999999999</c:v>
                </c:pt>
                <c:pt idx="650">
                  <c:v>28.604099999999999</c:v>
                </c:pt>
                <c:pt idx="651">
                  <c:v>29.079599999999999</c:v>
                </c:pt>
                <c:pt idx="652">
                  <c:v>29.7758</c:v>
                </c:pt>
                <c:pt idx="653">
                  <c:v>29.270299999999999</c:v>
                </c:pt>
                <c:pt idx="654">
                  <c:v>29.372599999999998</c:v>
                </c:pt>
                <c:pt idx="655">
                  <c:v>29.854700000000001</c:v>
                </c:pt>
                <c:pt idx="656">
                  <c:v>29.313099999999999</c:v>
                </c:pt>
                <c:pt idx="657">
                  <c:v>28.995200000000001</c:v>
                </c:pt>
                <c:pt idx="658">
                  <c:v>29.791799999999999</c:v>
                </c:pt>
                <c:pt idx="659">
                  <c:v>30.173400000000001</c:v>
                </c:pt>
                <c:pt idx="660">
                  <c:v>29.375800000000002</c:v>
                </c:pt>
                <c:pt idx="661">
                  <c:v>29.264299999999999</c:v>
                </c:pt>
                <c:pt idx="662">
                  <c:v>29.855499999999999</c:v>
                </c:pt>
                <c:pt idx="663">
                  <c:v>29.7652</c:v>
                </c:pt>
                <c:pt idx="664">
                  <c:v>30.37</c:v>
                </c:pt>
                <c:pt idx="665">
                  <c:v>29.0245</c:v>
                </c:pt>
                <c:pt idx="666">
                  <c:v>30.708200000000001</c:v>
                </c:pt>
                <c:pt idx="667">
                  <c:v>29.9541</c:v>
                </c:pt>
                <c:pt idx="668">
                  <c:v>30.019100000000002</c:v>
                </c:pt>
                <c:pt idx="669">
                  <c:v>29.860800000000001</c:v>
                </c:pt>
                <c:pt idx="670">
                  <c:v>30.671800000000001</c:v>
                </c:pt>
                <c:pt idx="671">
                  <c:v>30.5563</c:v>
                </c:pt>
                <c:pt idx="672">
                  <c:v>30.691400000000002</c:v>
                </c:pt>
                <c:pt idx="673">
                  <c:v>30.029599999999999</c:v>
                </c:pt>
                <c:pt idx="674">
                  <c:v>29.786999999999999</c:v>
                </c:pt>
                <c:pt idx="675">
                  <c:v>31.374199999999998</c:v>
                </c:pt>
                <c:pt idx="676">
                  <c:v>30.885999999999999</c:v>
                </c:pt>
                <c:pt idx="677">
                  <c:v>30.478400000000001</c:v>
                </c:pt>
                <c:pt idx="678">
                  <c:v>30.857900000000001</c:v>
                </c:pt>
                <c:pt idx="679">
                  <c:v>30.6828</c:v>
                </c:pt>
                <c:pt idx="680">
                  <c:v>30.398199999999999</c:v>
                </c:pt>
                <c:pt idx="681">
                  <c:v>30.738700000000001</c:v>
                </c:pt>
                <c:pt idx="682">
                  <c:v>30.816199999999998</c:v>
                </c:pt>
                <c:pt idx="683">
                  <c:v>31.006599999999999</c:v>
                </c:pt>
                <c:pt idx="684">
                  <c:v>30.991</c:v>
                </c:pt>
                <c:pt idx="685">
                  <c:v>31.116700000000002</c:v>
                </c:pt>
                <c:pt idx="686">
                  <c:v>31.465</c:v>
                </c:pt>
                <c:pt idx="687">
                  <c:v>31.622</c:v>
                </c:pt>
                <c:pt idx="688">
                  <c:v>31.403300000000002</c:v>
                </c:pt>
                <c:pt idx="689">
                  <c:v>31.5854</c:v>
                </c:pt>
                <c:pt idx="690">
                  <c:v>30.676400000000001</c:v>
                </c:pt>
                <c:pt idx="691">
                  <c:v>31.421500000000002</c:v>
                </c:pt>
                <c:pt idx="692">
                  <c:v>31.874199999999998</c:v>
                </c:pt>
                <c:pt idx="693">
                  <c:v>31.313700000000001</c:v>
                </c:pt>
                <c:pt idx="694">
                  <c:v>32.042200000000001</c:v>
                </c:pt>
                <c:pt idx="695">
                  <c:v>31.398399999999999</c:v>
                </c:pt>
                <c:pt idx="696">
                  <c:v>31.753599999999999</c:v>
                </c:pt>
                <c:pt idx="697">
                  <c:v>32.9876</c:v>
                </c:pt>
                <c:pt idx="698">
                  <c:v>31.824300000000001</c:v>
                </c:pt>
                <c:pt idx="699">
                  <c:v>32.480899999999998</c:v>
                </c:pt>
                <c:pt idx="700">
                  <c:v>32.751199999999997</c:v>
                </c:pt>
                <c:pt idx="701">
                  <c:v>31.302600000000002</c:v>
                </c:pt>
                <c:pt idx="702">
                  <c:v>32.304499999999997</c:v>
                </c:pt>
                <c:pt idx="703">
                  <c:v>32.016599999999997</c:v>
                </c:pt>
                <c:pt idx="704">
                  <c:v>32.853299999999997</c:v>
                </c:pt>
                <c:pt idx="705">
                  <c:v>32.966799999999999</c:v>
                </c:pt>
                <c:pt idx="706">
                  <c:v>31.8401</c:v>
                </c:pt>
                <c:pt idx="707">
                  <c:v>33.316000000000003</c:v>
                </c:pt>
                <c:pt idx="708">
                  <c:v>32.229999999999997</c:v>
                </c:pt>
                <c:pt idx="709">
                  <c:v>31.566199999999998</c:v>
                </c:pt>
                <c:pt idx="710">
                  <c:v>33.840499999999999</c:v>
                </c:pt>
                <c:pt idx="711">
                  <c:v>32.523600000000002</c:v>
                </c:pt>
                <c:pt idx="712">
                  <c:v>33.474600000000002</c:v>
                </c:pt>
                <c:pt idx="713">
                  <c:v>33.247799999999998</c:v>
                </c:pt>
                <c:pt idx="714">
                  <c:v>32.691099999999999</c:v>
                </c:pt>
                <c:pt idx="715">
                  <c:v>33.3765</c:v>
                </c:pt>
                <c:pt idx="716">
                  <c:v>33.227600000000002</c:v>
                </c:pt>
                <c:pt idx="717">
                  <c:v>32.833599999999997</c:v>
                </c:pt>
                <c:pt idx="718">
                  <c:v>33.511899999999997</c:v>
                </c:pt>
                <c:pt idx="719">
                  <c:v>32.878399999999999</c:v>
                </c:pt>
                <c:pt idx="720">
                  <c:v>33.769399999999997</c:v>
                </c:pt>
                <c:pt idx="721">
                  <c:v>32.550899999999999</c:v>
                </c:pt>
                <c:pt idx="722">
                  <c:v>33.651400000000002</c:v>
                </c:pt>
                <c:pt idx="723">
                  <c:v>33.989400000000003</c:v>
                </c:pt>
                <c:pt idx="724">
                  <c:v>32.874499999999998</c:v>
                </c:pt>
                <c:pt idx="725">
                  <c:v>33.490299999999998</c:v>
                </c:pt>
                <c:pt idx="726">
                  <c:v>33.4497</c:v>
                </c:pt>
                <c:pt idx="727">
                  <c:v>34.025599999999997</c:v>
                </c:pt>
                <c:pt idx="728">
                  <c:v>33.715800000000002</c:v>
                </c:pt>
                <c:pt idx="729">
                  <c:v>33.437100000000001</c:v>
                </c:pt>
                <c:pt idx="730">
                  <c:v>33.191400000000002</c:v>
                </c:pt>
                <c:pt idx="731">
                  <c:v>33.990699999999997</c:v>
                </c:pt>
                <c:pt idx="732">
                  <c:v>33.7333</c:v>
                </c:pt>
                <c:pt idx="733">
                  <c:v>33.61</c:v>
                </c:pt>
                <c:pt idx="734">
                  <c:v>34.777999999999999</c:v>
                </c:pt>
                <c:pt idx="735">
                  <c:v>34.282600000000002</c:v>
                </c:pt>
                <c:pt idx="736">
                  <c:v>33.915999999999997</c:v>
                </c:pt>
                <c:pt idx="737">
                  <c:v>34.430700000000002</c:v>
                </c:pt>
                <c:pt idx="738">
                  <c:v>33.5366</c:v>
                </c:pt>
                <c:pt idx="739">
                  <c:v>34.791899999999998</c:v>
                </c:pt>
                <c:pt idx="740">
                  <c:v>33.635100000000001</c:v>
                </c:pt>
                <c:pt idx="741">
                  <c:v>34.994999999999997</c:v>
                </c:pt>
                <c:pt idx="742">
                  <c:v>33.333300000000001</c:v>
                </c:pt>
                <c:pt idx="743">
                  <c:v>35.158700000000003</c:v>
                </c:pt>
                <c:pt idx="744">
                  <c:v>34.377000000000002</c:v>
                </c:pt>
                <c:pt idx="745">
                  <c:v>34.835999999999999</c:v>
                </c:pt>
                <c:pt idx="746">
                  <c:v>35.1479</c:v>
                </c:pt>
                <c:pt idx="747">
                  <c:v>34.531799999999997</c:v>
                </c:pt>
                <c:pt idx="748">
                  <c:v>35.765300000000003</c:v>
                </c:pt>
                <c:pt idx="749">
                  <c:v>34.694299999999998</c:v>
                </c:pt>
                <c:pt idx="750">
                  <c:v>34.943399999999997</c:v>
                </c:pt>
                <c:pt idx="751">
                  <c:v>35.050400000000003</c:v>
                </c:pt>
                <c:pt idx="752">
                  <c:v>34.832000000000001</c:v>
                </c:pt>
                <c:pt idx="753">
                  <c:v>35.627299999999998</c:v>
                </c:pt>
                <c:pt idx="754">
                  <c:v>34.631100000000004</c:v>
                </c:pt>
                <c:pt idx="755">
                  <c:v>34.914700000000003</c:v>
                </c:pt>
                <c:pt idx="756">
                  <c:v>35.363799999999998</c:v>
                </c:pt>
                <c:pt idx="757">
                  <c:v>36.066499999999998</c:v>
                </c:pt>
                <c:pt idx="758">
                  <c:v>34.478700000000003</c:v>
                </c:pt>
                <c:pt idx="759">
                  <c:v>35.304299999999998</c:v>
                </c:pt>
                <c:pt idx="760">
                  <c:v>35.7879</c:v>
                </c:pt>
                <c:pt idx="761">
                  <c:v>35.005000000000003</c:v>
                </c:pt>
                <c:pt idx="762">
                  <c:v>35.4861</c:v>
                </c:pt>
                <c:pt idx="763">
                  <c:v>36.237400000000001</c:v>
                </c:pt>
                <c:pt idx="764">
                  <c:v>36.250799999999998</c:v>
                </c:pt>
                <c:pt idx="765">
                  <c:v>36.390500000000003</c:v>
                </c:pt>
                <c:pt idx="766">
                  <c:v>35.098599999999998</c:v>
                </c:pt>
                <c:pt idx="767">
                  <c:v>35.3887</c:v>
                </c:pt>
                <c:pt idx="768">
                  <c:v>35.037799999999997</c:v>
                </c:pt>
                <c:pt idx="769">
                  <c:v>36.024099999999997</c:v>
                </c:pt>
                <c:pt idx="770">
                  <c:v>35.603499999999997</c:v>
                </c:pt>
                <c:pt idx="771">
                  <c:v>35.641300000000001</c:v>
                </c:pt>
                <c:pt idx="772">
                  <c:v>36.627099999999999</c:v>
                </c:pt>
                <c:pt idx="773">
                  <c:v>36.475700000000003</c:v>
                </c:pt>
                <c:pt idx="774">
                  <c:v>36.101599999999998</c:v>
                </c:pt>
                <c:pt idx="775">
                  <c:v>36.075200000000002</c:v>
                </c:pt>
                <c:pt idx="776">
                  <c:v>35.9694</c:v>
                </c:pt>
                <c:pt idx="777">
                  <c:v>36.057000000000002</c:v>
                </c:pt>
                <c:pt idx="778">
                  <c:v>36.167200000000001</c:v>
                </c:pt>
                <c:pt idx="779">
                  <c:v>36.964100000000002</c:v>
                </c:pt>
                <c:pt idx="780">
                  <c:v>35.9756</c:v>
                </c:pt>
                <c:pt idx="781">
                  <c:v>35.604399999999998</c:v>
                </c:pt>
                <c:pt idx="782">
                  <c:v>36.018799999999999</c:v>
                </c:pt>
                <c:pt idx="783">
                  <c:v>36.065600000000003</c:v>
                </c:pt>
                <c:pt idx="784">
                  <c:v>35.8324</c:v>
                </c:pt>
                <c:pt idx="785">
                  <c:v>37.2652</c:v>
                </c:pt>
                <c:pt idx="786">
                  <c:v>37.081899999999997</c:v>
                </c:pt>
                <c:pt idx="787">
                  <c:v>35.938200000000002</c:v>
                </c:pt>
                <c:pt idx="788">
                  <c:v>36.640500000000003</c:v>
                </c:pt>
                <c:pt idx="789">
                  <c:v>37.329599999999999</c:v>
                </c:pt>
                <c:pt idx="790">
                  <c:v>36.002800000000001</c:v>
                </c:pt>
                <c:pt idx="791">
                  <c:v>37.1995</c:v>
                </c:pt>
                <c:pt idx="792">
                  <c:v>37.0916</c:v>
                </c:pt>
                <c:pt idx="793">
                  <c:v>36.705800000000004</c:v>
                </c:pt>
                <c:pt idx="794">
                  <c:v>36.835099999999997</c:v>
                </c:pt>
                <c:pt idx="795">
                  <c:v>37.281399999999998</c:v>
                </c:pt>
                <c:pt idx="796">
                  <c:v>37.985799999999998</c:v>
                </c:pt>
                <c:pt idx="797">
                  <c:v>38.459200000000003</c:v>
                </c:pt>
                <c:pt idx="798">
                  <c:v>35.426200000000001</c:v>
                </c:pt>
                <c:pt idx="799">
                  <c:v>36.410600000000002</c:v>
                </c:pt>
                <c:pt idx="800">
                  <c:v>37.1693</c:v>
                </c:pt>
                <c:pt idx="801">
                  <c:v>37.8917</c:v>
                </c:pt>
                <c:pt idx="802">
                  <c:v>37.024299999999997</c:v>
                </c:pt>
                <c:pt idx="803">
                  <c:v>36.474499999999999</c:v>
                </c:pt>
                <c:pt idx="804">
                  <c:v>37.488999999999997</c:v>
                </c:pt>
                <c:pt idx="805">
                  <c:v>37.460299999999997</c:v>
                </c:pt>
                <c:pt idx="806">
                  <c:v>36.848500000000001</c:v>
                </c:pt>
                <c:pt idx="807">
                  <c:v>37.763599999999997</c:v>
                </c:pt>
                <c:pt idx="808">
                  <c:v>38.627400000000002</c:v>
                </c:pt>
                <c:pt idx="809">
                  <c:v>37.548900000000003</c:v>
                </c:pt>
                <c:pt idx="810">
                  <c:v>37.2209</c:v>
                </c:pt>
                <c:pt idx="811">
                  <c:v>37.8904</c:v>
                </c:pt>
                <c:pt idx="812">
                  <c:v>38.686599999999999</c:v>
                </c:pt>
                <c:pt idx="813">
                  <c:v>37.624400000000001</c:v>
                </c:pt>
                <c:pt idx="814">
                  <c:v>37.318600000000004</c:v>
                </c:pt>
                <c:pt idx="815">
                  <c:v>38.2639</c:v>
                </c:pt>
                <c:pt idx="816">
                  <c:v>37.939900000000002</c:v>
                </c:pt>
                <c:pt idx="817">
                  <c:v>37.010300000000001</c:v>
                </c:pt>
                <c:pt idx="818">
                  <c:v>37.978700000000003</c:v>
                </c:pt>
                <c:pt idx="819">
                  <c:v>38.162999999999997</c:v>
                </c:pt>
                <c:pt idx="820">
                  <c:v>37.827100000000002</c:v>
                </c:pt>
                <c:pt idx="821">
                  <c:v>37.808700000000002</c:v>
                </c:pt>
                <c:pt idx="822">
                  <c:v>37.261000000000003</c:v>
                </c:pt>
                <c:pt idx="823">
                  <c:v>39.175600000000003</c:v>
                </c:pt>
                <c:pt idx="824">
                  <c:v>38.612099999999998</c:v>
                </c:pt>
                <c:pt idx="825">
                  <c:v>37.749099999999999</c:v>
                </c:pt>
                <c:pt idx="826">
                  <c:v>38.815199999999997</c:v>
                </c:pt>
                <c:pt idx="827">
                  <c:v>39.607399999999998</c:v>
                </c:pt>
                <c:pt idx="828">
                  <c:v>37.3429</c:v>
                </c:pt>
                <c:pt idx="829">
                  <c:v>39.936</c:v>
                </c:pt>
                <c:pt idx="830">
                  <c:v>39.586500000000001</c:v>
                </c:pt>
                <c:pt idx="831">
                  <c:v>39.413499999999999</c:v>
                </c:pt>
                <c:pt idx="832">
                  <c:v>38.2515</c:v>
                </c:pt>
                <c:pt idx="833">
                  <c:v>38.988399999999999</c:v>
                </c:pt>
                <c:pt idx="834">
                  <c:v>38.094200000000001</c:v>
                </c:pt>
                <c:pt idx="835">
                  <c:v>38.500100000000003</c:v>
                </c:pt>
                <c:pt idx="836">
                  <c:v>38.200099999999999</c:v>
                </c:pt>
                <c:pt idx="837">
                  <c:v>37.822699999999998</c:v>
                </c:pt>
                <c:pt idx="838">
                  <c:v>40.225499999999997</c:v>
                </c:pt>
                <c:pt idx="839">
                  <c:v>38.145899999999997</c:v>
                </c:pt>
                <c:pt idx="840">
                  <c:v>39.392299999999999</c:v>
                </c:pt>
                <c:pt idx="841">
                  <c:v>38.936399999999999</c:v>
                </c:pt>
                <c:pt idx="842">
                  <c:v>37.9163</c:v>
                </c:pt>
                <c:pt idx="843">
                  <c:v>39.723799999999997</c:v>
                </c:pt>
                <c:pt idx="844">
                  <c:v>38.536200000000001</c:v>
                </c:pt>
                <c:pt idx="845">
                  <c:v>39.146299999999997</c:v>
                </c:pt>
                <c:pt idx="846">
                  <c:v>38.661299999999997</c:v>
                </c:pt>
                <c:pt idx="847">
                  <c:v>38.359200000000001</c:v>
                </c:pt>
                <c:pt idx="848">
                  <c:v>39.219799999999999</c:v>
                </c:pt>
                <c:pt idx="849">
                  <c:v>39.240600000000001</c:v>
                </c:pt>
                <c:pt idx="850">
                  <c:v>37.770200000000003</c:v>
                </c:pt>
                <c:pt idx="851">
                  <c:v>37.968400000000003</c:v>
                </c:pt>
                <c:pt idx="852">
                  <c:v>39.8825</c:v>
                </c:pt>
                <c:pt idx="853">
                  <c:v>38.151400000000002</c:v>
                </c:pt>
                <c:pt idx="854">
                  <c:v>38.647799999999997</c:v>
                </c:pt>
                <c:pt idx="855">
                  <c:v>39.171900000000001</c:v>
                </c:pt>
                <c:pt idx="856">
                  <c:v>39.0184</c:v>
                </c:pt>
                <c:pt idx="857">
                  <c:v>38.4602</c:v>
                </c:pt>
                <c:pt idx="858">
                  <c:v>40.289299999999997</c:v>
                </c:pt>
                <c:pt idx="859">
                  <c:v>38.566299999999998</c:v>
                </c:pt>
                <c:pt idx="860">
                  <c:v>39.643799999999999</c:v>
                </c:pt>
                <c:pt idx="861">
                  <c:v>38.233199999999997</c:v>
                </c:pt>
                <c:pt idx="862">
                  <c:v>40.397599999999997</c:v>
                </c:pt>
                <c:pt idx="863">
                  <c:v>40.080500000000001</c:v>
                </c:pt>
                <c:pt idx="864">
                  <c:v>38.554200000000002</c:v>
                </c:pt>
                <c:pt idx="865">
                  <c:v>38.170099999999998</c:v>
                </c:pt>
                <c:pt idx="866">
                  <c:v>38.914900000000003</c:v>
                </c:pt>
                <c:pt idx="867">
                  <c:v>39.891300000000001</c:v>
                </c:pt>
                <c:pt idx="868">
                  <c:v>38.252899999999997</c:v>
                </c:pt>
                <c:pt idx="869">
                  <c:v>38.374200000000002</c:v>
                </c:pt>
                <c:pt idx="870">
                  <c:v>41.192799999999998</c:v>
                </c:pt>
                <c:pt idx="871">
                  <c:v>40.048499999999997</c:v>
                </c:pt>
                <c:pt idx="872">
                  <c:v>38.595100000000002</c:v>
                </c:pt>
                <c:pt idx="873">
                  <c:v>38.525100000000002</c:v>
                </c:pt>
                <c:pt idx="874">
                  <c:v>40.685099999999998</c:v>
                </c:pt>
                <c:pt idx="875">
                  <c:v>39.527999999999999</c:v>
                </c:pt>
                <c:pt idx="876">
                  <c:v>38.547699999999999</c:v>
                </c:pt>
                <c:pt idx="877">
                  <c:v>39.983600000000003</c:v>
                </c:pt>
                <c:pt idx="878">
                  <c:v>40.999499999999998</c:v>
                </c:pt>
                <c:pt idx="879">
                  <c:v>40.399799999999999</c:v>
                </c:pt>
                <c:pt idx="880">
                  <c:v>38.012799999999999</c:v>
                </c:pt>
                <c:pt idx="881">
                  <c:v>40.813699999999997</c:v>
                </c:pt>
                <c:pt idx="882">
                  <c:v>41.146900000000002</c:v>
                </c:pt>
                <c:pt idx="883">
                  <c:v>40.004300000000001</c:v>
                </c:pt>
                <c:pt idx="884">
                  <c:v>38.862699999999997</c:v>
                </c:pt>
                <c:pt idx="885">
                  <c:v>40.439</c:v>
                </c:pt>
                <c:pt idx="886">
                  <c:v>38.229100000000003</c:v>
                </c:pt>
                <c:pt idx="887">
                  <c:v>39.721800000000002</c:v>
                </c:pt>
                <c:pt idx="888">
                  <c:v>40.804699999999997</c:v>
                </c:pt>
                <c:pt idx="889">
                  <c:v>39.626100000000001</c:v>
                </c:pt>
                <c:pt idx="890">
                  <c:v>39.866700000000002</c:v>
                </c:pt>
                <c:pt idx="891">
                  <c:v>39.614100000000001</c:v>
                </c:pt>
                <c:pt idx="892">
                  <c:v>39.997999999999998</c:v>
                </c:pt>
                <c:pt idx="893">
                  <c:v>40.718200000000003</c:v>
                </c:pt>
                <c:pt idx="894">
                  <c:v>39.436300000000003</c:v>
                </c:pt>
                <c:pt idx="895">
                  <c:v>39.783799999999999</c:v>
                </c:pt>
                <c:pt idx="896">
                  <c:v>39.152900000000002</c:v>
                </c:pt>
                <c:pt idx="897">
                  <c:v>41.208500000000001</c:v>
                </c:pt>
                <c:pt idx="898">
                  <c:v>39.394500000000001</c:v>
                </c:pt>
                <c:pt idx="899">
                  <c:v>39.095999999999997</c:v>
                </c:pt>
                <c:pt idx="900">
                  <c:v>41.411799999999999</c:v>
                </c:pt>
                <c:pt idx="901">
                  <c:v>40.769100000000002</c:v>
                </c:pt>
                <c:pt idx="902">
                  <c:v>39.104300000000002</c:v>
                </c:pt>
                <c:pt idx="903">
                  <c:v>39.159700000000001</c:v>
                </c:pt>
                <c:pt idx="904">
                  <c:v>40.044800000000002</c:v>
                </c:pt>
                <c:pt idx="905">
                  <c:v>39.168300000000002</c:v>
                </c:pt>
                <c:pt idx="906">
                  <c:v>38.311599999999999</c:v>
                </c:pt>
                <c:pt idx="907">
                  <c:v>40.253799999999998</c:v>
                </c:pt>
                <c:pt idx="908">
                  <c:v>41.245100000000001</c:v>
                </c:pt>
                <c:pt idx="909">
                  <c:v>39.340000000000003</c:v>
                </c:pt>
                <c:pt idx="910">
                  <c:v>38.870899999999999</c:v>
                </c:pt>
                <c:pt idx="911">
                  <c:v>40.594799999999999</c:v>
                </c:pt>
                <c:pt idx="912">
                  <c:v>40.521700000000003</c:v>
                </c:pt>
                <c:pt idx="913">
                  <c:v>39.179200000000002</c:v>
                </c:pt>
                <c:pt idx="914">
                  <c:v>40.5749</c:v>
                </c:pt>
                <c:pt idx="915">
                  <c:v>41.387099999999997</c:v>
                </c:pt>
                <c:pt idx="916">
                  <c:v>39.329099999999997</c:v>
                </c:pt>
                <c:pt idx="917">
                  <c:v>38.478499999999997</c:v>
                </c:pt>
                <c:pt idx="918">
                  <c:v>39.185400000000001</c:v>
                </c:pt>
                <c:pt idx="919">
                  <c:v>40.004899999999999</c:v>
                </c:pt>
                <c:pt idx="920">
                  <c:v>40.670299999999997</c:v>
                </c:pt>
                <c:pt idx="921">
                  <c:v>39.264299999999999</c:v>
                </c:pt>
                <c:pt idx="922">
                  <c:v>40.520099999999999</c:v>
                </c:pt>
                <c:pt idx="923">
                  <c:v>40.014299999999999</c:v>
                </c:pt>
                <c:pt idx="924">
                  <c:v>40.000500000000002</c:v>
                </c:pt>
                <c:pt idx="925">
                  <c:v>38.971899999999998</c:v>
                </c:pt>
                <c:pt idx="926">
                  <c:v>40.095100000000002</c:v>
                </c:pt>
                <c:pt idx="927">
                  <c:v>39.595799999999997</c:v>
                </c:pt>
                <c:pt idx="928">
                  <c:v>39.090200000000003</c:v>
                </c:pt>
                <c:pt idx="929">
                  <c:v>38.751800000000003</c:v>
                </c:pt>
                <c:pt idx="930">
                  <c:v>40.2759</c:v>
                </c:pt>
                <c:pt idx="931">
                  <c:v>37.684699999999999</c:v>
                </c:pt>
                <c:pt idx="932">
                  <c:v>38.464100000000002</c:v>
                </c:pt>
                <c:pt idx="933">
                  <c:v>39.4056</c:v>
                </c:pt>
                <c:pt idx="934">
                  <c:v>39.277099999999997</c:v>
                </c:pt>
                <c:pt idx="935">
                  <c:v>39.405500000000004</c:v>
                </c:pt>
                <c:pt idx="936">
                  <c:v>38.1479</c:v>
                </c:pt>
                <c:pt idx="937">
                  <c:v>39.103700000000003</c:v>
                </c:pt>
                <c:pt idx="938">
                  <c:v>39.214300000000001</c:v>
                </c:pt>
                <c:pt idx="939">
                  <c:v>38.258600000000001</c:v>
                </c:pt>
                <c:pt idx="940">
                  <c:v>39.743499999999997</c:v>
                </c:pt>
                <c:pt idx="941">
                  <c:v>38.5732</c:v>
                </c:pt>
                <c:pt idx="942">
                  <c:v>39.565600000000003</c:v>
                </c:pt>
                <c:pt idx="943">
                  <c:v>39.243699999999997</c:v>
                </c:pt>
                <c:pt idx="944">
                  <c:v>39.1646</c:v>
                </c:pt>
                <c:pt idx="945">
                  <c:v>39.855499999999999</c:v>
                </c:pt>
                <c:pt idx="946">
                  <c:v>38.634300000000003</c:v>
                </c:pt>
                <c:pt idx="947">
                  <c:v>40.106499999999997</c:v>
                </c:pt>
                <c:pt idx="948">
                  <c:v>39.630699999999997</c:v>
                </c:pt>
                <c:pt idx="949">
                  <c:v>38.445700000000002</c:v>
                </c:pt>
                <c:pt idx="950">
                  <c:v>39.141199999999998</c:v>
                </c:pt>
                <c:pt idx="951">
                  <c:v>39.615200000000002</c:v>
                </c:pt>
                <c:pt idx="952">
                  <c:v>39.306600000000003</c:v>
                </c:pt>
                <c:pt idx="953">
                  <c:v>39.664000000000001</c:v>
                </c:pt>
                <c:pt idx="954">
                  <c:v>38.387799999999999</c:v>
                </c:pt>
                <c:pt idx="955">
                  <c:v>39.793300000000002</c:v>
                </c:pt>
                <c:pt idx="956">
                  <c:v>39.8491</c:v>
                </c:pt>
                <c:pt idx="957">
                  <c:v>38.015900000000002</c:v>
                </c:pt>
                <c:pt idx="958">
                  <c:v>39.590000000000003</c:v>
                </c:pt>
                <c:pt idx="959">
                  <c:v>40.314300000000003</c:v>
                </c:pt>
                <c:pt idx="960">
                  <c:v>37.8767</c:v>
                </c:pt>
                <c:pt idx="961">
                  <c:v>39.054200000000002</c:v>
                </c:pt>
                <c:pt idx="962">
                  <c:v>39.9497</c:v>
                </c:pt>
                <c:pt idx="963">
                  <c:v>38.6599</c:v>
                </c:pt>
                <c:pt idx="964">
                  <c:v>39.173000000000002</c:v>
                </c:pt>
                <c:pt idx="965">
                  <c:v>39.534100000000002</c:v>
                </c:pt>
                <c:pt idx="966">
                  <c:v>38.555100000000003</c:v>
                </c:pt>
                <c:pt idx="967">
                  <c:v>39.890500000000003</c:v>
                </c:pt>
                <c:pt idx="968">
                  <c:v>38.964100000000002</c:v>
                </c:pt>
                <c:pt idx="969">
                  <c:v>38.855499999999999</c:v>
                </c:pt>
                <c:pt idx="970">
                  <c:v>38.922800000000002</c:v>
                </c:pt>
                <c:pt idx="971">
                  <c:v>39.325099999999999</c:v>
                </c:pt>
                <c:pt idx="972">
                  <c:v>38.581400000000002</c:v>
                </c:pt>
                <c:pt idx="973">
                  <c:v>39.658799999999999</c:v>
                </c:pt>
                <c:pt idx="974">
                  <c:v>38.408200000000001</c:v>
                </c:pt>
                <c:pt idx="975">
                  <c:v>38.559699999999999</c:v>
                </c:pt>
                <c:pt idx="976">
                  <c:v>39.640799999999999</c:v>
                </c:pt>
                <c:pt idx="977">
                  <c:v>38.152700000000003</c:v>
                </c:pt>
                <c:pt idx="978">
                  <c:v>38.718400000000003</c:v>
                </c:pt>
                <c:pt idx="979">
                  <c:v>39.253999999999998</c:v>
                </c:pt>
                <c:pt idx="980">
                  <c:v>38.095300000000002</c:v>
                </c:pt>
                <c:pt idx="981">
                  <c:v>39.8718</c:v>
                </c:pt>
                <c:pt idx="982">
                  <c:v>38.7074</c:v>
                </c:pt>
                <c:pt idx="983">
                  <c:v>38.135300000000001</c:v>
                </c:pt>
                <c:pt idx="984">
                  <c:v>39.136899999999997</c:v>
                </c:pt>
                <c:pt idx="985">
                  <c:v>38.828699999999998</c:v>
                </c:pt>
                <c:pt idx="986">
                  <c:v>39.541200000000003</c:v>
                </c:pt>
                <c:pt idx="987">
                  <c:v>39.3414</c:v>
                </c:pt>
                <c:pt idx="988">
                  <c:v>38.704599999999999</c:v>
                </c:pt>
                <c:pt idx="989">
                  <c:v>37.378900000000002</c:v>
                </c:pt>
                <c:pt idx="990">
                  <c:v>40.257199999999997</c:v>
                </c:pt>
                <c:pt idx="991">
                  <c:v>37.349899999999998</c:v>
                </c:pt>
                <c:pt idx="992">
                  <c:v>37.474299999999999</c:v>
                </c:pt>
                <c:pt idx="993">
                  <c:v>38.7151</c:v>
                </c:pt>
                <c:pt idx="994">
                  <c:v>38.343899999999998</c:v>
                </c:pt>
                <c:pt idx="995">
                  <c:v>38.113700000000001</c:v>
                </c:pt>
                <c:pt idx="996">
                  <c:v>38.121000000000002</c:v>
                </c:pt>
                <c:pt idx="997">
                  <c:v>38.734000000000002</c:v>
                </c:pt>
                <c:pt idx="998">
                  <c:v>37.744700000000002</c:v>
                </c:pt>
                <c:pt idx="999">
                  <c:v>37.680900000000001</c:v>
                </c:pt>
                <c:pt idx="1000">
                  <c:v>38.872100000000003</c:v>
                </c:pt>
                <c:pt idx="1001">
                  <c:v>37.975099999999998</c:v>
                </c:pt>
                <c:pt idx="1002">
                  <c:v>38.180599999999998</c:v>
                </c:pt>
                <c:pt idx="1003">
                  <c:v>37.414099999999998</c:v>
                </c:pt>
                <c:pt idx="1004">
                  <c:v>38.1252</c:v>
                </c:pt>
                <c:pt idx="1005">
                  <c:v>39.344000000000001</c:v>
                </c:pt>
                <c:pt idx="1006">
                  <c:v>38.501800000000003</c:v>
                </c:pt>
                <c:pt idx="1007">
                  <c:v>36.613799999999998</c:v>
                </c:pt>
                <c:pt idx="1008">
                  <c:v>37.147799999999997</c:v>
                </c:pt>
                <c:pt idx="1009">
                  <c:v>38.923499999999997</c:v>
                </c:pt>
                <c:pt idx="1010">
                  <c:v>38.921100000000003</c:v>
                </c:pt>
                <c:pt idx="1011">
                  <c:v>39.233499999999999</c:v>
                </c:pt>
                <c:pt idx="1012">
                  <c:v>39.275799999999997</c:v>
                </c:pt>
                <c:pt idx="1013">
                  <c:v>38.110999999999997</c:v>
                </c:pt>
                <c:pt idx="1014">
                  <c:v>38.758299999999998</c:v>
                </c:pt>
                <c:pt idx="1015">
                  <c:v>36.363900000000001</c:v>
                </c:pt>
                <c:pt idx="1016">
                  <c:v>37.663600000000002</c:v>
                </c:pt>
                <c:pt idx="1017">
                  <c:v>37.920499999999997</c:v>
                </c:pt>
                <c:pt idx="1018">
                  <c:v>37.087000000000003</c:v>
                </c:pt>
                <c:pt idx="1019">
                  <c:v>38.4</c:v>
                </c:pt>
                <c:pt idx="1020">
                  <c:v>36.354799999999997</c:v>
                </c:pt>
                <c:pt idx="1021">
                  <c:v>37.695500000000003</c:v>
                </c:pt>
                <c:pt idx="1022">
                  <c:v>37.921599999999998</c:v>
                </c:pt>
                <c:pt idx="1023">
                  <c:v>38.386899999999997</c:v>
                </c:pt>
                <c:pt idx="1024">
                  <c:v>37.281500000000001</c:v>
                </c:pt>
                <c:pt idx="1025">
                  <c:v>36.880299999999998</c:v>
                </c:pt>
                <c:pt idx="1026">
                  <c:v>37.453200000000002</c:v>
                </c:pt>
                <c:pt idx="1027">
                  <c:v>36.630499999999998</c:v>
                </c:pt>
                <c:pt idx="1028">
                  <c:v>37.012700000000002</c:v>
                </c:pt>
                <c:pt idx="1029">
                  <c:v>37.628599999999999</c:v>
                </c:pt>
                <c:pt idx="1030">
                  <c:v>36.909500000000001</c:v>
                </c:pt>
                <c:pt idx="1031">
                  <c:v>37.092599999999997</c:v>
                </c:pt>
                <c:pt idx="1032">
                  <c:v>37.184800000000003</c:v>
                </c:pt>
                <c:pt idx="1033">
                  <c:v>36.524900000000002</c:v>
                </c:pt>
                <c:pt idx="1034">
                  <c:v>37.325600000000001</c:v>
                </c:pt>
                <c:pt idx="1035">
                  <c:v>36.882899999999999</c:v>
                </c:pt>
                <c:pt idx="1036">
                  <c:v>36.588500000000003</c:v>
                </c:pt>
                <c:pt idx="1037">
                  <c:v>36.895299999999999</c:v>
                </c:pt>
                <c:pt idx="1038">
                  <c:v>35.567700000000002</c:v>
                </c:pt>
                <c:pt idx="1039">
                  <c:v>35.945999999999998</c:v>
                </c:pt>
                <c:pt idx="1040">
                  <c:v>34.954799999999999</c:v>
                </c:pt>
                <c:pt idx="1041">
                  <c:v>35.726999999999997</c:v>
                </c:pt>
                <c:pt idx="1042">
                  <c:v>36.5486</c:v>
                </c:pt>
                <c:pt idx="1043">
                  <c:v>36.0839</c:v>
                </c:pt>
                <c:pt idx="1044">
                  <c:v>35.871200000000002</c:v>
                </c:pt>
                <c:pt idx="1045">
                  <c:v>36.577800000000003</c:v>
                </c:pt>
                <c:pt idx="1046">
                  <c:v>36.440399999999997</c:v>
                </c:pt>
                <c:pt idx="1047">
                  <c:v>35.318100000000001</c:v>
                </c:pt>
                <c:pt idx="1048">
                  <c:v>36.128599999999999</c:v>
                </c:pt>
                <c:pt idx="1049">
                  <c:v>36.621099999999998</c:v>
                </c:pt>
                <c:pt idx="1050">
                  <c:v>34.954099999999997</c:v>
                </c:pt>
                <c:pt idx="1051">
                  <c:v>34.638800000000003</c:v>
                </c:pt>
                <c:pt idx="1052">
                  <c:v>34.068399999999997</c:v>
                </c:pt>
                <c:pt idx="1053">
                  <c:v>34.314100000000003</c:v>
                </c:pt>
                <c:pt idx="1054">
                  <c:v>33.9283</c:v>
                </c:pt>
                <c:pt idx="1055">
                  <c:v>32.668799999999997</c:v>
                </c:pt>
                <c:pt idx="1056">
                  <c:v>34.724400000000003</c:v>
                </c:pt>
                <c:pt idx="1057">
                  <c:v>34.971499999999999</c:v>
                </c:pt>
                <c:pt idx="1058">
                  <c:v>34.2639</c:v>
                </c:pt>
                <c:pt idx="1059">
                  <c:v>34.890999999999998</c:v>
                </c:pt>
                <c:pt idx="1060">
                  <c:v>35.139600000000002</c:v>
                </c:pt>
                <c:pt idx="1061">
                  <c:v>35.007800000000003</c:v>
                </c:pt>
                <c:pt idx="1062">
                  <c:v>33.234699999999997</c:v>
                </c:pt>
                <c:pt idx="1063">
                  <c:v>33.604700000000001</c:v>
                </c:pt>
                <c:pt idx="1064">
                  <c:v>33.345199999999998</c:v>
                </c:pt>
                <c:pt idx="1065">
                  <c:v>32.342799999999997</c:v>
                </c:pt>
                <c:pt idx="1066">
                  <c:v>34.462899999999998</c:v>
                </c:pt>
                <c:pt idx="1067">
                  <c:v>34.36</c:v>
                </c:pt>
                <c:pt idx="1068">
                  <c:v>33.618699999999997</c:v>
                </c:pt>
                <c:pt idx="1069">
                  <c:v>35.285400000000003</c:v>
                </c:pt>
                <c:pt idx="1070">
                  <c:v>32.417700000000004</c:v>
                </c:pt>
                <c:pt idx="1071">
                  <c:v>31.490200000000002</c:v>
                </c:pt>
                <c:pt idx="1072">
                  <c:v>32.731000000000002</c:v>
                </c:pt>
                <c:pt idx="1073">
                  <c:v>31.825399999999998</c:v>
                </c:pt>
                <c:pt idx="1074">
                  <c:v>31.872299999999999</c:v>
                </c:pt>
                <c:pt idx="1075">
                  <c:v>30.756</c:v>
                </c:pt>
                <c:pt idx="1076">
                  <c:v>29.887899999999998</c:v>
                </c:pt>
                <c:pt idx="1077">
                  <c:v>32.548299999999998</c:v>
                </c:pt>
                <c:pt idx="1078">
                  <c:v>34.431600000000003</c:v>
                </c:pt>
                <c:pt idx="1079">
                  <c:v>33.988999999999997</c:v>
                </c:pt>
                <c:pt idx="1080">
                  <c:v>33.656599999999997</c:v>
                </c:pt>
                <c:pt idx="1081">
                  <c:v>31.8276</c:v>
                </c:pt>
                <c:pt idx="1082">
                  <c:v>30.199200000000001</c:v>
                </c:pt>
                <c:pt idx="1083">
                  <c:v>28.2864</c:v>
                </c:pt>
                <c:pt idx="1084">
                  <c:v>29.080300000000001</c:v>
                </c:pt>
                <c:pt idx="1085">
                  <c:v>28.0059</c:v>
                </c:pt>
                <c:pt idx="1086">
                  <c:v>27.2776</c:v>
                </c:pt>
                <c:pt idx="1087">
                  <c:v>26.493400000000001</c:v>
                </c:pt>
                <c:pt idx="1088">
                  <c:v>28.233499999999999</c:v>
                </c:pt>
                <c:pt idx="1089">
                  <c:v>27.988800000000001</c:v>
                </c:pt>
                <c:pt idx="1090">
                  <c:v>25.8612</c:v>
                </c:pt>
                <c:pt idx="1091">
                  <c:v>26.256</c:v>
                </c:pt>
                <c:pt idx="1092">
                  <c:v>27.979900000000001</c:v>
                </c:pt>
                <c:pt idx="1093">
                  <c:v>27.2684</c:v>
                </c:pt>
                <c:pt idx="1094">
                  <c:v>28.486799999999999</c:v>
                </c:pt>
                <c:pt idx="1095">
                  <c:v>28.3338</c:v>
                </c:pt>
                <c:pt idx="1096">
                  <c:v>27.8049</c:v>
                </c:pt>
                <c:pt idx="1097">
                  <c:v>28.779399999999999</c:v>
                </c:pt>
                <c:pt idx="1098">
                  <c:v>27.129799999999999</c:v>
                </c:pt>
                <c:pt idx="1099">
                  <c:v>26.748799999999999</c:v>
                </c:pt>
                <c:pt idx="1100">
                  <c:v>24.828900000000001</c:v>
                </c:pt>
                <c:pt idx="1101">
                  <c:v>26.73</c:v>
                </c:pt>
                <c:pt idx="1102">
                  <c:v>26.1311</c:v>
                </c:pt>
                <c:pt idx="1103">
                  <c:v>25.409400000000002</c:v>
                </c:pt>
                <c:pt idx="1104">
                  <c:v>26.6724</c:v>
                </c:pt>
                <c:pt idx="1105">
                  <c:v>26.4832</c:v>
                </c:pt>
                <c:pt idx="1106">
                  <c:v>27.434200000000001</c:v>
                </c:pt>
                <c:pt idx="1107">
                  <c:v>24.8078</c:v>
                </c:pt>
                <c:pt idx="1108">
                  <c:v>26.743400000000001</c:v>
                </c:pt>
                <c:pt idx="1109">
                  <c:v>25.863199999999999</c:v>
                </c:pt>
                <c:pt idx="1110">
                  <c:v>24.6494</c:v>
                </c:pt>
                <c:pt idx="1111">
                  <c:v>23.333400000000001</c:v>
                </c:pt>
                <c:pt idx="1112">
                  <c:v>24.0959</c:v>
                </c:pt>
                <c:pt idx="1113">
                  <c:v>25.031199999999998</c:v>
                </c:pt>
                <c:pt idx="1114">
                  <c:v>25.147300000000001</c:v>
                </c:pt>
                <c:pt idx="1115">
                  <c:v>24.762499999999999</c:v>
                </c:pt>
                <c:pt idx="1116">
                  <c:v>25.439399999999999</c:v>
                </c:pt>
                <c:pt idx="1117">
                  <c:v>24.729900000000001</c:v>
                </c:pt>
                <c:pt idx="1118">
                  <c:v>23.4069</c:v>
                </c:pt>
                <c:pt idx="1119">
                  <c:v>23.9602</c:v>
                </c:pt>
                <c:pt idx="1120">
                  <c:v>23.859100000000002</c:v>
                </c:pt>
                <c:pt idx="1121">
                  <c:v>23.439699999999998</c:v>
                </c:pt>
                <c:pt idx="1122">
                  <c:v>23.9376</c:v>
                </c:pt>
                <c:pt idx="1123">
                  <c:v>24.3809</c:v>
                </c:pt>
                <c:pt idx="1124">
                  <c:v>24.883199999999999</c:v>
                </c:pt>
                <c:pt idx="1125">
                  <c:v>24.091899999999999</c:v>
                </c:pt>
                <c:pt idx="1126">
                  <c:v>24.413799999999998</c:v>
                </c:pt>
                <c:pt idx="1127">
                  <c:v>22.572500000000002</c:v>
                </c:pt>
                <c:pt idx="1128">
                  <c:v>22.796299999999999</c:v>
                </c:pt>
                <c:pt idx="1129">
                  <c:v>22.588799999999999</c:v>
                </c:pt>
                <c:pt idx="1130">
                  <c:v>22.934799999999999</c:v>
                </c:pt>
                <c:pt idx="1131">
                  <c:v>23.310099999999998</c:v>
                </c:pt>
                <c:pt idx="1132">
                  <c:v>23.0075</c:v>
                </c:pt>
                <c:pt idx="1133">
                  <c:v>22.145800000000001</c:v>
                </c:pt>
                <c:pt idx="1134">
                  <c:v>22.1767</c:v>
                </c:pt>
                <c:pt idx="1135">
                  <c:v>21.854399999999998</c:v>
                </c:pt>
                <c:pt idx="1136">
                  <c:v>22.848600000000001</c:v>
                </c:pt>
                <c:pt idx="1137">
                  <c:v>21.817799999999998</c:v>
                </c:pt>
                <c:pt idx="1138">
                  <c:v>22.389700000000001</c:v>
                </c:pt>
                <c:pt idx="1139">
                  <c:v>22.8371</c:v>
                </c:pt>
                <c:pt idx="1140">
                  <c:v>22.216999999999999</c:v>
                </c:pt>
                <c:pt idx="1141">
                  <c:v>23.0246</c:v>
                </c:pt>
                <c:pt idx="1142">
                  <c:v>24.813400000000001</c:v>
                </c:pt>
                <c:pt idx="1143">
                  <c:v>23.546900000000001</c:v>
                </c:pt>
                <c:pt idx="1144">
                  <c:v>22.5197</c:v>
                </c:pt>
                <c:pt idx="1145">
                  <c:v>20.814699999999998</c:v>
                </c:pt>
                <c:pt idx="1146">
                  <c:v>19.781600000000001</c:v>
                </c:pt>
                <c:pt idx="1147">
                  <c:v>18.866099999999999</c:v>
                </c:pt>
                <c:pt idx="1148">
                  <c:v>19.5411</c:v>
                </c:pt>
                <c:pt idx="1149">
                  <c:v>19.3932</c:v>
                </c:pt>
                <c:pt idx="1150">
                  <c:v>20.065799999999999</c:v>
                </c:pt>
                <c:pt idx="1151">
                  <c:v>21.359000000000002</c:v>
                </c:pt>
                <c:pt idx="1152">
                  <c:v>20.196000000000002</c:v>
                </c:pt>
                <c:pt idx="1153">
                  <c:v>20.369700000000002</c:v>
                </c:pt>
                <c:pt idx="1154">
                  <c:v>21.144400000000001</c:v>
                </c:pt>
                <c:pt idx="1155">
                  <c:v>21.532499999999999</c:v>
                </c:pt>
                <c:pt idx="1156">
                  <c:v>20.256900000000002</c:v>
                </c:pt>
                <c:pt idx="1157">
                  <c:v>20.2638</c:v>
                </c:pt>
                <c:pt idx="1158">
                  <c:v>20.689900000000002</c:v>
                </c:pt>
                <c:pt idx="1159">
                  <c:v>20.472000000000001</c:v>
                </c:pt>
                <c:pt idx="1160">
                  <c:v>20.048200000000001</c:v>
                </c:pt>
                <c:pt idx="1161">
                  <c:v>20.222200000000001</c:v>
                </c:pt>
                <c:pt idx="1162">
                  <c:v>19.375699999999998</c:v>
                </c:pt>
                <c:pt idx="1163">
                  <c:v>19.178599999999999</c:v>
                </c:pt>
                <c:pt idx="1164">
                  <c:v>19.363299999999999</c:v>
                </c:pt>
                <c:pt idx="1165">
                  <c:v>19.970800000000001</c:v>
                </c:pt>
                <c:pt idx="1166">
                  <c:v>20.338200000000001</c:v>
                </c:pt>
                <c:pt idx="1167">
                  <c:v>21.369700000000002</c:v>
                </c:pt>
                <c:pt idx="1168">
                  <c:v>20.754899999999999</c:v>
                </c:pt>
                <c:pt idx="1169">
                  <c:v>20.875499999999999</c:v>
                </c:pt>
                <c:pt idx="1170">
                  <c:v>20.888500000000001</c:v>
                </c:pt>
                <c:pt idx="1171">
                  <c:v>20.453800000000001</c:v>
                </c:pt>
                <c:pt idx="1172">
                  <c:v>20.851800000000001</c:v>
                </c:pt>
                <c:pt idx="1173">
                  <c:v>19.9726</c:v>
                </c:pt>
                <c:pt idx="1174">
                  <c:v>18.4422</c:v>
                </c:pt>
                <c:pt idx="1175">
                  <c:v>18.8461</c:v>
                </c:pt>
                <c:pt idx="1176">
                  <c:v>18.4314</c:v>
                </c:pt>
                <c:pt idx="1177">
                  <c:v>19.309000000000001</c:v>
                </c:pt>
                <c:pt idx="1178">
                  <c:v>20.434999999999999</c:v>
                </c:pt>
                <c:pt idx="1179">
                  <c:v>20.728999999999999</c:v>
                </c:pt>
                <c:pt idx="1180">
                  <c:v>19.5288</c:v>
                </c:pt>
                <c:pt idx="1181">
                  <c:v>19.033899999999999</c:v>
                </c:pt>
                <c:pt idx="1182">
                  <c:v>19.364799999999999</c:v>
                </c:pt>
                <c:pt idx="1183">
                  <c:v>20.1205</c:v>
                </c:pt>
                <c:pt idx="1184">
                  <c:v>18.264199999999999</c:v>
                </c:pt>
                <c:pt idx="1185">
                  <c:v>18.089400000000001</c:v>
                </c:pt>
                <c:pt idx="1186">
                  <c:v>18.613499999999998</c:v>
                </c:pt>
                <c:pt idx="1187">
                  <c:v>19.134499999999999</c:v>
                </c:pt>
                <c:pt idx="1188">
                  <c:v>18.3383</c:v>
                </c:pt>
                <c:pt idx="1189">
                  <c:v>17.764099999999999</c:v>
                </c:pt>
                <c:pt idx="1190">
                  <c:v>17.391100000000002</c:v>
                </c:pt>
                <c:pt idx="1191">
                  <c:v>17.164100000000001</c:v>
                </c:pt>
                <c:pt idx="1192">
                  <c:v>15.847300000000001</c:v>
                </c:pt>
                <c:pt idx="1193">
                  <c:v>15.5547</c:v>
                </c:pt>
                <c:pt idx="1194">
                  <c:v>14.5335</c:v>
                </c:pt>
                <c:pt idx="1195">
                  <c:v>14.8256</c:v>
                </c:pt>
                <c:pt idx="1196">
                  <c:v>14.893800000000001</c:v>
                </c:pt>
                <c:pt idx="1197">
                  <c:v>14.198</c:v>
                </c:pt>
                <c:pt idx="1198">
                  <c:v>13.758900000000001</c:v>
                </c:pt>
                <c:pt idx="1199">
                  <c:v>13.278</c:v>
                </c:pt>
                <c:pt idx="1200">
                  <c:v>13.311199999999999</c:v>
                </c:pt>
                <c:pt idx="1201">
                  <c:v>14.295500000000001</c:v>
                </c:pt>
                <c:pt idx="1202">
                  <c:v>15.3345</c:v>
                </c:pt>
                <c:pt idx="1203">
                  <c:v>16.649100000000001</c:v>
                </c:pt>
                <c:pt idx="1204">
                  <c:v>17.416599999999999</c:v>
                </c:pt>
                <c:pt idx="1205">
                  <c:v>16.828800000000001</c:v>
                </c:pt>
                <c:pt idx="1206">
                  <c:v>16.055599999999998</c:v>
                </c:pt>
                <c:pt idx="1207">
                  <c:v>14.677899999999999</c:v>
                </c:pt>
                <c:pt idx="1208">
                  <c:v>14.1839</c:v>
                </c:pt>
                <c:pt idx="1209">
                  <c:v>14.588200000000001</c:v>
                </c:pt>
                <c:pt idx="1210">
                  <c:v>14.739599999999999</c:v>
                </c:pt>
                <c:pt idx="1211">
                  <c:v>15.2781</c:v>
                </c:pt>
                <c:pt idx="1212">
                  <c:v>14.848599999999999</c:v>
                </c:pt>
                <c:pt idx="1213">
                  <c:v>13.6761</c:v>
                </c:pt>
                <c:pt idx="1214">
                  <c:v>14.123799999999999</c:v>
                </c:pt>
                <c:pt idx="1215">
                  <c:v>14.6836</c:v>
                </c:pt>
                <c:pt idx="1216">
                  <c:v>15.282</c:v>
                </c:pt>
                <c:pt idx="1217">
                  <c:v>15.4977</c:v>
                </c:pt>
                <c:pt idx="1218">
                  <c:v>15.823700000000001</c:v>
                </c:pt>
                <c:pt idx="1219">
                  <c:v>15.523300000000001</c:v>
                </c:pt>
                <c:pt idx="1220">
                  <c:v>14.992599999999999</c:v>
                </c:pt>
                <c:pt idx="1221">
                  <c:v>14.095000000000001</c:v>
                </c:pt>
                <c:pt idx="1222">
                  <c:v>13.3217</c:v>
                </c:pt>
                <c:pt idx="1223">
                  <c:v>13.1241</c:v>
                </c:pt>
                <c:pt idx="1224">
                  <c:v>12.6655</c:v>
                </c:pt>
                <c:pt idx="1225">
                  <c:v>12.5885</c:v>
                </c:pt>
                <c:pt idx="1226">
                  <c:v>13.7348</c:v>
                </c:pt>
                <c:pt idx="1227">
                  <c:v>14.1252</c:v>
                </c:pt>
                <c:pt idx="1228">
                  <c:v>14.024699999999999</c:v>
                </c:pt>
                <c:pt idx="1229">
                  <c:v>14.0494</c:v>
                </c:pt>
                <c:pt idx="1230">
                  <c:v>13.3156</c:v>
                </c:pt>
                <c:pt idx="1231">
                  <c:v>12.3218</c:v>
                </c:pt>
                <c:pt idx="1232">
                  <c:v>12.1731</c:v>
                </c:pt>
                <c:pt idx="1233">
                  <c:v>12.1989</c:v>
                </c:pt>
                <c:pt idx="1234">
                  <c:v>11.9209</c:v>
                </c:pt>
                <c:pt idx="1235">
                  <c:v>11.8512</c:v>
                </c:pt>
                <c:pt idx="1236">
                  <c:v>12.3354</c:v>
                </c:pt>
                <c:pt idx="1237">
                  <c:v>12.694900000000001</c:v>
                </c:pt>
                <c:pt idx="1238">
                  <c:v>12.532400000000001</c:v>
                </c:pt>
                <c:pt idx="1239">
                  <c:v>13.4589</c:v>
                </c:pt>
                <c:pt idx="1240">
                  <c:v>13.5974</c:v>
                </c:pt>
                <c:pt idx="1241">
                  <c:v>12.867800000000001</c:v>
                </c:pt>
                <c:pt idx="1242">
                  <c:v>11.9094</c:v>
                </c:pt>
                <c:pt idx="1243">
                  <c:v>10.9717</c:v>
                </c:pt>
                <c:pt idx="1244">
                  <c:v>11.571400000000001</c:v>
                </c:pt>
                <c:pt idx="1245">
                  <c:v>12.059799999999999</c:v>
                </c:pt>
                <c:pt idx="1246">
                  <c:v>12.537100000000001</c:v>
                </c:pt>
                <c:pt idx="1247">
                  <c:v>12.991899999999999</c:v>
                </c:pt>
                <c:pt idx="1248">
                  <c:v>12.168799999999999</c:v>
                </c:pt>
                <c:pt idx="1249">
                  <c:v>12.0524</c:v>
                </c:pt>
                <c:pt idx="1250">
                  <c:v>11.3954</c:v>
                </c:pt>
                <c:pt idx="1251">
                  <c:v>11.930099999999999</c:v>
                </c:pt>
                <c:pt idx="1252">
                  <c:v>11.813800000000001</c:v>
                </c:pt>
                <c:pt idx="1253">
                  <c:v>12.138</c:v>
                </c:pt>
                <c:pt idx="1254">
                  <c:v>12.612500000000001</c:v>
                </c:pt>
                <c:pt idx="1255">
                  <c:v>12.682</c:v>
                </c:pt>
                <c:pt idx="1256">
                  <c:v>12.984400000000001</c:v>
                </c:pt>
                <c:pt idx="1257">
                  <c:v>12.7042</c:v>
                </c:pt>
                <c:pt idx="1258">
                  <c:v>13.016999999999999</c:v>
                </c:pt>
                <c:pt idx="1259">
                  <c:v>13.2921</c:v>
                </c:pt>
                <c:pt idx="1260">
                  <c:v>12.7142</c:v>
                </c:pt>
                <c:pt idx="1261">
                  <c:v>13.1485</c:v>
                </c:pt>
                <c:pt idx="1262">
                  <c:v>12.791399999999999</c:v>
                </c:pt>
                <c:pt idx="1263">
                  <c:v>12.6622</c:v>
                </c:pt>
                <c:pt idx="1264">
                  <c:v>12.2418</c:v>
                </c:pt>
                <c:pt idx="1265">
                  <c:v>12.528</c:v>
                </c:pt>
                <c:pt idx="1266">
                  <c:v>12.635300000000001</c:v>
                </c:pt>
                <c:pt idx="1267">
                  <c:v>12.6069</c:v>
                </c:pt>
                <c:pt idx="1268">
                  <c:v>12.0274</c:v>
                </c:pt>
                <c:pt idx="1269">
                  <c:v>11.942500000000001</c:v>
                </c:pt>
                <c:pt idx="1270">
                  <c:v>11.6389</c:v>
                </c:pt>
                <c:pt idx="1271">
                  <c:v>10.981299999999999</c:v>
                </c:pt>
                <c:pt idx="1272">
                  <c:v>11.004</c:v>
                </c:pt>
                <c:pt idx="1273">
                  <c:v>11.2662</c:v>
                </c:pt>
                <c:pt idx="1274">
                  <c:v>11.8652</c:v>
                </c:pt>
                <c:pt idx="1275">
                  <c:v>11.853400000000001</c:v>
                </c:pt>
                <c:pt idx="1276">
                  <c:v>11.337199999999999</c:v>
                </c:pt>
                <c:pt idx="1277">
                  <c:v>11.149100000000001</c:v>
                </c:pt>
                <c:pt idx="1278">
                  <c:v>10.805099999999999</c:v>
                </c:pt>
                <c:pt idx="1279">
                  <c:v>11.0336</c:v>
                </c:pt>
                <c:pt idx="1280">
                  <c:v>11.045999999999999</c:v>
                </c:pt>
                <c:pt idx="1281">
                  <c:v>12.128399999999999</c:v>
                </c:pt>
                <c:pt idx="1282">
                  <c:v>12.314500000000001</c:v>
                </c:pt>
                <c:pt idx="1283">
                  <c:v>12.5802</c:v>
                </c:pt>
                <c:pt idx="1284">
                  <c:v>12.621600000000001</c:v>
                </c:pt>
                <c:pt idx="1285">
                  <c:v>13.025600000000001</c:v>
                </c:pt>
                <c:pt idx="1286">
                  <c:v>12.7934</c:v>
                </c:pt>
                <c:pt idx="1287">
                  <c:v>13.4375</c:v>
                </c:pt>
                <c:pt idx="1288">
                  <c:v>13.4543</c:v>
                </c:pt>
                <c:pt idx="1289">
                  <c:v>13.2051</c:v>
                </c:pt>
                <c:pt idx="1290">
                  <c:v>12.51</c:v>
                </c:pt>
                <c:pt idx="1291">
                  <c:v>12.398999999999999</c:v>
                </c:pt>
                <c:pt idx="1292">
                  <c:v>12.4314</c:v>
                </c:pt>
                <c:pt idx="1293">
                  <c:v>12.0222</c:v>
                </c:pt>
                <c:pt idx="1294">
                  <c:v>11.4017</c:v>
                </c:pt>
                <c:pt idx="1295">
                  <c:v>11.744999999999999</c:v>
                </c:pt>
                <c:pt idx="1296">
                  <c:v>11.895</c:v>
                </c:pt>
                <c:pt idx="1297">
                  <c:v>12.7035</c:v>
                </c:pt>
                <c:pt idx="1298">
                  <c:v>13.543699999999999</c:v>
                </c:pt>
                <c:pt idx="1299">
                  <c:v>13.567500000000001</c:v>
                </c:pt>
                <c:pt idx="1300">
                  <c:v>13.132199999999999</c:v>
                </c:pt>
                <c:pt idx="1301">
                  <c:v>11.6854</c:v>
                </c:pt>
                <c:pt idx="1302">
                  <c:v>10.901199999999999</c:v>
                </c:pt>
                <c:pt idx="1303">
                  <c:v>9.8712400000000002</c:v>
                </c:pt>
                <c:pt idx="1304">
                  <c:v>9.6707099999999997</c:v>
                </c:pt>
                <c:pt idx="1305">
                  <c:v>9.1328700000000005</c:v>
                </c:pt>
                <c:pt idx="1306">
                  <c:v>8.6262299999999996</c:v>
                </c:pt>
                <c:pt idx="1307">
                  <c:v>8.2514299999999992</c:v>
                </c:pt>
                <c:pt idx="1308">
                  <c:v>7.4341999999999997</c:v>
                </c:pt>
                <c:pt idx="1309">
                  <c:v>7.2437100000000001</c:v>
                </c:pt>
                <c:pt idx="1310">
                  <c:v>7.7776199999999998</c:v>
                </c:pt>
                <c:pt idx="1311">
                  <c:v>7.8228600000000004</c:v>
                </c:pt>
                <c:pt idx="1312">
                  <c:v>7.7569800000000004</c:v>
                </c:pt>
                <c:pt idx="1313">
                  <c:v>7.1932400000000003</c:v>
                </c:pt>
                <c:pt idx="1314">
                  <c:v>6.1861699999999997</c:v>
                </c:pt>
                <c:pt idx="1315">
                  <c:v>5.2886199999999999</c:v>
                </c:pt>
                <c:pt idx="1316">
                  <c:v>5.2484400000000004</c:v>
                </c:pt>
                <c:pt idx="1317">
                  <c:v>5.2164700000000002</c:v>
                </c:pt>
                <c:pt idx="1318">
                  <c:v>6.0985699999999996</c:v>
                </c:pt>
                <c:pt idx="1319">
                  <c:v>6.3421500000000002</c:v>
                </c:pt>
                <c:pt idx="1320">
                  <c:v>6.5686999999999998</c:v>
                </c:pt>
                <c:pt idx="1321">
                  <c:v>6.5183999999999997</c:v>
                </c:pt>
                <c:pt idx="1322">
                  <c:v>6.1867099999999997</c:v>
                </c:pt>
                <c:pt idx="1323">
                  <c:v>6.4417499999999999</c:v>
                </c:pt>
                <c:pt idx="1324">
                  <c:v>6.4170199999999999</c:v>
                </c:pt>
                <c:pt idx="1325">
                  <c:v>6.0723700000000003</c:v>
                </c:pt>
                <c:pt idx="1326">
                  <c:v>6.1646799999999997</c:v>
                </c:pt>
                <c:pt idx="1327">
                  <c:v>6.1875799999999996</c:v>
                </c:pt>
                <c:pt idx="1328">
                  <c:v>5.9426800000000002</c:v>
                </c:pt>
                <c:pt idx="1329">
                  <c:v>6.1024900000000004</c:v>
                </c:pt>
                <c:pt idx="1330">
                  <c:v>6.5971799999999998</c:v>
                </c:pt>
                <c:pt idx="1331">
                  <c:v>6.8733599999999999</c:v>
                </c:pt>
                <c:pt idx="1332">
                  <c:v>6.6834499999999997</c:v>
                </c:pt>
                <c:pt idx="1333">
                  <c:v>6.2061200000000003</c:v>
                </c:pt>
                <c:pt idx="1334">
                  <c:v>6.0548200000000003</c:v>
                </c:pt>
                <c:pt idx="1335">
                  <c:v>6.0753899999999996</c:v>
                </c:pt>
                <c:pt idx="1336">
                  <c:v>6.1337000000000002</c:v>
                </c:pt>
                <c:pt idx="1337">
                  <c:v>6.0019299999999998</c:v>
                </c:pt>
                <c:pt idx="1338">
                  <c:v>6.1577700000000002</c:v>
                </c:pt>
                <c:pt idx="1339">
                  <c:v>6.3597799999999998</c:v>
                </c:pt>
                <c:pt idx="1340">
                  <c:v>6.46319</c:v>
                </c:pt>
                <c:pt idx="1341">
                  <c:v>6.4526300000000001</c:v>
                </c:pt>
                <c:pt idx="1342">
                  <c:v>5.7294900000000002</c:v>
                </c:pt>
                <c:pt idx="1343">
                  <c:v>5.32463</c:v>
                </c:pt>
                <c:pt idx="1344">
                  <c:v>5.45601</c:v>
                </c:pt>
                <c:pt idx="1345">
                  <c:v>5.6455000000000002</c:v>
                </c:pt>
                <c:pt idx="1346">
                  <c:v>5.8301800000000004</c:v>
                </c:pt>
                <c:pt idx="1347">
                  <c:v>6.0044399999999998</c:v>
                </c:pt>
                <c:pt idx="1348">
                  <c:v>5.5826799999999999</c:v>
                </c:pt>
                <c:pt idx="1349">
                  <c:v>5.5759100000000004</c:v>
                </c:pt>
                <c:pt idx="1350">
                  <c:v>5.0841399999999997</c:v>
                </c:pt>
                <c:pt idx="1351">
                  <c:v>5.0119300000000004</c:v>
                </c:pt>
                <c:pt idx="1352">
                  <c:v>5.0940899999999996</c:v>
                </c:pt>
                <c:pt idx="1353">
                  <c:v>5.2835999999999999</c:v>
                </c:pt>
                <c:pt idx="1354">
                  <c:v>5.6999599999999999</c:v>
                </c:pt>
                <c:pt idx="1355">
                  <c:v>5.7139499999999996</c:v>
                </c:pt>
                <c:pt idx="1356">
                  <c:v>5.31874</c:v>
                </c:pt>
                <c:pt idx="1357">
                  <c:v>5.0148099999999998</c:v>
                </c:pt>
                <c:pt idx="1358">
                  <c:v>4.7961999999999998</c:v>
                </c:pt>
                <c:pt idx="1359">
                  <c:v>5.1473599999999999</c:v>
                </c:pt>
                <c:pt idx="1360">
                  <c:v>5.3525799999999997</c:v>
                </c:pt>
                <c:pt idx="1361">
                  <c:v>5.3184199999999997</c:v>
                </c:pt>
                <c:pt idx="1362">
                  <c:v>5.0511999999999997</c:v>
                </c:pt>
                <c:pt idx="1363">
                  <c:v>4.6440400000000004</c:v>
                </c:pt>
                <c:pt idx="1364">
                  <c:v>4.2316200000000004</c:v>
                </c:pt>
                <c:pt idx="1365">
                  <c:v>4.0357900000000004</c:v>
                </c:pt>
                <c:pt idx="1366">
                  <c:v>3.9880200000000001</c:v>
                </c:pt>
                <c:pt idx="1367">
                  <c:v>3.92211</c:v>
                </c:pt>
                <c:pt idx="1368">
                  <c:v>3.5819000000000001</c:v>
                </c:pt>
                <c:pt idx="1369">
                  <c:v>3.5906500000000001</c:v>
                </c:pt>
                <c:pt idx="1370">
                  <c:v>3.8292999999999999</c:v>
                </c:pt>
                <c:pt idx="1371">
                  <c:v>3.9147099999999999</c:v>
                </c:pt>
                <c:pt idx="1372">
                  <c:v>4.1494</c:v>
                </c:pt>
                <c:pt idx="1373">
                  <c:v>4.3925099999999997</c:v>
                </c:pt>
                <c:pt idx="1374">
                  <c:v>4.6971400000000001</c:v>
                </c:pt>
                <c:pt idx="1375">
                  <c:v>4.94198</c:v>
                </c:pt>
                <c:pt idx="1376">
                  <c:v>4.8780799999999997</c:v>
                </c:pt>
                <c:pt idx="1377">
                  <c:v>4.7568599999999996</c:v>
                </c:pt>
                <c:pt idx="1378">
                  <c:v>4.2971899999999996</c:v>
                </c:pt>
                <c:pt idx="1379">
                  <c:v>3.8074400000000002</c:v>
                </c:pt>
                <c:pt idx="1380">
                  <c:v>3.2812199999999998</c:v>
                </c:pt>
                <c:pt idx="1381">
                  <c:v>3.1464500000000002</c:v>
                </c:pt>
                <c:pt idx="1382">
                  <c:v>3.1584400000000001</c:v>
                </c:pt>
                <c:pt idx="1383">
                  <c:v>3.1002200000000002</c:v>
                </c:pt>
                <c:pt idx="1384">
                  <c:v>3.12059</c:v>
                </c:pt>
                <c:pt idx="1385">
                  <c:v>3.2275399999999999</c:v>
                </c:pt>
                <c:pt idx="1386">
                  <c:v>3.21591</c:v>
                </c:pt>
                <c:pt idx="1387">
                  <c:v>3.2799399999999999</c:v>
                </c:pt>
                <c:pt idx="1388">
                  <c:v>3.5393599999999998</c:v>
                </c:pt>
                <c:pt idx="1389">
                  <c:v>3.7235800000000001</c:v>
                </c:pt>
                <c:pt idx="1390">
                  <c:v>3.87906</c:v>
                </c:pt>
                <c:pt idx="1391">
                  <c:v>3.9979200000000001</c:v>
                </c:pt>
                <c:pt idx="1392">
                  <c:v>3.9284699999999999</c:v>
                </c:pt>
                <c:pt idx="1393">
                  <c:v>3.8517000000000001</c:v>
                </c:pt>
                <c:pt idx="1394">
                  <c:v>3.7970700000000002</c:v>
                </c:pt>
                <c:pt idx="1395">
                  <c:v>3.8390599999999999</c:v>
                </c:pt>
                <c:pt idx="1396">
                  <c:v>4.0211699999999997</c:v>
                </c:pt>
                <c:pt idx="1397">
                  <c:v>4.1760400000000004</c:v>
                </c:pt>
                <c:pt idx="1398">
                  <c:v>4.1612400000000003</c:v>
                </c:pt>
                <c:pt idx="1399">
                  <c:v>4.0219899999999997</c:v>
                </c:pt>
                <c:pt idx="1400">
                  <c:v>3.9172099999999999</c:v>
                </c:pt>
                <c:pt idx="1401">
                  <c:v>3.6285500000000002</c:v>
                </c:pt>
                <c:pt idx="1402">
                  <c:v>3.5066299999999999</c:v>
                </c:pt>
                <c:pt idx="1403">
                  <c:v>3.49471</c:v>
                </c:pt>
                <c:pt idx="1404">
                  <c:v>3.4829400000000001</c:v>
                </c:pt>
                <c:pt idx="1405">
                  <c:v>3.3752900000000001</c:v>
                </c:pt>
                <c:pt idx="1406">
                  <c:v>3.21509</c:v>
                </c:pt>
                <c:pt idx="1407">
                  <c:v>3.2013699999999998</c:v>
                </c:pt>
                <c:pt idx="1408">
                  <c:v>3.2609400000000002</c:v>
                </c:pt>
                <c:pt idx="1409">
                  <c:v>3.3816799999999998</c:v>
                </c:pt>
                <c:pt idx="1410">
                  <c:v>3.5742600000000002</c:v>
                </c:pt>
                <c:pt idx="1411">
                  <c:v>3.7249599999999998</c:v>
                </c:pt>
                <c:pt idx="1412">
                  <c:v>3.7895300000000001</c:v>
                </c:pt>
                <c:pt idx="1413">
                  <c:v>3.7866</c:v>
                </c:pt>
                <c:pt idx="1414">
                  <c:v>3.7682600000000002</c:v>
                </c:pt>
                <c:pt idx="1415">
                  <c:v>3.8056999999999999</c:v>
                </c:pt>
                <c:pt idx="1416">
                  <c:v>3.7524899999999999</c:v>
                </c:pt>
                <c:pt idx="1417">
                  <c:v>3.7557999999999998</c:v>
                </c:pt>
                <c:pt idx="1418">
                  <c:v>3.7264200000000001</c:v>
                </c:pt>
                <c:pt idx="1419">
                  <c:v>3.6646299999999998</c:v>
                </c:pt>
                <c:pt idx="1420">
                  <c:v>3.6531500000000001</c:v>
                </c:pt>
                <c:pt idx="1421">
                  <c:v>3.6510199999999999</c:v>
                </c:pt>
                <c:pt idx="1422">
                  <c:v>3.6677300000000002</c:v>
                </c:pt>
                <c:pt idx="1423">
                  <c:v>3.64988</c:v>
                </c:pt>
                <c:pt idx="1424">
                  <c:v>3.6126299999999998</c:v>
                </c:pt>
                <c:pt idx="1425">
                  <c:v>3.6216300000000001</c:v>
                </c:pt>
                <c:pt idx="1426">
                  <c:v>3.6437400000000002</c:v>
                </c:pt>
                <c:pt idx="1427">
                  <c:v>3.6430500000000001</c:v>
                </c:pt>
                <c:pt idx="1428">
                  <c:v>3.6274500000000001</c:v>
                </c:pt>
                <c:pt idx="1429">
                  <c:v>3.6575799999999998</c:v>
                </c:pt>
                <c:pt idx="1430">
                  <c:v>3.6827200000000002</c:v>
                </c:pt>
                <c:pt idx="1431">
                  <c:v>3.6865399999999999</c:v>
                </c:pt>
                <c:pt idx="1432">
                  <c:v>3.71102</c:v>
                </c:pt>
                <c:pt idx="1433">
                  <c:v>3.77508</c:v>
                </c:pt>
                <c:pt idx="1434">
                  <c:v>3.7945199999999999</c:v>
                </c:pt>
                <c:pt idx="1435">
                  <c:v>3.7862200000000001</c:v>
                </c:pt>
                <c:pt idx="1436">
                  <c:v>3.7791299999999999</c:v>
                </c:pt>
                <c:pt idx="1437">
                  <c:v>3.71637</c:v>
                </c:pt>
                <c:pt idx="1438">
                  <c:v>3.62331</c:v>
                </c:pt>
                <c:pt idx="1439">
                  <c:v>3.6112799999999998</c:v>
                </c:pt>
                <c:pt idx="1440">
                  <c:v>3.61877</c:v>
                </c:pt>
                <c:pt idx="1441">
                  <c:v>3.6103299999999998</c:v>
                </c:pt>
                <c:pt idx="1442">
                  <c:v>3.6143000000000001</c:v>
                </c:pt>
                <c:pt idx="1443">
                  <c:v>3.60609</c:v>
                </c:pt>
                <c:pt idx="1444">
                  <c:v>3.6580699999999999</c:v>
                </c:pt>
                <c:pt idx="1445">
                  <c:v>3.6559499999999998</c:v>
                </c:pt>
                <c:pt idx="1446">
                  <c:v>3.6755399999999998</c:v>
                </c:pt>
                <c:pt idx="1447">
                  <c:v>3.6574300000000002</c:v>
                </c:pt>
                <c:pt idx="1448">
                  <c:v>3.6659099999999998</c:v>
                </c:pt>
                <c:pt idx="1449">
                  <c:v>3.6748699999999999</c:v>
                </c:pt>
                <c:pt idx="1450">
                  <c:v>3.6897500000000001</c:v>
                </c:pt>
                <c:pt idx="1451">
                  <c:v>3.71088</c:v>
                </c:pt>
                <c:pt idx="1452">
                  <c:v>3.7516500000000002</c:v>
                </c:pt>
                <c:pt idx="1453">
                  <c:v>3.7480500000000001</c:v>
                </c:pt>
                <c:pt idx="1454">
                  <c:v>3.7366299999999999</c:v>
                </c:pt>
                <c:pt idx="1455">
                  <c:v>3.74681</c:v>
                </c:pt>
                <c:pt idx="1456">
                  <c:v>3.7035800000000001</c:v>
                </c:pt>
                <c:pt idx="1457">
                  <c:v>3.62757</c:v>
                </c:pt>
                <c:pt idx="1458">
                  <c:v>3.61002</c:v>
                </c:pt>
                <c:pt idx="1459">
                  <c:v>3.5961799999999999</c:v>
                </c:pt>
                <c:pt idx="1460">
                  <c:v>3.6047199999999999</c:v>
                </c:pt>
                <c:pt idx="1461">
                  <c:v>3.6373000000000002</c:v>
                </c:pt>
                <c:pt idx="1462">
                  <c:v>3.6722999999999999</c:v>
                </c:pt>
                <c:pt idx="1463">
                  <c:v>3.6907700000000001</c:v>
                </c:pt>
                <c:pt idx="1464">
                  <c:v>3.6759400000000002</c:v>
                </c:pt>
                <c:pt idx="1465">
                  <c:v>3.6342699999999999</c:v>
                </c:pt>
                <c:pt idx="1466">
                  <c:v>3.6569600000000002</c:v>
                </c:pt>
                <c:pt idx="1467">
                  <c:v>3.67821</c:v>
                </c:pt>
                <c:pt idx="1468">
                  <c:v>3.6524700000000001</c:v>
                </c:pt>
                <c:pt idx="1469">
                  <c:v>3.6500499999999998</c:v>
                </c:pt>
                <c:pt idx="1470">
                  <c:v>3.6529400000000001</c:v>
                </c:pt>
                <c:pt idx="1471">
                  <c:v>3.6568399999999999</c:v>
                </c:pt>
                <c:pt idx="1472">
                  <c:v>3.7068500000000002</c:v>
                </c:pt>
                <c:pt idx="1473">
                  <c:v>3.7334800000000001</c:v>
                </c:pt>
                <c:pt idx="1474">
                  <c:v>3.74152</c:v>
                </c:pt>
                <c:pt idx="1475">
                  <c:v>3.6881599999999999</c:v>
                </c:pt>
                <c:pt idx="1476">
                  <c:v>3.6448999999999998</c:v>
                </c:pt>
                <c:pt idx="1477">
                  <c:v>3.5912899999999999</c:v>
                </c:pt>
                <c:pt idx="1478">
                  <c:v>3.5618099999999999</c:v>
                </c:pt>
                <c:pt idx="1479">
                  <c:v>3.5272800000000002</c:v>
                </c:pt>
                <c:pt idx="1480">
                  <c:v>3.5535199999999998</c:v>
                </c:pt>
                <c:pt idx="1481">
                  <c:v>3.6052300000000002</c:v>
                </c:pt>
                <c:pt idx="1482">
                  <c:v>3.6640999999999999</c:v>
                </c:pt>
                <c:pt idx="1483">
                  <c:v>3.6902200000000001</c:v>
                </c:pt>
                <c:pt idx="1484">
                  <c:v>3.71319</c:v>
                </c:pt>
                <c:pt idx="1485">
                  <c:v>3.7011400000000001</c:v>
                </c:pt>
                <c:pt idx="1486">
                  <c:v>3.6674000000000002</c:v>
                </c:pt>
                <c:pt idx="1487">
                  <c:v>3.62967</c:v>
                </c:pt>
                <c:pt idx="1488">
                  <c:v>3.6469999999999998</c:v>
                </c:pt>
                <c:pt idx="1489">
                  <c:v>3.6770100000000001</c:v>
                </c:pt>
                <c:pt idx="1490">
                  <c:v>3.6800099999999998</c:v>
                </c:pt>
                <c:pt idx="1491">
                  <c:v>3.6593599999999999</c:v>
                </c:pt>
                <c:pt idx="1492">
                  <c:v>3.61571</c:v>
                </c:pt>
                <c:pt idx="1493">
                  <c:v>3.61924</c:v>
                </c:pt>
                <c:pt idx="1494">
                  <c:v>3.5883600000000002</c:v>
                </c:pt>
                <c:pt idx="1495">
                  <c:v>3.60405</c:v>
                </c:pt>
                <c:pt idx="1496">
                  <c:v>3.6651899999999999</c:v>
                </c:pt>
                <c:pt idx="1497">
                  <c:v>3.6851500000000001</c:v>
                </c:pt>
                <c:pt idx="1498">
                  <c:v>3.65517</c:v>
                </c:pt>
                <c:pt idx="1499">
                  <c:v>3.59748</c:v>
                </c:pt>
                <c:pt idx="1500">
                  <c:v>3.5684999999999998</c:v>
                </c:pt>
                <c:pt idx="1501">
                  <c:v>3.54549</c:v>
                </c:pt>
                <c:pt idx="1502">
                  <c:v>3.53979</c:v>
                </c:pt>
                <c:pt idx="1503">
                  <c:v>3.5807500000000001</c:v>
                </c:pt>
                <c:pt idx="1504">
                  <c:v>3.6269900000000002</c:v>
                </c:pt>
                <c:pt idx="1505">
                  <c:v>3.6639599999999999</c:v>
                </c:pt>
                <c:pt idx="1506">
                  <c:v>3.6762299999999999</c:v>
                </c:pt>
                <c:pt idx="1507">
                  <c:v>3.7002000000000002</c:v>
                </c:pt>
                <c:pt idx="1508">
                  <c:v>3.6972900000000002</c:v>
                </c:pt>
                <c:pt idx="1509">
                  <c:v>3.7161300000000002</c:v>
                </c:pt>
                <c:pt idx="1510">
                  <c:v>3.7016200000000001</c:v>
                </c:pt>
                <c:pt idx="1511">
                  <c:v>3.6253099999999998</c:v>
                </c:pt>
                <c:pt idx="1512">
                  <c:v>3.5481099999999999</c:v>
                </c:pt>
                <c:pt idx="1513">
                  <c:v>3.5362900000000002</c:v>
                </c:pt>
                <c:pt idx="1514">
                  <c:v>3.5299800000000001</c:v>
                </c:pt>
                <c:pt idx="1515">
                  <c:v>3.552</c:v>
                </c:pt>
                <c:pt idx="1516">
                  <c:v>3.6228400000000001</c:v>
                </c:pt>
                <c:pt idx="1517">
                  <c:v>3.6043699999999999</c:v>
                </c:pt>
                <c:pt idx="1518">
                  <c:v>3.5615399999999999</c:v>
                </c:pt>
                <c:pt idx="1519">
                  <c:v>3.55145</c:v>
                </c:pt>
                <c:pt idx="1520">
                  <c:v>3.5779800000000002</c:v>
                </c:pt>
                <c:pt idx="1521">
                  <c:v>3.6177299999999999</c:v>
                </c:pt>
                <c:pt idx="1522">
                  <c:v>3.6444100000000001</c:v>
                </c:pt>
                <c:pt idx="1523">
                  <c:v>3.6512600000000002</c:v>
                </c:pt>
                <c:pt idx="1524">
                  <c:v>3.6296400000000002</c:v>
                </c:pt>
                <c:pt idx="1525">
                  <c:v>3.61775</c:v>
                </c:pt>
                <c:pt idx="1526">
                  <c:v>3.59911</c:v>
                </c:pt>
                <c:pt idx="1527">
                  <c:v>3.60758</c:v>
                </c:pt>
                <c:pt idx="1528">
                  <c:v>3.6402999999999999</c:v>
                </c:pt>
                <c:pt idx="1529">
                  <c:v>3.6427299999999998</c:v>
                </c:pt>
                <c:pt idx="1530">
                  <c:v>3.6161500000000002</c:v>
                </c:pt>
                <c:pt idx="1531">
                  <c:v>3.6037499999999998</c:v>
                </c:pt>
                <c:pt idx="1532">
                  <c:v>3.5944799999999999</c:v>
                </c:pt>
                <c:pt idx="1533">
                  <c:v>3.5480999999999998</c:v>
                </c:pt>
                <c:pt idx="1534">
                  <c:v>3.5660400000000001</c:v>
                </c:pt>
                <c:pt idx="1535">
                  <c:v>3.5955900000000001</c:v>
                </c:pt>
                <c:pt idx="1536">
                  <c:v>3.6007400000000001</c:v>
                </c:pt>
                <c:pt idx="1537">
                  <c:v>3.6149100000000001</c:v>
                </c:pt>
                <c:pt idx="1538">
                  <c:v>3.6591300000000002</c:v>
                </c:pt>
                <c:pt idx="1539">
                  <c:v>3.71827</c:v>
                </c:pt>
                <c:pt idx="1540">
                  <c:v>3.7008299999999998</c:v>
                </c:pt>
                <c:pt idx="1541">
                  <c:v>3.6065700000000001</c:v>
                </c:pt>
                <c:pt idx="1542">
                  <c:v>3.5572499999999998</c:v>
                </c:pt>
                <c:pt idx="1543">
                  <c:v>3.57199</c:v>
                </c:pt>
                <c:pt idx="1544">
                  <c:v>3.5778500000000002</c:v>
                </c:pt>
                <c:pt idx="1545">
                  <c:v>3.6047500000000001</c:v>
                </c:pt>
                <c:pt idx="1546">
                  <c:v>3.6240600000000001</c:v>
                </c:pt>
                <c:pt idx="1547">
                  <c:v>3.6038399999999999</c:v>
                </c:pt>
                <c:pt idx="1548">
                  <c:v>3.56894</c:v>
                </c:pt>
                <c:pt idx="1549">
                  <c:v>3.5622699999999998</c:v>
                </c:pt>
                <c:pt idx="1550">
                  <c:v>3.5736699999999999</c:v>
                </c:pt>
                <c:pt idx="1551">
                  <c:v>3.5994600000000001</c:v>
                </c:pt>
                <c:pt idx="1552">
                  <c:v>3.62418</c:v>
                </c:pt>
                <c:pt idx="1553">
                  <c:v>3.6435300000000002</c:v>
                </c:pt>
                <c:pt idx="1554">
                  <c:v>3.6126200000000002</c:v>
                </c:pt>
                <c:pt idx="1555">
                  <c:v>3.59178</c:v>
                </c:pt>
                <c:pt idx="1556">
                  <c:v>3.6654100000000001</c:v>
                </c:pt>
                <c:pt idx="1557">
                  <c:v>3.6451699999999998</c:v>
                </c:pt>
                <c:pt idx="1558">
                  <c:v>3.6069200000000001</c:v>
                </c:pt>
                <c:pt idx="1559">
                  <c:v>3.6220500000000002</c:v>
                </c:pt>
                <c:pt idx="1560">
                  <c:v>3.60575</c:v>
                </c:pt>
                <c:pt idx="1561">
                  <c:v>3.60046</c:v>
                </c:pt>
                <c:pt idx="1562">
                  <c:v>3.5983100000000001</c:v>
                </c:pt>
                <c:pt idx="1563">
                  <c:v>3.56162</c:v>
                </c:pt>
                <c:pt idx="1564">
                  <c:v>3.5879599999999998</c:v>
                </c:pt>
                <c:pt idx="1565">
                  <c:v>3.6112899999999999</c:v>
                </c:pt>
                <c:pt idx="1566">
                  <c:v>3.5902799999999999</c:v>
                </c:pt>
                <c:pt idx="1567">
                  <c:v>3.5892900000000001</c:v>
                </c:pt>
                <c:pt idx="1568">
                  <c:v>3.6017299999999999</c:v>
                </c:pt>
                <c:pt idx="1569">
                  <c:v>3.59911</c:v>
                </c:pt>
                <c:pt idx="1570">
                  <c:v>3.5595400000000001</c:v>
                </c:pt>
                <c:pt idx="1571">
                  <c:v>3.54297</c:v>
                </c:pt>
                <c:pt idx="1572">
                  <c:v>3.5506199999999999</c:v>
                </c:pt>
                <c:pt idx="1573">
                  <c:v>3.56142</c:v>
                </c:pt>
                <c:pt idx="1574">
                  <c:v>3.6301899999999998</c:v>
                </c:pt>
                <c:pt idx="1575">
                  <c:v>3.6446000000000001</c:v>
                </c:pt>
                <c:pt idx="1576">
                  <c:v>3.6110899999999999</c:v>
                </c:pt>
                <c:pt idx="1577">
                  <c:v>3.5778400000000001</c:v>
                </c:pt>
                <c:pt idx="1578">
                  <c:v>3.5784099999999999</c:v>
                </c:pt>
                <c:pt idx="1579">
                  <c:v>3.5668199999999999</c:v>
                </c:pt>
                <c:pt idx="1580">
                  <c:v>3.5935700000000002</c:v>
                </c:pt>
                <c:pt idx="1581">
                  <c:v>3.6219399999999999</c:v>
                </c:pt>
                <c:pt idx="1582">
                  <c:v>3.6764999999999999</c:v>
                </c:pt>
                <c:pt idx="1583">
                  <c:v>3.6554799999999998</c:v>
                </c:pt>
                <c:pt idx="1584">
                  <c:v>3.5877500000000002</c:v>
                </c:pt>
                <c:pt idx="1585">
                  <c:v>3.5333999999999999</c:v>
                </c:pt>
                <c:pt idx="1586">
                  <c:v>3.5357699999999999</c:v>
                </c:pt>
                <c:pt idx="1587">
                  <c:v>3.58108</c:v>
                </c:pt>
                <c:pt idx="1588">
                  <c:v>3.5858599999999998</c:v>
                </c:pt>
                <c:pt idx="1589">
                  <c:v>3.5731000000000002</c:v>
                </c:pt>
                <c:pt idx="1590">
                  <c:v>3.5601799999999999</c:v>
                </c:pt>
                <c:pt idx="1591">
                  <c:v>3.54711</c:v>
                </c:pt>
                <c:pt idx="1592">
                  <c:v>3.5585800000000001</c:v>
                </c:pt>
                <c:pt idx="1593">
                  <c:v>3.5912199999999999</c:v>
                </c:pt>
                <c:pt idx="1594">
                  <c:v>3.6211500000000001</c:v>
                </c:pt>
                <c:pt idx="1595">
                  <c:v>3.6679900000000001</c:v>
                </c:pt>
                <c:pt idx="1596">
                  <c:v>3.6173299999999999</c:v>
                </c:pt>
                <c:pt idx="1597">
                  <c:v>3.55423</c:v>
                </c:pt>
                <c:pt idx="1598">
                  <c:v>3.5382799999999999</c:v>
                </c:pt>
                <c:pt idx="1599">
                  <c:v>3.5494599999999998</c:v>
                </c:pt>
                <c:pt idx="1600">
                  <c:v>3.58087</c:v>
                </c:pt>
                <c:pt idx="1601">
                  <c:v>3.6110600000000002</c:v>
                </c:pt>
                <c:pt idx="1602">
                  <c:v>3.6060699999999999</c:v>
                </c:pt>
                <c:pt idx="1603">
                  <c:v>3.5922800000000001</c:v>
                </c:pt>
                <c:pt idx="1604">
                  <c:v>3.5670000000000002</c:v>
                </c:pt>
                <c:pt idx="1605">
                  <c:v>3.55383</c:v>
                </c:pt>
                <c:pt idx="1606">
                  <c:v>3.5595599999999998</c:v>
                </c:pt>
                <c:pt idx="1607">
                  <c:v>3.56982</c:v>
                </c:pt>
                <c:pt idx="1608">
                  <c:v>3.5800200000000002</c:v>
                </c:pt>
                <c:pt idx="1609">
                  <c:v>3.5776500000000002</c:v>
                </c:pt>
                <c:pt idx="1610">
                  <c:v>3.5695100000000002</c:v>
                </c:pt>
                <c:pt idx="1611">
                  <c:v>3.5851600000000001</c:v>
                </c:pt>
                <c:pt idx="1612">
                  <c:v>3.6191300000000002</c:v>
                </c:pt>
                <c:pt idx="1613">
                  <c:v>3.6341399999999999</c:v>
                </c:pt>
                <c:pt idx="1614">
                  <c:v>3.64011</c:v>
                </c:pt>
                <c:pt idx="1615">
                  <c:v>3.5726</c:v>
                </c:pt>
                <c:pt idx="1616">
                  <c:v>3.5121500000000001</c:v>
                </c:pt>
                <c:pt idx="1617">
                  <c:v>3.48875</c:v>
                </c:pt>
                <c:pt idx="1618">
                  <c:v>3.52583</c:v>
                </c:pt>
                <c:pt idx="1619">
                  <c:v>3.59301</c:v>
                </c:pt>
                <c:pt idx="1620">
                  <c:v>3.6353599999999999</c:v>
                </c:pt>
                <c:pt idx="1621">
                  <c:v>3.62845</c:v>
                </c:pt>
                <c:pt idx="1622">
                  <c:v>3.6059800000000002</c:v>
                </c:pt>
                <c:pt idx="1623">
                  <c:v>3.5558200000000002</c:v>
                </c:pt>
                <c:pt idx="1624">
                  <c:v>3.5441600000000002</c:v>
                </c:pt>
                <c:pt idx="1625">
                  <c:v>3.5600499999999999</c:v>
                </c:pt>
                <c:pt idx="1626">
                  <c:v>3.5776500000000002</c:v>
                </c:pt>
                <c:pt idx="1627">
                  <c:v>3.5699299999999998</c:v>
                </c:pt>
                <c:pt idx="1628">
                  <c:v>3.5675699999999999</c:v>
                </c:pt>
                <c:pt idx="1629">
                  <c:v>3.59118</c:v>
                </c:pt>
                <c:pt idx="1630">
                  <c:v>3.6134900000000001</c:v>
                </c:pt>
                <c:pt idx="1631">
                  <c:v>3.58901</c:v>
                </c:pt>
                <c:pt idx="1632">
                  <c:v>3.5830299999999999</c:v>
                </c:pt>
                <c:pt idx="1633">
                  <c:v>3.5668700000000002</c:v>
                </c:pt>
                <c:pt idx="1634">
                  <c:v>3.5561799999999999</c:v>
                </c:pt>
                <c:pt idx="1635">
                  <c:v>3.5632299999999999</c:v>
                </c:pt>
                <c:pt idx="1636">
                  <c:v>3.5787499999999999</c:v>
                </c:pt>
                <c:pt idx="1637">
                  <c:v>3.5928100000000001</c:v>
                </c:pt>
                <c:pt idx="1638">
                  <c:v>3.6049899999999999</c:v>
                </c:pt>
                <c:pt idx="1639">
                  <c:v>3.5834100000000002</c:v>
                </c:pt>
                <c:pt idx="1640">
                  <c:v>3.5745499999999999</c:v>
                </c:pt>
                <c:pt idx="1641">
                  <c:v>3.5649600000000001</c:v>
                </c:pt>
                <c:pt idx="1642">
                  <c:v>3.5578400000000001</c:v>
                </c:pt>
                <c:pt idx="1643">
                  <c:v>3.5594800000000002</c:v>
                </c:pt>
                <c:pt idx="1644">
                  <c:v>3.5634700000000001</c:v>
                </c:pt>
                <c:pt idx="1645">
                  <c:v>3.58826</c:v>
                </c:pt>
                <c:pt idx="1646">
                  <c:v>3.5825</c:v>
                </c:pt>
                <c:pt idx="1647">
                  <c:v>3.5808300000000002</c:v>
                </c:pt>
                <c:pt idx="1648">
                  <c:v>3.5771500000000001</c:v>
                </c:pt>
                <c:pt idx="1649">
                  <c:v>3.57219</c:v>
                </c:pt>
                <c:pt idx="1650">
                  <c:v>3.5689799999999998</c:v>
                </c:pt>
                <c:pt idx="1651">
                  <c:v>3.57531</c:v>
                </c:pt>
                <c:pt idx="1652">
                  <c:v>3.57579</c:v>
                </c:pt>
                <c:pt idx="1653">
                  <c:v>3.5770499999999998</c:v>
                </c:pt>
                <c:pt idx="1654">
                  <c:v>3.57951</c:v>
                </c:pt>
                <c:pt idx="1655">
                  <c:v>3.5768900000000001</c:v>
                </c:pt>
                <c:pt idx="1656">
                  <c:v>3.57714</c:v>
                </c:pt>
                <c:pt idx="1657">
                  <c:v>3.57226</c:v>
                </c:pt>
                <c:pt idx="1658">
                  <c:v>3.56786</c:v>
                </c:pt>
                <c:pt idx="1659">
                  <c:v>3.5685099999999998</c:v>
                </c:pt>
                <c:pt idx="1660">
                  <c:v>3.5689099999999998</c:v>
                </c:pt>
                <c:pt idx="1661">
                  <c:v>3.5708199999999999</c:v>
                </c:pt>
                <c:pt idx="1662">
                  <c:v>3.5761599999999998</c:v>
                </c:pt>
                <c:pt idx="1663">
                  <c:v>3.5715300000000001</c:v>
                </c:pt>
                <c:pt idx="1664">
                  <c:v>3.57308</c:v>
                </c:pt>
                <c:pt idx="1665">
                  <c:v>3.5705200000000001</c:v>
                </c:pt>
                <c:pt idx="1666">
                  <c:v>3.58223</c:v>
                </c:pt>
                <c:pt idx="1667">
                  <c:v>3.5826199999999999</c:v>
                </c:pt>
                <c:pt idx="1668">
                  <c:v>3.58256</c:v>
                </c:pt>
                <c:pt idx="1669">
                  <c:v>3.58351</c:v>
                </c:pt>
                <c:pt idx="1670">
                  <c:v>3.5808</c:v>
                </c:pt>
                <c:pt idx="1671">
                  <c:v>3.57728</c:v>
                </c:pt>
                <c:pt idx="1672">
                  <c:v>3.5767899999999999</c:v>
                </c:pt>
                <c:pt idx="1673">
                  <c:v>3.5696599999999998</c:v>
                </c:pt>
                <c:pt idx="1674">
                  <c:v>3.5672899999999998</c:v>
                </c:pt>
                <c:pt idx="1675">
                  <c:v>3.5651600000000001</c:v>
                </c:pt>
                <c:pt idx="1676">
                  <c:v>3.5673300000000001</c:v>
                </c:pt>
                <c:pt idx="1677">
                  <c:v>3.5710600000000001</c:v>
                </c:pt>
                <c:pt idx="1678">
                  <c:v>3.5713499999999998</c:v>
                </c:pt>
                <c:pt idx="1679">
                  <c:v>3.5693299999999999</c:v>
                </c:pt>
                <c:pt idx="1680">
                  <c:v>3.5656599999999998</c:v>
                </c:pt>
                <c:pt idx="1681">
                  <c:v>3.5587800000000001</c:v>
                </c:pt>
                <c:pt idx="1682">
                  <c:v>3.5569000000000002</c:v>
                </c:pt>
                <c:pt idx="1683">
                  <c:v>3.56108</c:v>
                </c:pt>
                <c:pt idx="1684">
                  <c:v>3.5686100000000001</c:v>
                </c:pt>
                <c:pt idx="1685">
                  <c:v>3.5795400000000002</c:v>
                </c:pt>
                <c:pt idx="1686">
                  <c:v>3.5805400000000001</c:v>
                </c:pt>
                <c:pt idx="1687">
                  <c:v>3.5769700000000002</c:v>
                </c:pt>
                <c:pt idx="1688">
                  <c:v>3.5754899999999998</c:v>
                </c:pt>
                <c:pt idx="1689">
                  <c:v>3.5718800000000002</c:v>
                </c:pt>
                <c:pt idx="1690">
                  <c:v>3.57124</c:v>
                </c:pt>
                <c:pt idx="1691">
                  <c:v>3.5733199999999998</c:v>
                </c:pt>
                <c:pt idx="1692">
                  <c:v>3.5748899999999999</c:v>
                </c:pt>
                <c:pt idx="1693">
                  <c:v>3.5723699999999998</c:v>
                </c:pt>
                <c:pt idx="1694">
                  <c:v>3.5676700000000001</c:v>
                </c:pt>
                <c:pt idx="1695">
                  <c:v>3.56345</c:v>
                </c:pt>
                <c:pt idx="1696">
                  <c:v>3.5624199999999999</c:v>
                </c:pt>
                <c:pt idx="1697">
                  <c:v>3.5643899999999999</c:v>
                </c:pt>
                <c:pt idx="1698">
                  <c:v>3.56806</c:v>
                </c:pt>
                <c:pt idx="1699">
                  <c:v>3.5714100000000002</c:v>
                </c:pt>
                <c:pt idx="1700">
                  <c:v>3.5834600000000001</c:v>
                </c:pt>
                <c:pt idx="1701">
                  <c:v>3.5803699999999998</c:v>
                </c:pt>
                <c:pt idx="1702">
                  <c:v>3.57463</c:v>
                </c:pt>
                <c:pt idx="1703">
                  <c:v>3.57639</c:v>
                </c:pt>
                <c:pt idx="1704">
                  <c:v>3.5759099999999999</c:v>
                </c:pt>
                <c:pt idx="1705">
                  <c:v>3.5705300000000002</c:v>
                </c:pt>
                <c:pt idx="1706">
                  <c:v>3.56982</c:v>
                </c:pt>
                <c:pt idx="1707">
                  <c:v>3.5706600000000002</c:v>
                </c:pt>
                <c:pt idx="1708">
                  <c:v>3.5712899999999999</c:v>
                </c:pt>
                <c:pt idx="1709">
                  <c:v>3.5710500000000001</c:v>
                </c:pt>
                <c:pt idx="1710">
                  <c:v>3.5687000000000002</c:v>
                </c:pt>
                <c:pt idx="1711">
                  <c:v>3.5701000000000001</c:v>
                </c:pt>
                <c:pt idx="1712">
                  <c:v>3.57212</c:v>
                </c:pt>
                <c:pt idx="1713">
                  <c:v>3.5674100000000002</c:v>
                </c:pt>
                <c:pt idx="1714">
                  <c:v>3.5648</c:v>
                </c:pt>
                <c:pt idx="1715">
                  <c:v>3.5623399999999998</c:v>
                </c:pt>
                <c:pt idx="1716">
                  <c:v>3.5657999999999999</c:v>
                </c:pt>
                <c:pt idx="1717">
                  <c:v>3.5644300000000002</c:v>
                </c:pt>
                <c:pt idx="1718">
                  <c:v>3.5657800000000002</c:v>
                </c:pt>
                <c:pt idx="1719">
                  <c:v>3.5693600000000001</c:v>
                </c:pt>
                <c:pt idx="1720">
                  <c:v>3.5666600000000002</c:v>
                </c:pt>
                <c:pt idx="1721">
                  <c:v>3.5667499999999999</c:v>
                </c:pt>
                <c:pt idx="1722">
                  <c:v>3.5713499999999998</c:v>
                </c:pt>
                <c:pt idx="1723">
                  <c:v>3.5719599999999998</c:v>
                </c:pt>
                <c:pt idx="1724">
                  <c:v>3.5724</c:v>
                </c:pt>
                <c:pt idx="1725">
                  <c:v>3.5701999999999998</c:v>
                </c:pt>
                <c:pt idx="1726">
                  <c:v>3.5680399999999999</c:v>
                </c:pt>
                <c:pt idx="1727">
                  <c:v>3.56976</c:v>
                </c:pt>
                <c:pt idx="1728">
                  <c:v>3.5710199999999999</c:v>
                </c:pt>
                <c:pt idx="1729">
                  <c:v>3.5704099999999999</c:v>
                </c:pt>
                <c:pt idx="1730">
                  <c:v>3.5705300000000002</c:v>
                </c:pt>
                <c:pt idx="1731">
                  <c:v>3.56901</c:v>
                </c:pt>
                <c:pt idx="1732">
                  <c:v>3.5682900000000002</c:v>
                </c:pt>
                <c:pt idx="1733">
                  <c:v>3.56379</c:v>
                </c:pt>
                <c:pt idx="1734">
                  <c:v>3.56392</c:v>
                </c:pt>
                <c:pt idx="1735">
                  <c:v>3.5655199999999998</c:v>
                </c:pt>
                <c:pt idx="1736">
                  <c:v>3.56636</c:v>
                </c:pt>
                <c:pt idx="1737">
                  <c:v>3.5677300000000001</c:v>
                </c:pt>
                <c:pt idx="1738">
                  <c:v>3.5669200000000001</c:v>
                </c:pt>
                <c:pt idx="1739">
                  <c:v>3.56812</c:v>
                </c:pt>
                <c:pt idx="1740">
                  <c:v>3.57111</c:v>
                </c:pt>
                <c:pt idx="1741">
                  <c:v>3.57253</c:v>
                </c:pt>
                <c:pt idx="1742">
                  <c:v>3.5738099999999999</c:v>
                </c:pt>
                <c:pt idx="1743">
                  <c:v>3.57125</c:v>
                </c:pt>
                <c:pt idx="1744">
                  <c:v>3.5710700000000002</c:v>
                </c:pt>
                <c:pt idx="1745">
                  <c:v>3.569</c:v>
                </c:pt>
                <c:pt idx="1746">
                  <c:v>3.5680100000000001</c:v>
                </c:pt>
                <c:pt idx="1747">
                  <c:v>3.56839</c:v>
                </c:pt>
                <c:pt idx="1748">
                  <c:v>3.5667800000000001</c:v>
                </c:pt>
                <c:pt idx="1749">
                  <c:v>3.5678200000000002</c:v>
                </c:pt>
                <c:pt idx="1750">
                  <c:v>3.5651199999999998</c:v>
                </c:pt>
                <c:pt idx="1751">
                  <c:v>3.5637599999999998</c:v>
                </c:pt>
                <c:pt idx="1752">
                  <c:v>3.5661299999999998</c:v>
                </c:pt>
                <c:pt idx="1753">
                  <c:v>3.5672899999999998</c:v>
                </c:pt>
                <c:pt idx="1754">
                  <c:v>3.5687199999999999</c:v>
                </c:pt>
                <c:pt idx="1755">
                  <c:v>3.5695000000000001</c:v>
                </c:pt>
                <c:pt idx="1756">
                  <c:v>3.5725199999999999</c:v>
                </c:pt>
                <c:pt idx="1757">
                  <c:v>3.57355</c:v>
                </c:pt>
                <c:pt idx="1758">
                  <c:v>3.5741800000000001</c:v>
                </c:pt>
                <c:pt idx="1759">
                  <c:v>3.5739200000000002</c:v>
                </c:pt>
                <c:pt idx="1760">
                  <c:v>3.57335</c:v>
                </c:pt>
                <c:pt idx="1761">
                  <c:v>3.5701999999999998</c:v>
                </c:pt>
                <c:pt idx="1762">
                  <c:v>3.5709</c:v>
                </c:pt>
                <c:pt idx="1763">
                  <c:v>3.5726499999999999</c:v>
                </c:pt>
                <c:pt idx="1764">
                  <c:v>3.5699100000000001</c:v>
                </c:pt>
                <c:pt idx="1765">
                  <c:v>3.56968</c:v>
                </c:pt>
                <c:pt idx="1766">
                  <c:v>3.5685799999999999</c:v>
                </c:pt>
                <c:pt idx="1767">
                  <c:v>3.5695800000000002</c:v>
                </c:pt>
                <c:pt idx="1768">
                  <c:v>3.5719799999999999</c:v>
                </c:pt>
                <c:pt idx="1769">
                  <c:v>3.5715300000000001</c:v>
                </c:pt>
                <c:pt idx="1770">
                  <c:v>3.5714399999999999</c:v>
                </c:pt>
                <c:pt idx="1771">
                  <c:v>3.5720499999999999</c:v>
                </c:pt>
                <c:pt idx="1772">
                  <c:v>3.5723500000000001</c:v>
                </c:pt>
                <c:pt idx="1773">
                  <c:v>3.57117</c:v>
                </c:pt>
                <c:pt idx="1774">
                  <c:v>3.5706699999999998</c:v>
                </c:pt>
                <c:pt idx="1775">
                  <c:v>3.5699700000000001</c:v>
                </c:pt>
                <c:pt idx="1776">
                  <c:v>3.5683799999999999</c:v>
                </c:pt>
                <c:pt idx="1777">
                  <c:v>3.5674199999999998</c:v>
                </c:pt>
                <c:pt idx="1778">
                  <c:v>3.5657199999999998</c:v>
                </c:pt>
                <c:pt idx="1779">
                  <c:v>3.56854</c:v>
                </c:pt>
                <c:pt idx="1780">
                  <c:v>3.57091</c:v>
                </c:pt>
                <c:pt idx="1781">
                  <c:v>3.5699000000000001</c:v>
                </c:pt>
                <c:pt idx="1782">
                  <c:v>3.56724</c:v>
                </c:pt>
                <c:pt idx="1783">
                  <c:v>3.5662099999999999</c:v>
                </c:pt>
                <c:pt idx="1784">
                  <c:v>3.5670199999999999</c:v>
                </c:pt>
                <c:pt idx="1785">
                  <c:v>3.5680399999999999</c:v>
                </c:pt>
                <c:pt idx="1786">
                  <c:v>3.5695299999999999</c:v>
                </c:pt>
                <c:pt idx="1787">
                  <c:v>3.5690599999999999</c:v>
                </c:pt>
                <c:pt idx="1788">
                  <c:v>3.5670700000000002</c:v>
                </c:pt>
                <c:pt idx="1789">
                  <c:v>3.5646800000000001</c:v>
                </c:pt>
                <c:pt idx="1790">
                  <c:v>3.5657100000000002</c:v>
                </c:pt>
                <c:pt idx="1791">
                  <c:v>3.5684999999999998</c:v>
                </c:pt>
                <c:pt idx="1792">
                  <c:v>3.5682499999999999</c:v>
                </c:pt>
                <c:pt idx="1793">
                  <c:v>3.5679599999999998</c:v>
                </c:pt>
                <c:pt idx="1794">
                  <c:v>3.56711</c:v>
                </c:pt>
                <c:pt idx="1795">
                  <c:v>3.5692400000000002</c:v>
                </c:pt>
                <c:pt idx="1796">
                  <c:v>3.5660699999999999</c:v>
                </c:pt>
                <c:pt idx="1797">
                  <c:v>3.56664</c:v>
                </c:pt>
                <c:pt idx="1798">
                  <c:v>3.5678999999999998</c:v>
                </c:pt>
                <c:pt idx="1799">
                  <c:v>3.5689600000000001</c:v>
                </c:pt>
                <c:pt idx="1800">
                  <c:v>3.5697700000000001</c:v>
                </c:pt>
                <c:pt idx="1801">
                  <c:v>3.5705200000000001</c:v>
                </c:pt>
                <c:pt idx="1802">
                  <c:v>3.56921</c:v>
                </c:pt>
                <c:pt idx="1803">
                  <c:v>3.5691199999999998</c:v>
                </c:pt>
                <c:pt idx="1804">
                  <c:v>3.5680000000000001</c:v>
                </c:pt>
                <c:pt idx="1805">
                  <c:v>3.5658599999999998</c:v>
                </c:pt>
                <c:pt idx="1806">
                  <c:v>3.5658400000000001</c:v>
                </c:pt>
                <c:pt idx="1807">
                  <c:v>3.56576</c:v>
                </c:pt>
                <c:pt idx="1808">
                  <c:v>3.5677699999999999</c:v>
                </c:pt>
                <c:pt idx="1809">
                  <c:v>3.5699200000000002</c:v>
                </c:pt>
                <c:pt idx="1810">
                  <c:v>3.5692699999999999</c:v>
                </c:pt>
                <c:pt idx="1811">
                  <c:v>3.5709499999999998</c:v>
                </c:pt>
                <c:pt idx="1812">
                  <c:v>3.5714399999999999</c:v>
                </c:pt>
                <c:pt idx="1813">
                  <c:v>3.5713900000000001</c:v>
                </c:pt>
                <c:pt idx="1814">
                  <c:v>3.5700699999999999</c:v>
                </c:pt>
                <c:pt idx="1815">
                  <c:v>3.5701299999999998</c:v>
                </c:pt>
                <c:pt idx="1816">
                  <c:v>3.5699100000000001</c:v>
                </c:pt>
                <c:pt idx="1817">
                  <c:v>3.5710999999999999</c:v>
                </c:pt>
                <c:pt idx="1818">
                  <c:v>3.5697999999999999</c:v>
                </c:pt>
                <c:pt idx="1819">
                  <c:v>3.5711200000000001</c:v>
                </c:pt>
                <c:pt idx="1820">
                  <c:v>3.5682200000000002</c:v>
                </c:pt>
                <c:pt idx="1821">
                  <c:v>3.5688499999999999</c:v>
                </c:pt>
                <c:pt idx="1822">
                  <c:v>3.5710299999999999</c:v>
                </c:pt>
                <c:pt idx="1823">
                  <c:v>3.5726399999999998</c:v>
                </c:pt>
                <c:pt idx="1824">
                  <c:v>3.57281</c:v>
                </c:pt>
                <c:pt idx="1825">
                  <c:v>3.5709</c:v>
                </c:pt>
                <c:pt idx="1826">
                  <c:v>3.5674100000000002</c:v>
                </c:pt>
                <c:pt idx="1827">
                  <c:v>3.5678999999999998</c:v>
                </c:pt>
                <c:pt idx="1828">
                  <c:v>3.5686800000000001</c:v>
                </c:pt>
                <c:pt idx="1829">
                  <c:v>3.5697700000000001</c:v>
                </c:pt>
                <c:pt idx="1830">
                  <c:v>3.56847</c:v>
                </c:pt>
                <c:pt idx="1831">
                  <c:v>3.5686300000000002</c:v>
                </c:pt>
                <c:pt idx="1832">
                  <c:v>3.57375</c:v>
                </c:pt>
                <c:pt idx="1833">
                  <c:v>3.5758899999999998</c:v>
                </c:pt>
                <c:pt idx="1834">
                  <c:v>3.5770300000000002</c:v>
                </c:pt>
                <c:pt idx="1835">
                  <c:v>3.57769</c:v>
                </c:pt>
                <c:pt idx="1836">
                  <c:v>3.5775399999999999</c:v>
                </c:pt>
                <c:pt idx="1837">
                  <c:v>3.5724499999999999</c:v>
                </c:pt>
                <c:pt idx="1838">
                  <c:v>3.57104</c:v>
                </c:pt>
                <c:pt idx="1839">
                  <c:v>3.5722299999999998</c:v>
                </c:pt>
                <c:pt idx="1840">
                  <c:v>3.57443</c:v>
                </c:pt>
                <c:pt idx="1841">
                  <c:v>3.5750000000000002</c:v>
                </c:pt>
                <c:pt idx="1842">
                  <c:v>3.5755599999999998</c:v>
                </c:pt>
                <c:pt idx="1843">
                  <c:v>3.5724999999999998</c:v>
                </c:pt>
                <c:pt idx="1844">
                  <c:v>3.5727699999999998</c:v>
                </c:pt>
                <c:pt idx="1845">
                  <c:v>3.5727500000000001</c:v>
                </c:pt>
                <c:pt idx="1846">
                  <c:v>3.5716899999999998</c:v>
                </c:pt>
                <c:pt idx="1847">
                  <c:v>3.57457</c:v>
                </c:pt>
                <c:pt idx="1848">
                  <c:v>3.5764</c:v>
                </c:pt>
                <c:pt idx="1849">
                  <c:v>3.5738400000000001</c:v>
                </c:pt>
                <c:pt idx="1850">
                  <c:v>3.57504</c:v>
                </c:pt>
                <c:pt idx="1851">
                  <c:v>3.5738300000000001</c:v>
                </c:pt>
                <c:pt idx="1852">
                  <c:v>3.5749300000000002</c:v>
                </c:pt>
                <c:pt idx="1853">
                  <c:v>3.5716199999999998</c:v>
                </c:pt>
                <c:pt idx="1854">
                  <c:v>3.57185</c:v>
                </c:pt>
                <c:pt idx="1855">
                  <c:v>3.57192</c:v>
                </c:pt>
                <c:pt idx="1856">
                  <c:v>3.57138</c:v>
                </c:pt>
                <c:pt idx="1857">
                  <c:v>3.5701299999999998</c:v>
                </c:pt>
                <c:pt idx="1858">
                  <c:v>3.57111</c:v>
                </c:pt>
                <c:pt idx="1859">
                  <c:v>3.57091</c:v>
                </c:pt>
                <c:pt idx="1860">
                  <c:v>3.5704400000000001</c:v>
                </c:pt>
                <c:pt idx="1861">
                  <c:v>3.5682700000000001</c:v>
                </c:pt>
                <c:pt idx="1862">
                  <c:v>3.5693000000000001</c:v>
                </c:pt>
                <c:pt idx="1863">
                  <c:v>3.56732</c:v>
                </c:pt>
                <c:pt idx="1864">
                  <c:v>3.5693299999999999</c:v>
                </c:pt>
                <c:pt idx="1865">
                  <c:v>3.5672299999999999</c:v>
                </c:pt>
                <c:pt idx="1866">
                  <c:v>3.5678700000000001</c:v>
                </c:pt>
                <c:pt idx="1867">
                  <c:v>3.56962</c:v>
                </c:pt>
                <c:pt idx="1868">
                  <c:v>3.5701299999999998</c:v>
                </c:pt>
                <c:pt idx="1869">
                  <c:v>3.5735800000000002</c:v>
                </c:pt>
                <c:pt idx="1870">
                  <c:v>3.5734400000000002</c:v>
                </c:pt>
                <c:pt idx="1871">
                  <c:v>3.5742400000000001</c:v>
                </c:pt>
                <c:pt idx="1872">
                  <c:v>3.5721799999999999</c:v>
                </c:pt>
                <c:pt idx="1873">
                  <c:v>3.5755400000000002</c:v>
                </c:pt>
                <c:pt idx="1874">
                  <c:v>3.5723400000000001</c:v>
                </c:pt>
                <c:pt idx="1875">
                  <c:v>3.5682100000000001</c:v>
                </c:pt>
                <c:pt idx="1876">
                  <c:v>3.5679400000000001</c:v>
                </c:pt>
                <c:pt idx="1877">
                  <c:v>3.5678399999999999</c:v>
                </c:pt>
                <c:pt idx="1878">
                  <c:v>3.5679400000000001</c:v>
                </c:pt>
                <c:pt idx="1879">
                  <c:v>3.5686900000000001</c:v>
                </c:pt>
                <c:pt idx="1880">
                  <c:v>3.5692900000000001</c:v>
                </c:pt>
                <c:pt idx="1881">
                  <c:v>3.5680800000000001</c:v>
                </c:pt>
                <c:pt idx="1882">
                  <c:v>3.5694599999999999</c:v>
                </c:pt>
                <c:pt idx="1883">
                  <c:v>3.5695899999999998</c:v>
                </c:pt>
                <c:pt idx="1884">
                  <c:v>3.5693299999999999</c:v>
                </c:pt>
                <c:pt idx="1885">
                  <c:v>3.5703999999999998</c:v>
                </c:pt>
                <c:pt idx="1886">
                  <c:v>3.5728399999999998</c:v>
                </c:pt>
                <c:pt idx="1887">
                  <c:v>3.57233</c:v>
                </c:pt>
                <c:pt idx="1888">
                  <c:v>3.57097</c:v>
                </c:pt>
                <c:pt idx="1889">
                  <c:v>3.5703100000000001</c:v>
                </c:pt>
                <c:pt idx="1890">
                  <c:v>3.5697100000000002</c:v>
                </c:pt>
                <c:pt idx="1891">
                  <c:v>3.5680499999999999</c:v>
                </c:pt>
                <c:pt idx="1892">
                  <c:v>3.5682</c:v>
                </c:pt>
                <c:pt idx="1893">
                  <c:v>3.56819</c:v>
                </c:pt>
                <c:pt idx="1894">
                  <c:v>3.5675599999999998</c:v>
                </c:pt>
                <c:pt idx="1895">
                  <c:v>3.5652599999999999</c:v>
                </c:pt>
                <c:pt idx="1896">
                  <c:v>3.56324</c:v>
                </c:pt>
                <c:pt idx="1897">
                  <c:v>3.5629</c:v>
                </c:pt>
                <c:pt idx="1898">
                  <c:v>3.5631499999999998</c:v>
                </c:pt>
                <c:pt idx="1899">
                  <c:v>3.5653100000000002</c:v>
                </c:pt>
                <c:pt idx="1900">
                  <c:v>3.5680800000000001</c:v>
                </c:pt>
                <c:pt idx="1901">
                  <c:v>3.56854</c:v>
                </c:pt>
                <c:pt idx="1902">
                  <c:v>3.5669300000000002</c:v>
                </c:pt>
                <c:pt idx="1903">
                  <c:v>3.56738</c:v>
                </c:pt>
                <c:pt idx="1904">
                  <c:v>3.5682700000000001</c:v>
                </c:pt>
                <c:pt idx="1905">
                  <c:v>3.56975</c:v>
                </c:pt>
                <c:pt idx="1906">
                  <c:v>3.5716800000000002</c:v>
                </c:pt>
                <c:pt idx="1907">
                  <c:v>3.5719599999999998</c:v>
                </c:pt>
                <c:pt idx="1908">
                  <c:v>3.5726599999999999</c:v>
                </c:pt>
                <c:pt idx="1909">
                  <c:v>3.5714899999999998</c:v>
                </c:pt>
                <c:pt idx="1910">
                  <c:v>3.57185</c:v>
                </c:pt>
                <c:pt idx="1911">
                  <c:v>3.5707900000000001</c:v>
                </c:pt>
                <c:pt idx="1912">
                  <c:v>3.5714700000000001</c:v>
                </c:pt>
                <c:pt idx="1913">
                  <c:v>3.5695100000000002</c:v>
                </c:pt>
                <c:pt idx="1914">
                  <c:v>3.5686200000000001</c:v>
                </c:pt>
                <c:pt idx="1915">
                  <c:v>3.5658599999999998</c:v>
                </c:pt>
                <c:pt idx="1916">
                  <c:v>3.56751</c:v>
                </c:pt>
                <c:pt idx="1917">
                  <c:v>3.5667599999999999</c:v>
                </c:pt>
                <c:pt idx="1918">
                  <c:v>3.5648599999999999</c:v>
                </c:pt>
                <c:pt idx="1919">
                  <c:v>3.5657800000000002</c:v>
                </c:pt>
                <c:pt idx="1920">
                  <c:v>3.5654599999999999</c:v>
                </c:pt>
                <c:pt idx="1921">
                  <c:v>3.5636299999999999</c:v>
                </c:pt>
                <c:pt idx="1922">
                  <c:v>3.56576</c:v>
                </c:pt>
                <c:pt idx="1923">
                  <c:v>3.56534</c:v>
                </c:pt>
                <c:pt idx="1924">
                  <c:v>3.5641500000000002</c:v>
                </c:pt>
                <c:pt idx="1925">
                  <c:v>3.5642800000000001</c:v>
                </c:pt>
                <c:pt idx="1926">
                  <c:v>3.5645699999999998</c:v>
                </c:pt>
                <c:pt idx="1927">
                  <c:v>3.5671300000000001</c:v>
                </c:pt>
                <c:pt idx="1928">
                  <c:v>3.5646100000000001</c:v>
                </c:pt>
                <c:pt idx="1929">
                  <c:v>3.5648499999999999</c:v>
                </c:pt>
                <c:pt idx="1930">
                  <c:v>3.5654300000000001</c:v>
                </c:pt>
                <c:pt idx="1931">
                  <c:v>3.5669200000000001</c:v>
                </c:pt>
                <c:pt idx="1932">
                  <c:v>3.5668899999999999</c:v>
                </c:pt>
                <c:pt idx="1933">
                  <c:v>3.5654599999999999</c:v>
                </c:pt>
                <c:pt idx="1934">
                  <c:v>3.5664400000000001</c:v>
                </c:pt>
                <c:pt idx="1935">
                  <c:v>3.5676700000000001</c:v>
                </c:pt>
                <c:pt idx="1936">
                  <c:v>3.5668899999999999</c:v>
                </c:pt>
                <c:pt idx="1937">
                  <c:v>3.5686499999999999</c:v>
                </c:pt>
                <c:pt idx="1938">
                  <c:v>3.56915</c:v>
                </c:pt>
                <c:pt idx="1939">
                  <c:v>3.56942</c:v>
                </c:pt>
                <c:pt idx="1940">
                  <c:v>3.5683400000000001</c:v>
                </c:pt>
                <c:pt idx="1941">
                  <c:v>3.56684</c:v>
                </c:pt>
                <c:pt idx="1942">
                  <c:v>3.5666099999999998</c:v>
                </c:pt>
                <c:pt idx="1943">
                  <c:v>3.5674399999999999</c:v>
                </c:pt>
                <c:pt idx="1944">
                  <c:v>3.5686200000000001</c:v>
                </c:pt>
                <c:pt idx="1945">
                  <c:v>3.5668299999999999</c:v>
                </c:pt>
                <c:pt idx="1946">
                  <c:v>3.56637</c:v>
                </c:pt>
                <c:pt idx="1947">
                  <c:v>3.5666600000000002</c:v>
                </c:pt>
                <c:pt idx="1948">
                  <c:v>3.5686200000000001</c:v>
                </c:pt>
                <c:pt idx="1949">
                  <c:v>3.5675300000000001</c:v>
                </c:pt>
                <c:pt idx="1950">
                  <c:v>3.5657399999999999</c:v>
                </c:pt>
                <c:pt idx="1951">
                  <c:v>3.5658799999999999</c:v>
                </c:pt>
                <c:pt idx="1952">
                  <c:v>3.5651700000000002</c:v>
                </c:pt>
                <c:pt idx="1953">
                  <c:v>3.5651799999999998</c:v>
                </c:pt>
                <c:pt idx="1954">
                  <c:v>3.5656300000000001</c:v>
                </c:pt>
                <c:pt idx="1955">
                  <c:v>3.5665100000000001</c:v>
                </c:pt>
                <c:pt idx="1956">
                  <c:v>3.5664899999999999</c:v>
                </c:pt>
                <c:pt idx="1957">
                  <c:v>3.5679500000000002</c:v>
                </c:pt>
                <c:pt idx="1958">
                  <c:v>3.5684800000000001</c:v>
                </c:pt>
                <c:pt idx="1959">
                  <c:v>3.5669400000000002</c:v>
                </c:pt>
                <c:pt idx="1960">
                  <c:v>3.5667599999999999</c:v>
                </c:pt>
                <c:pt idx="1961">
                  <c:v>3.5670000000000002</c:v>
                </c:pt>
                <c:pt idx="1962">
                  <c:v>3.56975</c:v>
                </c:pt>
                <c:pt idx="1963">
                  <c:v>3.5714899999999998</c:v>
                </c:pt>
                <c:pt idx="1964">
                  <c:v>3.5706199999999999</c:v>
                </c:pt>
                <c:pt idx="1965">
                  <c:v>3.5712999999999999</c:v>
                </c:pt>
                <c:pt idx="1966">
                  <c:v>3.5704500000000001</c:v>
                </c:pt>
                <c:pt idx="1967">
                  <c:v>3.5675699999999999</c:v>
                </c:pt>
                <c:pt idx="1968">
                  <c:v>3.5677300000000001</c:v>
                </c:pt>
                <c:pt idx="1969">
                  <c:v>3.5665900000000001</c:v>
                </c:pt>
                <c:pt idx="1970">
                  <c:v>3.56596</c:v>
                </c:pt>
                <c:pt idx="1971">
                  <c:v>3.5674399999999999</c:v>
                </c:pt>
                <c:pt idx="1972">
                  <c:v>3.5677400000000001</c:v>
                </c:pt>
                <c:pt idx="1973">
                  <c:v>3.5692200000000001</c:v>
                </c:pt>
                <c:pt idx="1974">
                  <c:v>3.5692400000000002</c:v>
                </c:pt>
                <c:pt idx="1975">
                  <c:v>3.5696300000000001</c:v>
                </c:pt>
                <c:pt idx="1976">
                  <c:v>3.5685500000000001</c:v>
                </c:pt>
                <c:pt idx="1977">
                  <c:v>3.56839</c:v>
                </c:pt>
                <c:pt idx="1978">
                  <c:v>3.56853</c:v>
                </c:pt>
                <c:pt idx="1979">
                  <c:v>3.5670299999999999</c:v>
                </c:pt>
                <c:pt idx="1980">
                  <c:v>3.5647799999999998</c:v>
                </c:pt>
                <c:pt idx="1981">
                  <c:v>3.56595</c:v>
                </c:pt>
                <c:pt idx="1982">
                  <c:v>3.56629</c:v>
                </c:pt>
                <c:pt idx="1983">
                  <c:v>3.5684399999999998</c:v>
                </c:pt>
                <c:pt idx="1984">
                  <c:v>3.5673699999999999</c:v>
                </c:pt>
                <c:pt idx="1985">
                  <c:v>3.56677</c:v>
                </c:pt>
                <c:pt idx="1986">
                  <c:v>3.5652900000000001</c:v>
                </c:pt>
                <c:pt idx="1987">
                  <c:v>3.5664699999999998</c:v>
                </c:pt>
                <c:pt idx="1988">
                  <c:v>3.56691</c:v>
                </c:pt>
                <c:pt idx="1989">
                  <c:v>3.5677400000000001</c:v>
                </c:pt>
                <c:pt idx="1990">
                  <c:v>3.5684</c:v>
                </c:pt>
                <c:pt idx="1991">
                  <c:v>3.5712899999999999</c:v>
                </c:pt>
                <c:pt idx="1992">
                  <c:v>3.5732599999999999</c:v>
                </c:pt>
                <c:pt idx="1993">
                  <c:v>3.5731000000000002</c:v>
                </c:pt>
                <c:pt idx="1994">
                  <c:v>3.5691600000000001</c:v>
                </c:pt>
                <c:pt idx="1995">
                  <c:v>3.5694499999999998</c:v>
                </c:pt>
                <c:pt idx="1996">
                  <c:v>3.5693600000000001</c:v>
                </c:pt>
                <c:pt idx="1997">
                  <c:v>3.5707599999999999</c:v>
                </c:pt>
                <c:pt idx="1998">
                  <c:v>3.56894</c:v>
                </c:pt>
                <c:pt idx="1999">
                  <c:v>3.5666199999999999</c:v>
                </c:pt>
                <c:pt idx="2000">
                  <c:v>3.5659999999999998</c:v>
                </c:pt>
                <c:pt idx="2001">
                  <c:v>3.5646499999999999</c:v>
                </c:pt>
                <c:pt idx="2002">
                  <c:v>3.5647099999999998</c:v>
                </c:pt>
                <c:pt idx="2003">
                  <c:v>3.5628899999999999</c:v>
                </c:pt>
                <c:pt idx="2004">
                  <c:v>3.5646200000000001</c:v>
                </c:pt>
                <c:pt idx="2005">
                  <c:v>3.5663200000000002</c:v>
                </c:pt>
                <c:pt idx="2006">
                  <c:v>3.5659399999999999</c:v>
                </c:pt>
                <c:pt idx="2007">
                  <c:v>3.5681400000000001</c:v>
                </c:pt>
                <c:pt idx="2008">
                  <c:v>3.57063</c:v>
                </c:pt>
                <c:pt idx="2009">
                  <c:v>3.5701000000000001</c:v>
                </c:pt>
                <c:pt idx="2010">
                  <c:v>3.5693100000000002</c:v>
                </c:pt>
                <c:pt idx="2011">
                  <c:v>3.5699700000000001</c:v>
                </c:pt>
                <c:pt idx="2012">
                  <c:v>3.5691899999999999</c:v>
                </c:pt>
                <c:pt idx="2013">
                  <c:v>3.5684499999999999</c:v>
                </c:pt>
                <c:pt idx="2014">
                  <c:v>3.5672700000000002</c:v>
                </c:pt>
                <c:pt idx="2015">
                  <c:v>3.56698</c:v>
                </c:pt>
                <c:pt idx="2016">
                  <c:v>3.56813</c:v>
                </c:pt>
                <c:pt idx="2017">
                  <c:v>3.5684</c:v>
                </c:pt>
                <c:pt idx="2018">
                  <c:v>3.5664199999999999</c:v>
                </c:pt>
                <c:pt idx="2019">
                  <c:v>3.5668099999999998</c:v>
                </c:pt>
                <c:pt idx="2020">
                  <c:v>3.5674600000000001</c:v>
                </c:pt>
                <c:pt idx="2021">
                  <c:v>3.5685099999999998</c:v>
                </c:pt>
                <c:pt idx="2022">
                  <c:v>3.5662600000000002</c:v>
                </c:pt>
                <c:pt idx="2023">
                  <c:v>3.5662799999999999</c:v>
                </c:pt>
                <c:pt idx="2024">
                  <c:v>3.56718</c:v>
                </c:pt>
                <c:pt idx="2025">
                  <c:v>3.5678800000000002</c:v>
                </c:pt>
                <c:pt idx="2026">
                  <c:v>3.5668199999999999</c:v>
                </c:pt>
                <c:pt idx="2027">
                  <c:v>3.5659999999999998</c:v>
                </c:pt>
                <c:pt idx="2028">
                  <c:v>3.5658799999999999</c:v>
                </c:pt>
                <c:pt idx="2029">
                  <c:v>3.5653199999999998</c:v>
                </c:pt>
                <c:pt idx="2030">
                  <c:v>3.5668000000000002</c:v>
                </c:pt>
                <c:pt idx="2031">
                  <c:v>3.5649799999999998</c:v>
                </c:pt>
                <c:pt idx="2032">
                  <c:v>3.5653299999999999</c:v>
                </c:pt>
                <c:pt idx="2033">
                  <c:v>3.5650599999999999</c:v>
                </c:pt>
                <c:pt idx="2034">
                  <c:v>3.56793</c:v>
                </c:pt>
                <c:pt idx="2035">
                  <c:v>3.5680399999999999</c:v>
                </c:pt>
                <c:pt idx="2036">
                  <c:v>3.5695299999999999</c:v>
                </c:pt>
                <c:pt idx="2037">
                  <c:v>3.57002</c:v>
                </c:pt>
                <c:pt idx="2038">
                  <c:v>3.5707900000000001</c:v>
                </c:pt>
                <c:pt idx="2039">
                  <c:v>3.5693800000000002</c:v>
                </c:pt>
                <c:pt idx="2040">
                  <c:v>3.5668000000000002</c:v>
                </c:pt>
                <c:pt idx="2041">
                  <c:v>3.5681799999999999</c:v>
                </c:pt>
                <c:pt idx="2042">
                  <c:v>3.57064</c:v>
                </c:pt>
                <c:pt idx="2043">
                  <c:v>3.56901</c:v>
                </c:pt>
                <c:pt idx="2044">
                  <c:v>3.56671</c:v>
                </c:pt>
                <c:pt idx="2045">
                  <c:v>3.5674700000000001</c:v>
                </c:pt>
                <c:pt idx="2046">
                  <c:v>3.5667900000000001</c:v>
                </c:pt>
                <c:pt idx="2047">
                  <c:v>3.56793</c:v>
                </c:pt>
                <c:pt idx="2048">
                  <c:v>3.56806</c:v>
                </c:pt>
                <c:pt idx="2049">
                  <c:v>3.5692300000000001</c:v>
                </c:pt>
                <c:pt idx="2050">
                  <c:v>3.5680200000000002</c:v>
                </c:pt>
                <c:pt idx="2051">
                  <c:v>3.5674299999999999</c:v>
                </c:pt>
                <c:pt idx="2052">
                  <c:v>3.5659800000000001</c:v>
                </c:pt>
                <c:pt idx="2053">
                  <c:v>3.5656099999999999</c:v>
                </c:pt>
                <c:pt idx="2054">
                  <c:v>3.5670000000000002</c:v>
                </c:pt>
                <c:pt idx="2055">
                  <c:v>3.56575</c:v>
                </c:pt>
                <c:pt idx="2056">
                  <c:v>3.5666799999999999</c:v>
                </c:pt>
                <c:pt idx="2057">
                  <c:v>3.56786</c:v>
                </c:pt>
                <c:pt idx="2058">
                  <c:v>3.56881</c:v>
                </c:pt>
                <c:pt idx="2059">
                  <c:v>3.5686</c:v>
                </c:pt>
                <c:pt idx="2060">
                  <c:v>3.5676000000000001</c:v>
                </c:pt>
                <c:pt idx="2061">
                  <c:v>3.5684100000000001</c:v>
                </c:pt>
                <c:pt idx="2062">
                  <c:v>3.57226</c:v>
                </c:pt>
                <c:pt idx="2063">
                  <c:v>3.5703800000000001</c:v>
                </c:pt>
                <c:pt idx="2064">
                  <c:v>3.5669300000000002</c:v>
                </c:pt>
                <c:pt idx="2065">
                  <c:v>3.5655999999999999</c:v>
                </c:pt>
                <c:pt idx="2066">
                  <c:v>3.5644900000000002</c:v>
                </c:pt>
                <c:pt idx="2067">
                  <c:v>3.5682700000000001</c:v>
                </c:pt>
                <c:pt idx="2068">
                  <c:v>3.5699000000000001</c:v>
                </c:pt>
                <c:pt idx="2069">
                  <c:v>3.5681699999999998</c:v>
                </c:pt>
                <c:pt idx="2070">
                  <c:v>3.5650300000000001</c:v>
                </c:pt>
                <c:pt idx="2071">
                  <c:v>3.5643400000000001</c:v>
                </c:pt>
                <c:pt idx="2072">
                  <c:v>3.5650200000000001</c:v>
                </c:pt>
                <c:pt idx="2073">
                  <c:v>3.5661700000000001</c:v>
                </c:pt>
                <c:pt idx="2074">
                  <c:v>3.5661700000000001</c:v>
                </c:pt>
                <c:pt idx="2075">
                  <c:v>3.5640800000000001</c:v>
                </c:pt>
                <c:pt idx="2076">
                  <c:v>3.5641500000000002</c:v>
                </c:pt>
                <c:pt idx="2077">
                  <c:v>3.5650200000000001</c:v>
                </c:pt>
                <c:pt idx="2078">
                  <c:v>3.5635699999999999</c:v>
                </c:pt>
                <c:pt idx="2079">
                  <c:v>3.5622799999999999</c:v>
                </c:pt>
                <c:pt idx="2080">
                  <c:v>3.5633699999999999</c:v>
                </c:pt>
                <c:pt idx="2081">
                  <c:v>3.5636000000000001</c:v>
                </c:pt>
                <c:pt idx="2082">
                  <c:v>3.5661200000000002</c:v>
                </c:pt>
                <c:pt idx="2083">
                  <c:v>3.56704</c:v>
                </c:pt>
                <c:pt idx="2084">
                  <c:v>3.5681400000000001</c:v>
                </c:pt>
                <c:pt idx="2085">
                  <c:v>3.5683699999999998</c:v>
                </c:pt>
                <c:pt idx="2086">
                  <c:v>3.5682200000000002</c:v>
                </c:pt>
                <c:pt idx="2087">
                  <c:v>3.5663800000000001</c:v>
                </c:pt>
                <c:pt idx="2088">
                  <c:v>3.5653999999999999</c:v>
                </c:pt>
                <c:pt idx="2089">
                  <c:v>3.5668199999999999</c:v>
                </c:pt>
                <c:pt idx="2090">
                  <c:v>3.5663100000000001</c:v>
                </c:pt>
                <c:pt idx="2091">
                  <c:v>3.5664699999999998</c:v>
                </c:pt>
                <c:pt idx="2092">
                  <c:v>3.5653100000000002</c:v>
                </c:pt>
                <c:pt idx="2093">
                  <c:v>3.5655800000000002</c:v>
                </c:pt>
                <c:pt idx="2094">
                  <c:v>3.5652900000000001</c:v>
                </c:pt>
                <c:pt idx="2095">
                  <c:v>3.56446</c:v>
                </c:pt>
                <c:pt idx="2096">
                  <c:v>3.5653199999999998</c:v>
                </c:pt>
                <c:pt idx="2097">
                  <c:v>3.5655199999999998</c:v>
                </c:pt>
                <c:pt idx="2098">
                  <c:v>3.5657700000000001</c:v>
                </c:pt>
                <c:pt idx="2099">
                  <c:v>3.5676299999999999</c:v>
                </c:pt>
                <c:pt idx="2100">
                  <c:v>3.5663100000000001</c:v>
                </c:pt>
                <c:pt idx="2101">
                  <c:v>3.5666600000000002</c:v>
                </c:pt>
                <c:pt idx="2102">
                  <c:v>3.5653999999999999</c:v>
                </c:pt>
                <c:pt idx="2103">
                  <c:v>3.56433</c:v>
                </c:pt>
                <c:pt idx="2104">
                  <c:v>3.5650900000000001</c:v>
                </c:pt>
                <c:pt idx="2105">
                  <c:v>3.5672700000000002</c:v>
                </c:pt>
                <c:pt idx="2106">
                  <c:v>3.5669</c:v>
                </c:pt>
                <c:pt idx="2107">
                  <c:v>3.5667</c:v>
                </c:pt>
                <c:pt idx="2108">
                  <c:v>3.5653299999999999</c:v>
                </c:pt>
                <c:pt idx="2109">
                  <c:v>3.5649500000000001</c:v>
                </c:pt>
                <c:pt idx="2110">
                  <c:v>3.56717</c:v>
                </c:pt>
                <c:pt idx="2111">
                  <c:v>3.5668000000000002</c:v>
                </c:pt>
                <c:pt idx="2112">
                  <c:v>3.5668299999999999</c:v>
                </c:pt>
                <c:pt idx="2113">
                  <c:v>3.5655700000000001</c:v>
                </c:pt>
                <c:pt idx="2114">
                  <c:v>3.56732</c:v>
                </c:pt>
                <c:pt idx="2115">
                  <c:v>3.56745</c:v>
                </c:pt>
                <c:pt idx="2116">
                  <c:v>3.5661399999999999</c:v>
                </c:pt>
                <c:pt idx="2117">
                  <c:v>3.5659700000000001</c:v>
                </c:pt>
                <c:pt idx="2118">
                  <c:v>3.5660400000000001</c:v>
                </c:pt>
                <c:pt idx="2119">
                  <c:v>3.5659399999999999</c:v>
                </c:pt>
                <c:pt idx="2120">
                  <c:v>3.56474</c:v>
                </c:pt>
                <c:pt idx="2121">
                  <c:v>3.5655899999999998</c:v>
                </c:pt>
                <c:pt idx="2122">
                  <c:v>3.5660400000000001</c:v>
                </c:pt>
                <c:pt idx="2123">
                  <c:v>3.5659000000000001</c:v>
                </c:pt>
                <c:pt idx="2124">
                  <c:v>3.5668000000000002</c:v>
                </c:pt>
                <c:pt idx="2125">
                  <c:v>3.5666199999999999</c:v>
                </c:pt>
                <c:pt idx="2126">
                  <c:v>3.5663200000000002</c:v>
                </c:pt>
                <c:pt idx="2127">
                  <c:v>3.5635300000000001</c:v>
                </c:pt>
                <c:pt idx="2128">
                  <c:v>3.5657199999999998</c:v>
                </c:pt>
                <c:pt idx="2129">
                  <c:v>3.5665100000000001</c:v>
                </c:pt>
                <c:pt idx="2130">
                  <c:v>3.5682</c:v>
                </c:pt>
                <c:pt idx="2131">
                  <c:v>3.5673699999999999</c:v>
                </c:pt>
                <c:pt idx="2132">
                  <c:v>3.56765</c:v>
                </c:pt>
                <c:pt idx="2133">
                  <c:v>3.56636</c:v>
                </c:pt>
                <c:pt idx="2134">
                  <c:v>3.56569</c:v>
                </c:pt>
                <c:pt idx="2135">
                  <c:v>3.5659299999999998</c:v>
                </c:pt>
                <c:pt idx="2136">
                  <c:v>3.5667800000000001</c:v>
                </c:pt>
                <c:pt idx="2137">
                  <c:v>3.56718</c:v>
                </c:pt>
                <c:pt idx="2138">
                  <c:v>3.5693100000000002</c:v>
                </c:pt>
                <c:pt idx="2139">
                  <c:v>3.5701200000000002</c:v>
                </c:pt>
                <c:pt idx="2140">
                  <c:v>3.5728200000000001</c:v>
                </c:pt>
                <c:pt idx="2141">
                  <c:v>3.5712799999999998</c:v>
                </c:pt>
                <c:pt idx="2142">
                  <c:v>3.5712700000000002</c:v>
                </c:pt>
                <c:pt idx="2143">
                  <c:v>3.5689000000000002</c:v>
                </c:pt>
                <c:pt idx="2144">
                  <c:v>3.5677699999999999</c:v>
                </c:pt>
                <c:pt idx="2145">
                  <c:v>3.5668899999999999</c:v>
                </c:pt>
                <c:pt idx="2146">
                  <c:v>3.56725</c:v>
                </c:pt>
                <c:pt idx="2147">
                  <c:v>3.56847</c:v>
                </c:pt>
                <c:pt idx="2148">
                  <c:v>3.5689700000000002</c:v>
                </c:pt>
                <c:pt idx="2149">
                  <c:v>3.5708199999999999</c:v>
                </c:pt>
                <c:pt idx="2150">
                  <c:v>3.5696699999999999</c:v>
                </c:pt>
                <c:pt idx="2151">
                  <c:v>3.5680700000000001</c:v>
                </c:pt>
                <c:pt idx="2152">
                  <c:v>3.56799</c:v>
                </c:pt>
                <c:pt idx="2153">
                  <c:v>3.5669400000000002</c:v>
                </c:pt>
                <c:pt idx="2154">
                  <c:v>3.5659999999999998</c:v>
                </c:pt>
                <c:pt idx="2155">
                  <c:v>3.5649099999999998</c:v>
                </c:pt>
                <c:pt idx="2156">
                  <c:v>3.5649700000000002</c:v>
                </c:pt>
                <c:pt idx="2157">
                  <c:v>3.5661700000000001</c:v>
                </c:pt>
                <c:pt idx="2158">
                  <c:v>3.5633699999999999</c:v>
                </c:pt>
                <c:pt idx="2159">
                  <c:v>3.5655999999999999</c:v>
                </c:pt>
                <c:pt idx="2160">
                  <c:v>3.56487</c:v>
                </c:pt>
                <c:pt idx="2161">
                  <c:v>3.5634299999999999</c:v>
                </c:pt>
                <c:pt idx="2162">
                  <c:v>3.5642299999999998</c:v>
                </c:pt>
                <c:pt idx="2163">
                  <c:v>3.5661</c:v>
                </c:pt>
                <c:pt idx="2164">
                  <c:v>3.5666000000000002</c:v>
                </c:pt>
                <c:pt idx="2165">
                  <c:v>3.56603</c:v>
                </c:pt>
                <c:pt idx="2166">
                  <c:v>3.5649799999999998</c:v>
                </c:pt>
                <c:pt idx="2167">
                  <c:v>3.5659700000000001</c:v>
                </c:pt>
                <c:pt idx="2168">
                  <c:v>3.5644499999999999</c:v>
                </c:pt>
                <c:pt idx="2169">
                  <c:v>3.56393</c:v>
                </c:pt>
                <c:pt idx="2170">
                  <c:v>3.5611199999999998</c:v>
                </c:pt>
                <c:pt idx="2171">
                  <c:v>3.5595699999999999</c:v>
                </c:pt>
                <c:pt idx="2172">
                  <c:v>3.5628600000000001</c:v>
                </c:pt>
                <c:pt idx="2173">
                  <c:v>3.5646</c:v>
                </c:pt>
                <c:pt idx="2174">
                  <c:v>3.56596</c:v>
                </c:pt>
                <c:pt idx="2175">
                  <c:v>3.5656699999999999</c:v>
                </c:pt>
                <c:pt idx="2176">
                  <c:v>3.5678399999999999</c:v>
                </c:pt>
                <c:pt idx="2177">
                  <c:v>3.5678000000000001</c:v>
                </c:pt>
                <c:pt idx="2178">
                  <c:v>3.5648300000000002</c:v>
                </c:pt>
                <c:pt idx="2179">
                  <c:v>3.5633300000000001</c:v>
                </c:pt>
                <c:pt idx="2180">
                  <c:v>3.5609099999999998</c:v>
                </c:pt>
                <c:pt idx="2181">
                  <c:v>3.5603099999999999</c:v>
                </c:pt>
                <c:pt idx="2182">
                  <c:v>3.5608399999999998</c:v>
                </c:pt>
                <c:pt idx="2183">
                  <c:v>3.5619000000000001</c:v>
                </c:pt>
                <c:pt idx="2184">
                  <c:v>3.5625599999999999</c:v>
                </c:pt>
                <c:pt idx="2185">
                  <c:v>3.56271</c:v>
                </c:pt>
                <c:pt idx="2186">
                  <c:v>3.5619399999999999</c:v>
                </c:pt>
                <c:pt idx="2187">
                  <c:v>3.5638800000000002</c:v>
                </c:pt>
                <c:pt idx="2188">
                  <c:v>3.5649500000000001</c:v>
                </c:pt>
                <c:pt idx="2189">
                  <c:v>3.5668000000000002</c:v>
                </c:pt>
                <c:pt idx="2190">
                  <c:v>3.5673599999999999</c:v>
                </c:pt>
                <c:pt idx="2191">
                  <c:v>3.5664099999999999</c:v>
                </c:pt>
                <c:pt idx="2192">
                  <c:v>3.5657700000000001</c:v>
                </c:pt>
                <c:pt idx="2193">
                  <c:v>3.5638200000000002</c:v>
                </c:pt>
                <c:pt idx="2194">
                  <c:v>3.5621499999999999</c:v>
                </c:pt>
                <c:pt idx="2195">
                  <c:v>3.5647799999999998</c:v>
                </c:pt>
                <c:pt idx="2196">
                  <c:v>3.5646399999999998</c:v>
                </c:pt>
                <c:pt idx="2197">
                  <c:v>3.5647799999999998</c:v>
                </c:pt>
                <c:pt idx="2198">
                  <c:v>3.5639400000000001</c:v>
                </c:pt>
                <c:pt idx="2199">
                  <c:v>3.5619399999999999</c:v>
                </c:pt>
                <c:pt idx="2200">
                  <c:v>3.5602100000000001</c:v>
                </c:pt>
                <c:pt idx="2201">
                  <c:v>3.5577999999999999</c:v>
                </c:pt>
                <c:pt idx="2202">
                  <c:v>3.5574400000000002</c:v>
                </c:pt>
                <c:pt idx="2203">
                  <c:v>3.5590000000000002</c:v>
                </c:pt>
                <c:pt idx="2204">
                  <c:v>3.5621800000000001</c:v>
                </c:pt>
                <c:pt idx="2205">
                  <c:v>3.5627399999999998</c:v>
                </c:pt>
                <c:pt idx="2206">
                  <c:v>3.5657800000000002</c:v>
                </c:pt>
                <c:pt idx="2207">
                  <c:v>3.5678800000000002</c:v>
                </c:pt>
                <c:pt idx="2208">
                  <c:v>3.56541</c:v>
                </c:pt>
                <c:pt idx="2209">
                  <c:v>3.5611899999999999</c:v>
                </c:pt>
                <c:pt idx="2210">
                  <c:v>3.56107</c:v>
                </c:pt>
                <c:pt idx="2211">
                  <c:v>3.5615100000000002</c:v>
                </c:pt>
                <c:pt idx="2212">
                  <c:v>3.5591300000000001</c:v>
                </c:pt>
                <c:pt idx="2213">
                  <c:v>3.5586099999999998</c:v>
                </c:pt>
                <c:pt idx="2214">
                  <c:v>3.5618799999999999</c:v>
                </c:pt>
                <c:pt idx="2215">
                  <c:v>3.5642100000000001</c:v>
                </c:pt>
                <c:pt idx="2216">
                  <c:v>3.5621999999999998</c:v>
                </c:pt>
                <c:pt idx="2217">
                  <c:v>3.5619100000000001</c:v>
                </c:pt>
                <c:pt idx="2218">
                  <c:v>3.5598299999999998</c:v>
                </c:pt>
                <c:pt idx="2219">
                  <c:v>3.5605500000000001</c:v>
                </c:pt>
                <c:pt idx="2220">
                  <c:v>3.5600200000000002</c:v>
                </c:pt>
                <c:pt idx="2221">
                  <c:v>3.5617299999999998</c:v>
                </c:pt>
                <c:pt idx="2222">
                  <c:v>3.5637699999999999</c:v>
                </c:pt>
                <c:pt idx="2223">
                  <c:v>3.5638399999999999</c:v>
                </c:pt>
                <c:pt idx="2224">
                  <c:v>3.5633599999999999</c:v>
                </c:pt>
                <c:pt idx="2225">
                  <c:v>3.56047</c:v>
                </c:pt>
                <c:pt idx="2226">
                  <c:v>3.5584600000000002</c:v>
                </c:pt>
                <c:pt idx="2227">
                  <c:v>3.56087</c:v>
                </c:pt>
                <c:pt idx="2228">
                  <c:v>3.5611700000000002</c:v>
                </c:pt>
                <c:pt idx="2229">
                  <c:v>3.5623100000000001</c:v>
                </c:pt>
                <c:pt idx="2230">
                  <c:v>3.56311</c:v>
                </c:pt>
                <c:pt idx="2231">
                  <c:v>3.5642499999999999</c:v>
                </c:pt>
                <c:pt idx="2232">
                  <c:v>3.5653700000000002</c:v>
                </c:pt>
                <c:pt idx="2233">
                  <c:v>3.5686300000000002</c:v>
                </c:pt>
                <c:pt idx="2234">
                  <c:v>3.5694499999999998</c:v>
                </c:pt>
                <c:pt idx="2235">
                  <c:v>3.5674999999999999</c:v>
                </c:pt>
                <c:pt idx="2236">
                  <c:v>3.5667499999999999</c:v>
                </c:pt>
                <c:pt idx="2237">
                  <c:v>3.56549</c:v>
                </c:pt>
                <c:pt idx="2238">
                  <c:v>3.5641699999999998</c:v>
                </c:pt>
                <c:pt idx="2239">
                  <c:v>3.5636700000000001</c:v>
                </c:pt>
                <c:pt idx="2240">
                  <c:v>3.56264</c:v>
                </c:pt>
                <c:pt idx="2241">
                  <c:v>3.5624799999999999</c:v>
                </c:pt>
                <c:pt idx="2242">
                  <c:v>3.5642100000000001</c:v>
                </c:pt>
                <c:pt idx="2243">
                  <c:v>3.5638100000000001</c:v>
                </c:pt>
                <c:pt idx="2244">
                  <c:v>3.5655399999999999</c:v>
                </c:pt>
                <c:pt idx="2245">
                  <c:v>3.5637599999999998</c:v>
                </c:pt>
                <c:pt idx="2246">
                  <c:v>3.5653299999999999</c:v>
                </c:pt>
                <c:pt idx="2247">
                  <c:v>3.5655299999999999</c:v>
                </c:pt>
                <c:pt idx="2248">
                  <c:v>3.5651199999999998</c:v>
                </c:pt>
                <c:pt idx="2249">
                  <c:v>3.5659700000000001</c:v>
                </c:pt>
                <c:pt idx="2250">
                  <c:v>3.5658099999999999</c:v>
                </c:pt>
                <c:pt idx="2251">
                  <c:v>3.56562</c:v>
                </c:pt>
                <c:pt idx="2252">
                  <c:v>3.5666699999999998</c:v>
                </c:pt>
                <c:pt idx="2253">
                  <c:v>3.5653299999999999</c:v>
                </c:pt>
                <c:pt idx="2254">
                  <c:v>3.56541</c:v>
                </c:pt>
                <c:pt idx="2255">
                  <c:v>3.5670799999999998</c:v>
                </c:pt>
                <c:pt idx="2256">
                  <c:v>3.56731</c:v>
                </c:pt>
                <c:pt idx="2257">
                  <c:v>3.5673900000000001</c:v>
                </c:pt>
                <c:pt idx="2258">
                  <c:v>3.56671</c:v>
                </c:pt>
                <c:pt idx="2259">
                  <c:v>3.5642</c:v>
                </c:pt>
                <c:pt idx="2260">
                  <c:v>3.5641500000000002</c:v>
                </c:pt>
                <c:pt idx="2261">
                  <c:v>3.5649099999999998</c:v>
                </c:pt>
                <c:pt idx="2262">
                  <c:v>3.5631200000000001</c:v>
                </c:pt>
                <c:pt idx="2263">
                  <c:v>3.56352</c:v>
                </c:pt>
                <c:pt idx="2264">
                  <c:v>3.5632199999999998</c:v>
                </c:pt>
                <c:pt idx="2265">
                  <c:v>3.5644800000000001</c:v>
                </c:pt>
                <c:pt idx="2266">
                  <c:v>3.5652300000000001</c:v>
                </c:pt>
                <c:pt idx="2267">
                  <c:v>3.5682299999999998</c:v>
                </c:pt>
                <c:pt idx="2268">
                  <c:v>3.5663499999999999</c:v>
                </c:pt>
                <c:pt idx="2269">
                  <c:v>3.5643699999999998</c:v>
                </c:pt>
                <c:pt idx="2270">
                  <c:v>3.5629900000000001</c:v>
                </c:pt>
                <c:pt idx="2271">
                  <c:v>3.5615399999999999</c:v>
                </c:pt>
                <c:pt idx="2272">
                  <c:v>3.5617200000000002</c:v>
                </c:pt>
                <c:pt idx="2273">
                  <c:v>3.5621900000000002</c:v>
                </c:pt>
                <c:pt idx="2274">
                  <c:v>3.5609700000000002</c:v>
                </c:pt>
                <c:pt idx="2275">
                  <c:v>3.5623300000000002</c:v>
                </c:pt>
                <c:pt idx="2276">
                  <c:v>3.5646300000000002</c:v>
                </c:pt>
                <c:pt idx="2277">
                  <c:v>3.5657199999999998</c:v>
                </c:pt>
                <c:pt idx="2278">
                  <c:v>3.56623</c:v>
                </c:pt>
                <c:pt idx="2279">
                  <c:v>3.5652599999999999</c:v>
                </c:pt>
                <c:pt idx="2280">
                  <c:v>3.5644300000000002</c:v>
                </c:pt>
                <c:pt idx="2281">
                  <c:v>3.5616400000000001</c:v>
                </c:pt>
                <c:pt idx="2282">
                  <c:v>3.5609299999999999</c:v>
                </c:pt>
                <c:pt idx="2283">
                  <c:v>3.5606399999999998</c:v>
                </c:pt>
                <c:pt idx="2284">
                  <c:v>3.56013</c:v>
                </c:pt>
                <c:pt idx="2285">
                  <c:v>3.5620699999999998</c:v>
                </c:pt>
                <c:pt idx="2286">
                  <c:v>3.5623100000000001</c:v>
                </c:pt>
                <c:pt idx="2287">
                  <c:v>3.5635400000000002</c:v>
                </c:pt>
                <c:pt idx="2288">
                  <c:v>3.56576</c:v>
                </c:pt>
                <c:pt idx="2289">
                  <c:v>3.56366</c:v>
                </c:pt>
                <c:pt idx="2290">
                  <c:v>3.5641500000000002</c:v>
                </c:pt>
                <c:pt idx="2291">
                  <c:v>3.5650300000000001</c:v>
                </c:pt>
                <c:pt idx="2292">
                  <c:v>3.5637300000000001</c:v>
                </c:pt>
                <c:pt idx="2293">
                  <c:v>3.5624699999999998</c:v>
                </c:pt>
                <c:pt idx="2294">
                  <c:v>3.5629300000000002</c:v>
                </c:pt>
                <c:pt idx="2295">
                  <c:v>3.5640299999999998</c:v>
                </c:pt>
                <c:pt idx="2296">
                  <c:v>3.5625300000000002</c:v>
                </c:pt>
                <c:pt idx="2297">
                  <c:v>3.5604</c:v>
                </c:pt>
                <c:pt idx="2298">
                  <c:v>3.55979</c:v>
                </c:pt>
                <c:pt idx="2299">
                  <c:v>3.5598000000000001</c:v>
                </c:pt>
                <c:pt idx="2300">
                  <c:v>3.55959</c:v>
                </c:pt>
                <c:pt idx="2301">
                  <c:v>3.5610499999999998</c:v>
                </c:pt>
                <c:pt idx="2302">
                  <c:v>3.56081</c:v>
                </c:pt>
                <c:pt idx="2303">
                  <c:v>3.5598399999999999</c:v>
                </c:pt>
                <c:pt idx="2304">
                  <c:v>3.5596100000000002</c:v>
                </c:pt>
                <c:pt idx="2305">
                  <c:v>3.5594399999999999</c:v>
                </c:pt>
                <c:pt idx="2306">
                  <c:v>3.5609799999999998</c:v>
                </c:pt>
                <c:pt idx="2307">
                  <c:v>3.5601799999999999</c:v>
                </c:pt>
                <c:pt idx="2308">
                  <c:v>3.5613299999999999</c:v>
                </c:pt>
                <c:pt idx="2309">
                  <c:v>3.5617000000000001</c:v>
                </c:pt>
                <c:pt idx="2310">
                  <c:v>3.5641600000000002</c:v>
                </c:pt>
                <c:pt idx="2311">
                  <c:v>3.5603699999999998</c:v>
                </c:pt>
                <c:pt idx="2312">
                  <c:v>3.5605000000000002</c:v>
                </c:pt>
                <c:pt idx="2313">
                  <c:v>3.5583999999999998</c:v>
                </c:pt>
                <c:pt idx="2314">
                  <c:v>3.5592700000000002</c:v>
                </c:pt>
                <c:pt idx="2315">
                  <c:v>3.5623999999999998</c:v>
                </c:pt>
                <c:pt idx="2316">
                  <c:v>3.5643600000000002</c:v>
                </c:pt>
                <c:pt idx="2317">
                  <c:v>3.5638800000000002</c:v>
                </c:pt>
                <c:pt idx="2318">
                  <c:v>3.5636700000000001</c:v>
                </c:pt>
                <c:pt idx="2319">
                  <c:v>3.5642800000000001</c:v>
                </c:pt>
                <c:pt idx="2320">
                  <c:v>3.5669599999999999</c:v>
                </c:pt>
                <c:pt idx="2321">
                  <c:v>3.5691000000000002</c:v>
                </c:pt>
                <c:pt idx="2322">
                  <c:v>3.5685199999999999</c:v>
                </c:pt>
                <c:pt idx="2323">
                  <c:v>3.5650300000000001</c:v>
                </c:pt>
                <c:pt idx="2324">
                  <c:v>3.5613600000000001</c:v>
                </c:pt>
                <c:pt idx="2325">
                  <c:v>3.5603500000000001</c:v>
                </c:pt>
                <c:pt idx="2326">
                  <c:v>3.5590799999999998</c:v>
                </c:pt>
                <c:pt idx="2327">
                  <c:v>3.5603600000000002</c:v>
                </c:pt>
                <c:pt idx="2328">
                  <c:v>3.5605699999999998</c:v>
                </c:pt>
                <c:pt idx="2329">
                  <c:v>3.55904</c:v>
                </c:pt>
                <c:pt idx="2330">
                  <c:v>3.5630000000000002</c:v>
                </c:pt>
                <c:pt idx="2331">
                  <c:v>3.5647199999999999</c:v>
                </c:pt>
                <c:pt idx="2332">
                  <c:v>3.5638700000000001</c:v>
                </c:pt>
                <c:pt idx="2333">
                  <c:v>3.5643500000000001</c:v>
                </c:pt>
                <c:pt idx="2334">
                  <c:v>3.5623200000000002</c:v>
                </c:pt>
                <c:pt idx="2335">
                  <c:v>3.5624099999999999</c:v>
                </c:pt>
                <c:pt idx="2336">
                  <c:v>3.5625300000000002</c:v>
                </c:pt>
                <c:pt idx="2337">
                  <c:v>3.5610499999999998</c:v>
                </c:pt>
                <c:pt idx="2338">
                  <c:v>3.5629599999999999</c:v>
                </c:pt>
                <c:pt idx="2339">
                  <c:v>3.5651899999999999</c:v>
                </c:pt>
                <c:pt idx="2340">
                  <c:v>3.5671499999999998</c:v>
                </c:pt>
                <c:pt idx="2341">
                  <c:v>3.5673499999999998</c:v>
                </c:pt>
                <c:pt idx="2342">
                  <c:v>3.56643</c:v>
                </c:pt>
                <c:pt idx="2343">
                  <c:v>3.5609500000000001</c:v>
                </c:pt>
                <c:pt idx="2344">
                  <c:v>3.5594800000000002</c:v>
                </c:pt>
                <c:pt idx="2345">
                  <c:v>3.5584500000000001</c:v>
                </c:pt>
                <c:pt idx="2346">
                  <c:v>3.5594100000000002</c:v>
                </c:pt>
                <c:pt idx="2347">
                  <c:v>3.5610200000000001</c:v>
                </c:pt>
                <c:pt idx="2348">
                  <c:v>3.5623499999999999</c:v>
                </c:pt>
                <c:pt idx="2349">
                  <c:v>3.5628000000000002</c:v>
                </c:pt>
                <c:pt idx="2350">
                  <c:v>3.5626699999999998</c:v>
                </c:pt>
                <c:pt idx="2351">
                  <c:v>3.5607600000000001</c:v>
                </c:pt>
                <c:pt idx="2352">
                  <c:v>3.5603500000000001</c:v>
                </c:pt>
                <c:pt idx="2353">
                  <c:v>3.5587599999999999</c:v>
                </c:pt>
                <c:pt idx="2354">
                  <c:v>3.5595500000000002</c:v>
                </c:pt>
                <c:pt idx="2355">
                  <c:v>3.5570599999999999</c:v>
                </c:pt>
                <c:pt idx="2356">
                  <c:v>3.5575999999999999</c:v>
                </c:pt>
                <c:pt idx="2357">
                  <c:v>3.55654</c:v>
                </c:pt>
                <c:pt idx="2358">
                  <c:v>3.5560800000000001</c:v>
                </c:pt>
                <c:pt idx="2359">
                  <c:v>3.55559</c:v>
                </c:pt>
                <c:pt idx="2360">
                  <c:v>3.5582699999999998</c:v>
                </c:pt>
                <c:pt idx="2361">
                  <c:v>3.5594899999999998</c:v>
                </c:pt>
                <c:pt idx="2362">
                  <c:v>3.5609000000000002</c:v>
                </c:pt>
                <c:pt idx="2363">
                  <c:v>3.56101</c:v>
                </c:pt>
                <c:pt idx="2364">
                  <c:v>3.5606300000000002</c:v>
                </c:pt>
                <c:pt idx="2365">
                  <c:v>3.5591599999999999</c:v>
                </c:pt>
                <c:pt idx="2366">
                  <c:v>3.5595400000000001</c:v>
                </c:pt>
                <c:pt idx="2367">
                  <c:v>3.5597500000000002</c:v>
                </c:pt>
                <c:pt idx="2368">
                  <c:v>3.5609299999999999</c:v>
                </c:pt>
                <c:pt idx="2369">
                  <c:v>3.5600100000000001</c:v>
                </c:pt>
                <c:pt idx="2370">
                  <c:v>3.5587399999999998</c:v>
                </c:pt>
                <c:pt idx="2371">
                  <c:v>3.5562100000000001</c:v>
                </c:pt>
                <c:pt idx="2372">
                  <c:v>3.5551300000000001</c:v>
                </c:pt>
                <c:pt idx="2373">
                  <c:v>3.5570200000000001</c:v>
                </c:pt>
                <c:pt idx="2374">
                  <c:v>3.5575199999999998</c:v>
                </c:pt>
                <c:pt idx="2375">
                  <c:v>3.5550199999999998</c:v>
                </c:pt>
                <c:pt idx="2376">
                  <c:v>3.5576599999999998</c:v>
                </c:pt>
                <c:pt idx="2377">
                  <c:v>3.5586799999999998</c:v>
                </c:pt>
                <c:pt idx="2378">
                  <c:v>3.55775</c:v>
                </c:pt>
                <c:pt idx="2379">
                  <c:v>3.5582799999999999</c:v>
                </c:pt>
                <c:pt idx="2380">
                  <c:v>3.5571700000000002</c:v>
                </c:pt>
                <c:pt idx="2381">
                  <c:v>3.5568300000000002</c:v>
                </c:pt>
                <c:pt idx="2382">
                  <c:v>3.55769</c:v>
                </c:pt>
                <c:pt idx="2383">
                  <c:v>3.5579000000000001</c:v>
                </c:pt>
                <c:pt idx="2384">
                  <c:v>3.5589499999999998</c:v>
                </c:pt>
                <c:pt idx="2385">
                  <c:v>3.5586199999999999</c:v>
                </c:pt>
                <c:pt idx="2386">
                  <c:v>3.5569799999999998</c:v>
                </c:pt>
                <c:pt idx="2387">
                  <c:v>3.5574599999999998</c:v>
                </c:pt>
                <c:pt idx="2388">
                  <c:v>3.5576300000000001</c:v>
                </c:pt>
                <c:pt idx="2389">
                  <c:v>3.5589599999999999</c:v>
                </c:pt>
                <c:pt idx="2390">
                  <c:v>3.5581</c:v>
                </c:pt>
                <c:pt idx="2391">
                  <c:v>3.5577200000000002</c:v>
                </c:pt>
                <c:pt idx="2392">
                  <c:v>3.5560100000000001</c:v>
                </c:pt>
                <c:pt idx="2393">
                  <c:v>3.5564200000000001</c:v>
                </c:pt>
                <c:pt idx="2394">
                  <c:v>3.5579499999999999</c:v>
                </c:pt>
                <c:pt idx="2395">
                  <c:v>3.5618599999999998</c:v>
                </c:pt>
                <c:pt idx="2396">
                  <c:v>3.5619499999999999</c:v>
                </c:pt>
                <c:pt idx="2397">
                  <c:v>3.5598000000000001</c:v>
                </c:pt>
                <c:pt idx="2398">
                  <c:v>3.5570400000000002</c:v>
                </c:pt>
                <c:pt idx="2399">
                  <c:v>3.5573600000000001</c:v>
                </c:pt>
                <c:pt idx="2400">
                  <c:v>3.55755</c:v>
                </c:pt>
                <c:pt idx="2401">
                  <c:v>3.5562100000000001</c:v>
                </c:pt>
                <c:pt idx="2402">
                  <c:v>3.5565199999999999</c:v>
                </c:pt>
                <c:pt idx="2403">
                  <c:v>3.5583</c:v>
                </c:pt>
                <c:pt idx="2404">
                  <c:v>3.5582799999999999</c:v>
                </c:pt>
                <c:pt idx="2405">
                  <c:v>3.55809</c:v>
                </c:pt>
                <c:pt idx="2406">
                  <c:v>3.5578799999999999</c:v>
                </c:pt>
                <c:pt idx="2407">
                  <c:v>3.5565799999999999</c:v>
                </c:pt>
                <c:pt idx="2408">
                  <c:v>3.5569700000000002</c:v>
                </c:pt>
                <c:pt idx="2409">
                  <c:v>3.5586199999999999</c:v>
                </c:pt>
                <c:pt idx="2410">
                  <c:v>3.5614599999999998</c:v>
                </c:pt>
                <c:pt idx="2411">
                  <c:v>3.5615100000000002</c:v>
                </c:pt>
                <c:pt idx="2412">
                  <c:v>3.5613600000000001</c:v>
                </c:pt>
                <c:pt idx="2413">
                  <c:v>3.56046</c:v>
                </c:pt>
                <c:pt idx="2414">
                  <c:v>3.55966</c:v>
                </c:pt>
                <c:pt idx="2415">
                  <c:v>3.5573999999999999</c:v>
                </c:pt>
                <c:pt idx="2416">
                  <c:v>3.5563199999999999</c:v>
                </c:pt>
                <c:pt idx="2417">
                  <c:v>3.55741</c:v>
                </c:pt>
                <c:pt idx="2418">
                  <c:v>3.5590099999999998</c:v>
                </c:pt>
                <c:pt idx="2419">
                  <c:v>3.5598900000000002</c:v>
                </c:pt>
                <c:pt idx="2420">
                  <c:v>3.5598999999999998</c:v>
                </c:pt>
                <c:pt idx="2421">
                  <c:v>3.5611799999999998</c:v>
                </c:pt>
                <c:pt idx="2422">
                  <c:v>3.5605099999999998</c:v>
                </c:pt>
                <c:pt idx="2423">
                  <c:v>3.5575199999999998</c:v>
                </c:pt>
                <c:pt idx="2424">
                  <c:v>3.5564900000000002</c:v>
                </c:pt>
                <c:pt idx="2425">
                  <c:v>3.5582400000000001</c:v>
                </c:pt>
                <c:pt idx="2426">
                  <c:v>3.5578799999999999</c:v>
                </c:pt>
                <c:pt idx="2427">
                  <c:v>3.5578500000000002</c:v>
                </c:pt>
                <c:pt idx="2428">
                  <c:v>3.5591400000000002</c:v>
                </c:pt>
                <c:pt idx="2429">
                  <c:v>3.5593300000000001</c:v>
                </c:pt>
                <c:pt idx="2430">
                  <c:v>3.5602100000000001</c:v>
                </c:pt>
                <c:pt idx="2431">
                  <c:v>3.55843</c:v>
                </c:pt>
                <c:pt idx="2432">
                  <c:v>3.5585900000000001</c:v>
                </c:pt>
                <c:pt idx="2433">
                  <c:v>3.5583900000000002</c:v>
                </c:pt>
                <c:pt idx="2434">
                  <c:v>3.5596199999999998</c:v>
                </c:pt>
                <c:pt idx="2435">
                  <c:v>3.56101</c:v>
                </c:pt>
                <c:pt idx="2436">
                  <c:v>3.56162</c:v>
                </c:pt>
                <c:pt idx="2437">
                  <c:v>3.5624600000000002</c:v>
                </c:pt>
                <c:pt idx="2438">
                  <c:v>3.5630799999999998</c:v>
                </c:pt>
                <c:pt idx="2439">
                  <c:v>3.5628000000000002</c:v>
                </c:pt>
                <c:pt idx="2440">
                  <c:v>3.5627200000000001</c:v>
                </c:pt>
                <c:pt idx="2441">
                  <c:v>3.5620400000000001</c:v>
                </c:pt>
                <c:pt idx="2442">
                  <c:v>3.5617399999999999</c:v>
                </c:pt>
                <c:pt idx="2443">
                  <c:v>3.5602100000000001</c:v>
                </c:pt>
                <c:pt idx="2444">
                  <c:v>3.5618300000000001</c:v>
                </c:pt>
                <c:pt idx="2445">
                  <c:v>3.5642</c:v>
                </c:pt>
                <c:pt idx="2446">
                  <c:v>3.5620099999999999</c:v>
                </c:pt>
                <c:pt idx="2447">
                  <c:v>3.5619399999999999</c:v>
                </c:pt>
                <c:pt idx="2448">
                  <c:v>3.5597799999999999</c:v>
                </c:pt>
                <c:pt idx="2449">
                  <c:v>3.5579100000000001</c:v>
                </c:pt>
                <c:pt idx="2450">
                  <c:v>3.5583900000000002</c:v>
                </c:pt>
                <c:pt idx="2451">
                  <c:v>3.55986</c:v>
                </c:pt>
                <c:pt idx="2452">
                  <c:v>3.55932</c:v>
                </c:pt>
                <c:pt idx="2453">
                  <c:v>3.5575600000000001</c:v>
                </c:pt>
                <c:pt idx="2454">
                  <c:v>3.55823</c:v>
                </c:pt>
                <c:pt idx="2455">
                  <c:v>3.56176</c:v>
                </c:pt>
                <c:pt idx="2456">
                  <c:v>3.5632000000000001</c:v>
                </c:pt>
                <c:pt idx="2457">
                  <c:v>3.5615399999999999</c:v>
                </c:pt>
                <c:pt idx="2458">
                  <c:v>3.5595300000000001</c:v>
                </c:pt>
                <c:pt idx="2459">
                  <c:v>3.5595400000000001</c:v>
                </c:pt>
                <c:pt idx="2460">
                  <c:v>3.5597799999999999</c:v>
                </c:pt>
                <c:pt idx="2461">
                  <c:v>3.5601400000000001</c:v>
                </c:pt>
                <c:pt idx="2462">
                  <c:v>3.5625900000000001</c:v>
                </c:pt>
                <c:pt idx="2463">
                  <c:v>3.56087</c:v>
                </c:pt>
                <c:pt idx="2464">
                  <c:v>3.56088</c:v>
                </c:pt>
                <c:pt idx="2465">
                  <c:v>3.5589400000000002</c:v>
                </c:pt>
                <c:pt idx="2466">
                  <c:v>3.55918</c:v>
                </c:pt>
                <c:pt idx="2467">
                  <c:v>3.5580799999999999</c:v>
                </c:pt>
                <c:pt idx="2468">
                  <c:v>3.5581</c:v>
                </c:pt>
                <c:pt idx="2469">
                  <c:v>3.5589599999999999</c:v>
                </c:pt>
                <c:pt idx="2470">
                  <c:v>3.5590000000000002</c:v>
                </c:pt>
                <c:pt idx="2471">
                  <c:v>3.5590999999999999</c:v>
                </c:pt>
                <c:pt idx="2472">
                  <c:v>3.5591699999999999</c:v>
                </c:pt>
                <c:pt idx="2473">
                  <c:v>3.5586600000000002</c:v>
                </c:pt>
                <c:pt idx="2474">
                  <c:v>3.55918</c:v>
                </c:pt>
                <c:pt idx="2475">
                  <c:v>3.5605699999999998</c:v>
                </c:pt>
                <c:pt idx="2476">
                  <c:v>3.5583900000000002</c:v>
                </c:pt>
                <c:pt idx="2477">
                  <c:v>3.5580400000000001</c:v>
                </c:pt>
                <c:pt idx="2478">
                  <c:v>3.5607500000000001</c:v>
                </c:pt>
                <c:pt idx="2479">
                  <c:v>3.55891</c:v>
                </c:pt>
                <c:pt idx="2480">
                  <c:v>3.5570300000000001</c:v>
                </c:pt>
                <c:pt idx="2481">
                  <c:v>3.5591699999999999</c:v>
                </c:pt>
                <c:pt idx="2482">
                  <c:v>3.5598700000000001</c:v>
                </c:pt>
                <c:pt idx="2483">
                  <c:v>3.5597799999999999</c:v>
                </c:pt>
                <c:pt idx="2484">
                  <c:v>3.5579800000000001</c:v>
                </c:pt>
                <c:pt idx="2485">
                  <c:v>3.5566</c:v>
                </c:pt>
                <c:pt idx="2486">
                  <c:v>3.5547399999999998</c:v>
                </c:pt>
                <c:pt idx="2487">
                  <c:v>3.5539299999999998</c:v>
                </c:pt>
                <c:pt idx="2488">
                  <c:v>3.5543100000000001</c:v>
                </c:pt>
                <c:pt idx="2489">
                  <c:v>3.5546700000000002</c:v>
                </c:pt>
                <c:pt idx="2490">
                  <c:v>3.55532</c:v>
                </c:pt>
                <c:pt idx="2491">
                  <c:v>3.5542199999999999</c:v>
                </c:pt>
                <c:pt idx="2492">
                  <c:v>3.5565099999999998</c:v>
                </c:pt>
                <c:pt idx="2493">
                  <c:v>3.5564100000000001</c:v>
                </c:pt>
                <c:pt idx="2494">
                  <c:v>3.5568499999999998</c:v>
                </c:pt>
                <c:pt idx="2495">
                  <c:v>3.5560700000000001</c:v>
                </c:pt>
                <c:pt idx="2496">
                  <c:v>3.5541100000000001</c:v>
                </c:pt>
                <c:pt idx="2497">
                  <c:v>3.5546899999999999</c:v>
                </c:pt>
                <c:pt idx="2498">
                  <c:v>3.5539499999999999</c:v>
                </c:pt>
                <c:pt idx="2499">
                  <c:v>3.5548700000000002</c:v>
                </c:pt>
                <c:pt idx="2500">
                  <c:v>3.5549300000000001</c:v>
                </c:pt>
                <c:pt idx="2501">
                  <c:v>3.5547200000000001</c:v>
                </c:pt>
                <c:pt idx="2502">
                  <c:v>3.5549400000000002</c:v>
                </c:pt>
                <c:pt idx="2503">
                  <c:v>3.5541900000000002</c:v>
                </c:pt>
                <c:pt idx="2504">
                  <c:v>3.5561799999999999</c:v>
                </c:pt>
                <c:pt idx="2505">
                  <c:v>3.5562100000000001</c:v>
                </c:pt>
                <c:pt idx="2506">
                  <c:v>3.5547800000000001</c:v>
                </c:pt>
                <c:pt idx="2507">
                  <c:v>3.5549900000000001</c:v>
                </c:pt>
                <c:pt idx="2508">
                  <c:v>3.5579000000000001</c:v>
                </c:pt>
                <c:pt idx="2509">
                  <c:v>3.55688</c:v>
                </c:pt>
                <c:pt idx="2510">
                  <c:v>3.5552199999999998</c:v>
                </c:pt>
                <c:pt idx="2511">
                  <c:v>3.5529700000000002</c:v>
                </c:pt>
                <c:pt idx="2512">
                  <c:v>3.5525000000000002</c:v>
                </c:pt>
                <c:pt idx="2513">
                  <c:v>3.5537000000000001</c:v>
                </c:pt>
                <c:pt idx="2514">
                  <c:v>3.5559500000000002</c:v>
                </c:pt>
                <c:pt idx="2515">
                  <c:v>3.55619</c:v>
                </c:pt>
                <c:pt idx="2516">
                  <c:v>3.5569600000000001</c:v>
                </c:pt>
                <c:pt idx="2517">
                  <c:v>3.55707</c:v>
                </c:pt>
                <c:pt idx="2518">
                  <c:v>3.5567799999999998</c:v>
                </c:pt>
                <c:pt idx="2519">
                  <c:v>3.55457</c:v>
                </c:pt>
                <c:pt idx="2520">
                  <c:v>3.5550700000000002</c:v>
                </c:pt>
                <c:pt idx="2521">
                  <c:v>3.5541800000000001</c:v>
                </c:pt>
                <c:pt idx="2522">
                  <c:v>3.5539299999999998</c:v>
                </c:pt>
                <c:pt idx="2523">
                  <c:v>3.5552600000000001</c:v>
                </c:pt>
                <c:pt idx="2524">
                  <c:v>3.5536799999999999</c:v>
                </c:pt>
                <c:pt idx="2525">
                  <c:v>3.5520399999999999</c:v>
                </c:pt>
                <c:pt idx="2526">
                  <c:v>3.5539499999999999</c:v>
                </c:pt>
                <c:pt idx="2527">
                  <c:v>3.55498</c:v>
                </c:pt>
                <c:pt idx="2528">
                  <c:v>3.5526599999999999</c:v>
                </c:pt>
                <c:pt idx="2529">
                  <c:v>3.5516000000000001</c:v>
                </c:pt>
                <c:pt idx="2530">
                  <c:v>3.5538699999999999</c:v>
                </c:pt>
                <c:pt idx="2531">
                  <c:v>3.55403</c:v>
                </c:pt>
                <c:pt idx="2532">
                  <c:v>3.5547499999999999</c:v>
                </c:pt>
                <c:pt idx="2533">
                  <c:v>3.5547900000000001</c:v>
                </c:pt>
                <c:pt idx="2534">
                  <c:v>3.5572499999999998</c:v>
                </c:pt>
                <c:pt idx="2535">
                  <c:v>3.5563099999999999</c:v>
                </c:pt>
                <c:pt idx="2536">
                  <c:v>3.55728</c:v>
                </c:pt>
                <c:pt idx="2537">
                  <c:v>3.5563099999999999</c:v>
                </c:pt>
                <c:pt idx="2538">
                  <c:v>3.5544500000000001</c:v>
                </c:pt>
                <c:pt idx="2539">
                  <c:v>3.5542500000000001</c:v>
                </c:pt>
                <c:pt idx="2540">
                  <c:v>3.55525</c:v>
                </c:pt>
                <c:pt idx="2541">
                  <c:v>3.5536599999999998</c:v>
                </c:pt>
                <c:pt idx="2542">
                  <c:v>3.55219</c:v>
                </c:pt>
                <c:pt idx="2543">
                  <c:v>3.5515599999999998</c:v>
                </c:pt>
                <c:pt idx="2544">
                  <c:v>3.5541800000000001</c:v>
                </c:pt>
                <c:pt idx="2545">
                  <c:v>3.5550000000000002</c:v>
                </c:pt>
                <c:pt idx="2546">
                  <c:v>3.5544099999999998</c:v>
                </c:pt>
                <c:pt idx="2547">
                  <c:v>3.5543300000000002</c:v>
                </c:pt>
                <c:pt idx="2548">
                  <c:v>3.5549499999999998</c:v>
                </c:pt>
                <c:pt idx="2549">
                  <c:v>3.5544500000000001</c:v>
                </c:pt>
                <c:pt idx="2550">
                  <c:v>3.5546700000000002</c:v>
                </c:pt>
                <c:pt idx="2551">
                  <c:v>3.5567500000000001</c:v>
                </c:pt>
                <c:pt idx="2552">
                  <c:v>3.5576699999999999</c:v>
                </c:pt>
                <c:pt idx="2553">
                  <c:v>3.55538</c:v>
                </c:pt>
                <c:pt idx="2554">
                  <c:v>3.5558900000000002</c:v>
                </c:pt>
                <c:pt idx="2555">
                  <c:v>3.5564300000000002</c:v>
                </c:pt>
                <c:pt idx="2556">
                  <c:v>3.55586</c:v>
                </c:pt>
                <c:pt idx="2557">
                  <c:v>3.5562900000000002</c:v>
                </c:pt>
                <c:pt idx="2558">
                  <c:v>3.5527299999999999</c:v>
                </c:pt>
                <c:pt idx="2559">
                  <c:v>3.55396</c:v>
                </c:pt>
                <c:pt idx="2560">
                  <c:v>3.5545200000000001</c:v>
                </c:pt>
                <c:pt idx="2561">
                  <c:v>3.5550000000000002</c:v>
                </c:pt>
                <c:pt idx="2562">
                  <c:v>3.5562299999999998</c:v>
                </c:pt>
                <c:pt idx="2563">
                  <c:v>3.5589200000000001</c:v>
                </c:pt>
                <c:pt idx="2564">
                  <c:v>3.5573199999999998</c:v>
                </c:pt>
                <c:pt idx="2565">
                  <c:v>3.5565600000000002</c:v>
                </c:pt>
                <c:pt idx="2566">
                  <c:v>3.5558000000000001</c:v>
                </c:pt>
                <c:pt idx="2567">
                  <c:v>3.5529000000000002</c:v>
                </c:pt>
                <c:pt idx="2568">
                  <c:v>3.5515500000000002</c:v>
                </c:pt>
                <c:pt idx="2569">
                  <c:v>3.5520399999999999</c:v>
                </c:pt>
                <c:pt idx="2570">
                  <c:v>3.5539100000000001</c:v>
                </c:pt>
                <c:pt idx="2571">
                  <c:v>3.5538799999999999</c:v>
                </c:pt>
                <c:pt idx="2572">
                  <c:v>3.5556000000000001</c:v>
                </c:pt>
                <c:pt idx="2573">
                  <c:v>3.55349</c:v>
                </c:pt>
                <c:pt idx="2574">
                  <c:v>3.5513599999999999</c:v>
                </c:pt>
                <c:pt idx="2575">
                  <c:v>3.5516200000000002</c:v>
                </c:pt>
                <c:pt idx="2576">
                  <c:v>3.5524300000000002</c:v>
                </c:pt>
                <c:pt idx="2577">
                  <c:v>3.5536699999999999</c:v>
                </c:pt>
                <c:pt idx="2578">
                  <c:v>3.5544500000000001</c:v>
                </c:pt>
                <c:pt idx="2579">
                  <c:v>3.5549499999999998</c:v>
                </c:pt>
                <c:pt idx="2580">
                  <c:v>3.55457</c:v>
                </c:pt>
                <c:pt idx="2581">
                  <c:v>3.5551200000000001</c:v>
                </c:pt>
                <c:pt idx="2582">
                  <c:v>3.5548700000000002</c:v>
                </c:pt>
                <c:pt idx="2583">
                  <c:v>3.5558900000000002</c:v>
                </c:pt>
                <c:pt idx="2584">
                  <c:v>3.5549599999999999</c:v>
                </c:pt>
                <c:pt idx="2585">
                  <c:v>3.5519400000000001</c:v>
                </c:pt>
                <c:pt idx="2586">
                  <c:v>3.5514199999999998</c:v>
                </c:pt>
                <c:pt idx="2587">
                  <c:v>3.5502699999999998</c:v>
                </c:pt>
                <c:pt idx="2588">
                  <c:v>3.55145</c:v>
                </c:pt>
                <c:pt idx="2589">
                  <c:v>3.5535700000000001</c:v>
                </c:pt>
                <c:pt idx="2590">
                  <c:v>3.5540500000000002</c:v>
                </c:pt>
                <c:pt idx="2591">
                  <c:v>3.55389</c:v>
                </c:pt>
                <c:pt idx="2592">
                  <c:v>3.5538599999999998</c:v>
                </c:pt>
                <c:pt idx="2593">
                  <c:v>3.5542500000000001</c:v>
                </c:pt>
                <c:pt idx="2594">
                  <c:v>3.5557599999999998</c:v>
                </c:pt>
                <c:pt idx="2595">
                  <c:v>3.5557599999999998</c:v>
                </c:pt>
                <c:pt idx="2596">
                  <c:v>3.5537899999999998</c:v>
                </c:pt>
                <c:pt idx="2597">
                  <c:v>3.5539200000000002</c:v>
                </c:pt>
                <c:pt idx="2598">
                  <c:v>3.5526800000000001</c:v>
                </c:pt>
                <c:pt idx="2599">
                  <c:v>3.5532400000000002</c:v>
                </c:pt>
                <c:pt idx="2600">
                  <c:v>3.5534400000000002</c:v>
                </c:pt>
                <c:pt idx="2601">
                  <c:v>3.5557599999999998</c:v>
                </c:pt>
                <c:pt idx="2602">
                  <c:v>3.5555599999999998</c:v>
                </c:pt>
                <c:pt idx="2603">
                  <c:v>3.5552600000000001</c:v>
                </c:pt>
                <c:pt idx="2604">
                  <c:v>3.5560100000000001</c:v>
                </c:pt>
                <c:pt idx="2605">
                  <c:v>3.5572599999999999</c:v>
                </c:pt>
                <c:pt idx="2606">
                  <c:v>3.5562200000000002</c:v>
                </c:pt>
                <c:pt idx="2607">
                  <c:v>3.55572</c:v>
                </c:pt>
                <c:pt idx="2608">
                  <c:v>3.5550799999999998</c:v>
                </c:pt>
                <c:pt idx="2609">
                  <c:v>3.55375</c:v>
                </c:pt>
                <c:pt idx="2610">
                  <c:v>3.5537899999999998</c:v>
                </c:pt>
                <c:pt idx="2611">
                  <c:v>3.5523199999999999</c:v>
                </c:pt>
                <c:pt idx="2612">
                  <c:v>3.5508999999999999</c:v>
                </c:pt>
                <c:pt idx="2613">
                  <c:v>3.55172</c:v>
                </c:pt>
                <c:pt idx="2614">
                  <c:v>3.5509400000000002</c:v>
                </c:pt>
                <c:pt idx="2615">
                  <c:v>3.5517400000000001</c:v>
                </c:pt>
                <c:pt idx="2616">
                  <c:v>3.5518900000000002</c:v>
                </c:pt>
                <c:pt idx="2617">
                  <c:v>3.55213</c:v>
                </c:pt>
                <c:pt idx="2618">
                  <c:v>3.5522499999999999</c:v>
                </c:pt>
                <c:pt idx="2619">
                  <c:v>3.55409</c:v>
                </c:pt>
                <c:pt idx="2620">
                  <c:v>3.5521799999999999</c:v>
                </c:pt>
                <c:pt idx="2621">
                  <c:v>3.5529199999999999</c:v>
                </c:pt>
                <c:pt idx="2622">
                  <c:v>3.5544899999999999</c:v>
                </c:pt>
                <c:pt idx="2623">
                  <c:v>3.55247</c:v>
                </c:pt>
                <c:pt idx="2624">
                  <c:v>3.5514999999999999</c:v>
                </c:pt>
                <c:pt idx="2625">
                  <c:v>3.55341</c:v>
                </c:pt>
                <c:pt idx="2626">
                  <c:v>3.55484</c:v>
                </c:pt>
                <c:pt idx="2627">
                  <c:v>3.5526300000000002</c:v>
                </c:pt>
                <c:pt idx="2628">
                  <c:v>3.5532900000000001</c:v>
                </c:pt>
                <c:pt idx="2629">
                  <c:v>3.5541999999999998</c:v>
                </c:pt>
                <c:pt idx="2630">
                  <c:v>3.5525500000000001</c:v>
                </c:pt>
                <c:pt idx="2631">
                  <c:v>3.5523899999999999</c:v>
                </c:pt>
                <c:pt idx="2632">
                  <c:v>3.5505800000000001</c:v>
                </c:pt>
                <c:pt idx="2633">
                  <c:v>3.5497200000000002</c:v>
                </c:pt>
                <c:pt idx="2634">
                  <c:v>3.5498799999999999</c:v>
                </c:pt>
                <c:pt idx="2635">
                  <c:v>3.5496799999999999</c:v>
                </c:pt>
                <c:pt idx="2636">
                  <c:v>3.5511499999999998</c:v>
                </c:pt>
                <c:pt idx="2637">
                  <c:v>3.5515300000000001</c:v>
                </c:pt>
                <c:pt idx="2638">
                  <c:v>3.5525600000000002</c:v>
                </c:pt>
                <c:pt idx="2639">
                  <c:v>3.5518100000000001</c:v>
                </c:pt>
                <c:pt idx="2640">
                  <c:v>3.5514600000000001</c:v>
                </c:pt>
                <c:pt idx="2641">
                  <c:v>3.5523799999999999</c:v>
                </c:pt>
                <c:pt idx="2642">
                  <c:v>3.5538699999999999</c:v>
                </c:pt>
                <c:pt idx="2643">
                  <c:v>3.5543900000000002</c:v>
                </c:pt>
                <c:pt idx="2644">
                  <c:v>3.5519400000000001</c:v>
                </c:pt>
                <c:pt idx="2645">
                  <c:v>3.5520700000000001</c:v>
                </c:pt>
                <c:pt idx="2646">
                  <c:v>3.5524399999999998</c:v>
                </c:pt>
                <c:pt idx="2647">
                  <c:v>3.5532499999999998</c:v>
                </c:pt>
                <c:pt idx="2648">
                  <c:v>3.5511200000000001</c:v>
                </c:pt>
                <c:pt idx="2649">
                  <c:v>3.55</c:v>
                </c:pt>
                <c:pt idx="2650">
                  <c:v>3.5487299999999999</c:v>
                </c:pt>
                <c:pt idx="2651">
                  <c:v>3.5506500000000001</c:v>
                </c:pt>
                <c:pt idx="2652">
                  <c:v>3.5511300000000001</c:v>
                </c:pt>
                <c:pt idx="2653">
                  <c:v>3.5506600000000001</c:v>
                </c:pt>
                <c:pt idx="2654">
                  <c:v>3.5493999999999999</c:v>
                </c:pt>
                <c:pt idx="2655">
                  <c:v>3.5493299999999999</c:v>
                </c:pt>
                <c:pt idx="2656">
                  <c:v>3.5500600000000002</c:v>
                </c:pt>
                <c:pt idx="2657">
                  <c:v>3.5498400000000001</c:v>
                </c:pt>
                <c:pt idx="2658">
                  <c:v>3.5514100000000002</c:v>
                </c:pt>
                <c:pt idx="2659">
                  <c:v>3.55125</c:v>
                </c:pt>
                <c:pt idx="2660">
                  <c:v>3.55124</c:v>
                </c:pt>
                <c:pt idx="2661">
                  <c:v>3.5509400000000002</c:v>
                </c:pt>
                <c:pt idx="2662">
                  <c:v>3.5516700000000001</c:v>
                </c:pt>
                <c:pt idx="2663">
                  <c:v>3.55125</c:v>
                </c:pt>
                <c:pt idx="2664">
                  <c:v>3.5522100000000001</c:v>
                </c:pt>
                <c:pt idx="2665">
                  <c:v>3.5524900000000001</c:v>
                </c:pt>
                <c:pt idx="2666">
                  <c:v>3.5542600000000002</c:v>
                </c:pt>
                <c:pt idx="2667">
                  <c:v>3.5546700000000002</c:v>
                </c:pt>
                <c:pt idx="2668">
                  <c:v>3.5531000000000001</c:v>
                </c:pt>
                <c:pt idx="2669">
                  <c:v>3.5526</c:v>
                </c:pt>
                <c:pt idx="2670">
                  <c:v>3.55226</c:v>
                </c:pt>
                <c:pt idx="2671">
                  <c:v>3.5508299999999999</c:v>
                </c:pt>
                <c:pt idx="2672">
                  <c:v>3.5506799999999998</c:v>
                </c:pt>
                <c:pt idx="2673">
                  <c:v>3.5521199999999999</c:v>
                </c:pt>
                <c:pt idx="2674">
                  <c:v>3.5533700000000001</c:v>
                </c:pt>
                <c:pt idx="2675">
                  <c:v>3.5548799999999998</c:v>
                </c:pt>
                <c:pt idx="2676">
                  <c:v>3.5525600000000002</c:v>
                </c:pt>
                <c:pt idx="2677">
                  <c:v>3.5519099999999999</c:v>
                </c:pt>
                <c:pt idx="2678">
                  <c:v>3.5530599999999999</c:v>
                </c:pt>
                <c:pt idx="2679">
                  <c:v>3.5511499999999998</c:v>
                </c:pt>
                <c:pt idx="2680">
                  <c:v>3.5503499999999999</c:v>
                </c:pt>
                <c:pt idx="2681">
                  <c:v>3.54765</c:v>
                </c:pt>
                <c:pt idx="2682">
                  <c:v>3.5470299999999999</c:v>
                </c:pt>
                <c:pt idx="2683">
                  <c:v>3.5501800000000001</c:v>
                </c:pt>
                <c:pt idx="2684">
                  <c:v>3.5517099999999999</c:v>
                </c:pt>
                <c:pt idx="2685">
                  <c:v>3.5527299999999999</c:v>
                </c:pt>
                <c:pt idx="2686">
                  <c:v>3.5517300000000001</c:v>
                </c:pt>
                <c:pt idx="2687">
                  <c:v>3.5514000000000001</c:v>
                </c:pt>
                <c:pt idx="2688">
                  <c:v>3.5523899999999999</c:v>
                </c:pt>
                <c:pt idx="2689">
                  <c:v>3.5528300000000002</c:v>
                </c:pt>
                <c:pt idx="2690">
                  <c:v>3.5537000000000001</c:v>
                </c:pt>
                <c:pt idx="2691">
                  <c:v>3.5533399999999999</c:v>
                </c:pt>
                <c:pt idx="2692">
                  <c:v>3.5506700000000002</c:v>
                </c:pt>
                <c:pt idx="2693">
                  <c:v>3.5500099999999999</c:v>
                </c:pt>
                <c:pt idx="2694">
                  <c:v>3.5502799999999999</c:v>
                </c:pt>
                <c:pt idx="2695">
                  <c:v>3.55193</c:v>
                </c:pt>
                <c:pt idx="2696">
                  <c:v>3.5523699999999998</c:v>
                </c:pt>
                <c:pt idx="2697">
                  <c:v>3.5515699999999999</c:v>
                </c:pt>
                <c:pt idx="2698">
                  <c:v>3.5517500000000002</c:v>
                </c:pt>
                <c:pt idx="2699">
                  <c:v>3.5509599999999999</c:v>
                </c:pt>
                <c:pt idx="2700">
                  <c:v>3.5509900000000001</c:v>
                </c:pt>
                <c:pt idx="2701">
                  <c:v>3.5507399999999998</c:v>
                </c:pt>
                <c:pt idx="2702">
                  <c:v>3.5489899999999999</c:v>
                </c:pt>
                <c:pt idx="2703">
                  <c:v>3.5493299999999999</c:v>
                </c:pt>
                <c:pt idx="2704">
                  <c:v>3.5497399999999999</c:v>
                </c:pt>
                <c:pt idx="2705">
                  <c:v>3.5510600000000001</c:v>
                </c:pt>
                <c:pt idx="2706">
                  <c:v>3.55213</c:v>
                </c:pt>
                <c:pt idx="2707">
                  <c:v>3.5512999999999999</c:v>
                </c:pt>
                <c:pt idx="2708">
                  <c:v>3.5518100000000001</c:v>
                </c:pt>
                <c:pt idx="2709">
                  <c:v>3.5502500000000001</c:v>
                </c:pt>
                <c:pt idx="2710">
                  <c:v>3.5487099999999998</c:v>
                </c:pt>
                <c:pt idx="2711">
                  <c:v>3.5478399999999999</c:v>
                </c:pt>
                <c:pt idx="2712">
                  <c:v>3.5485699999999998</c:v>
                </c:pt>
                <c:pt idx="2713">
                  <c:v>3.5493199999999998</c:v>
                </c:pt>
                <c:pt idx="2714">
                  <c:v>3.5494599999999998</c:v>
                </c:pt>
                <c:pt idx="2715">
                  <c:v>3.5493100000000002</c:v>
                </c:pt>
                <c:pt idx="2716">
                  <c:v>3.5508600000000001</c:v>
                </c:pt>
                <c:pt idx="2717">
                  <c:v>3.5499900000000002</c:v>
                </c:pt>
                <c:pt idx="2718">
                  <c:v>3.5487000000000002</c:v>
                </c:pt>
                <c:pt idx="2719">
                  <c:v>3.5507599999999999</c:v>
                </c:pt>
                <c:pt idx="2720">
                  <c:v>3.5510600000000001</c:v>
                </c:pt>
                <c:pt idx="2721">
                  <c:v>3.5508500000000001</c:v>
                </c:pt>
                <c:pt idx="2722">
                  <c:v>3.5510700000000002</c:v>
                </c:pt>
                <c:pt idx="2723">
                  <c:v>3.5512100000000002</c:v>
                </c:pt>
                <c:pt idx="2724">
                  <c:v>3.5500600000000002</c:v>
                </c:pt>
                <c:pt idx="2725">
                  <c:v>3.5493899999999998</c:v>
                </c:pt>
                <c:pt idx="2726">
                  <c:v>3.54833</c:v>
                </c:pt>
                <c:pt idx="2727">
                  <c:v>3.5474899999999998</c:v>
                </c:pt>
                <c:pt idx="2728">
                  <c:v>3.54887</c:v>
                </c:pt>
                <c:pt idx="2729">
                  <c:v>3.5476399999999999</c:v>
                </c:pt>
                <c:pt idx="2730">
                  <c:v>3.5488200000000001</c:v>
                </c:pt>
                <c:pt idx="2731">
                  <c:v>3.5516000000000001</c:v>
                </c:pt>
                <c:pt idx="2732">
                  <c:v>3.5544699999999998</c:v>
                </c:pt>
                <c:pt idx="2733">
                  <c:v>3.5547300000000002</c:v>
                </c:pt>
                <c:pt idx="2734">
                  <c:v>3.5544099999999998</c:v>
                </c:pt>
                <c:pt idx="2735">
                  <c:v>3.5533800000000002</c:v>
                </c:pt>
                <c:pt idx="2736">
                  <c:v>3.5533700000000001</c:v>
                </c:pt>
                <c:pt idx="2737">
                  <c:v>3.55287</c:v>
                </c:pt>
                <c:pt idx="2738">
                  <c:v>3.5533000000000001</c:v>
                </c:pt>
                <c:pt idx="2739">
                  <c:v>3.5504500000000001</c:v>
                </c:pt>
                <c:pt idx="2740">
                  <c:v>3.5505900000000001</c:v>
                </c:pt>
                <c:pt idx="2741">
                  <c:v>3.55247</c:v>
                </c:pt>
                <c:pt idx="2742">
                  <c:v>3.5515300000000001</c:v>
                </c:pt>
                <c:pt idx="2743">
                  <c:v>3.5502400000000001</c:v>
                </c:pt>
                <c:pt idx="2744">
                  <c:v>3.5510299999999999</c:v>
                </c:pt>
                <c:pt idx="2745">
                  <c:v>3.5520700000000001</c:v>
                </c:pt>
                <c:pt idx="2746">
                  <c:v>3.55227</c:v>
                </c:pt>
                <c:pt idx="2747">
                  <c:v>3.5521400000000001</c:v>
                </c:pt>
                <c:pt idx="2748">
                  <c:v>3.5512899999999998</c:v>
                </c:pt>
                <c:pt idx="2749">
                  <c:v>3.55409</c:v>
                </c:pt>
                <c:pt idx="2750">
                  <c:v>3.5544500000000001</c:v>
                </c:pt>
                <c:pt idx="2751">
                  <c:v>3.5536099999999999</c:v>
                </c:pt>
                <c:pt idx="2752">
                  <c:v>3.5531799999999998</c:v>
                </c:pt>
                <c:pt idx="2753">
                  <c:v>3.55267</c:v>
                </c:pt>
                <c:pt idx="2754">
                  <c:v>3.5523799999999999</c:v>
                </c:pt>
                <c:pt idx="2755">
                  <c:v>3.5489299999999999</c:v>
                </c:pt>
                <c:pt idx="2756">
                  <c:v>3.5498099999999999</c:v>
                </c:pt>
                <c:pt idx="2757">
                  <c:v>3.5523400000000001</c:v>
                </c:pt>
                <c:pt idx="2758">
                  <c:v>3.55253</c:v>
                </c:pt>
                <c:pt idx="2759">
                  <c:v>3.55288</c:v>
                </c:pt>
                <c:pt idx="2760">
                  <c:v>3.55288</c:v>
                </c:pt>
                <c:pt idx="2761">
                  <c:v>3.5517400000000001</c:v>
                </c:pt>
                <c:pt idx="2762">
                  <c:v>3.5508099999999998</c:v>
                </c:pt>
                <c:pt idx="2763">
                  <c:v>3.55002</c:v>
                </c:pt>
                <c:pt idx="2764">
                  <c:v>3.55071</c:v>
                </c:pt>
                <c:pt idx="2765">
                  <c:v>3.5508099999999998</c:v>
                </c:pt>
                <c:pt idx="2766">
                  <c:v>3.5508799999999998</c:v>
                </c:pt>
                <c:pt idx="2767">
                  <c:v>3.5501200000000002</c:v>
                </c:pt>
                <c:pt idx="2768">
                  <c:v>3.5509200000000001</c:v>
                </c:pt>
                <c:pt idx="2769">
                  <c:v>3.5507499999999999</c:v>
                </c:pt>
                <c:pt idx="2770">
                  <c:v>3.5506199999999999</c:v>
                </c:pt>
                <c:pt idx="2771">
                  <c:v>3.54895</c:v>
                </c:pt>
                <c:pt idx="2772">
                  <c:v>3.5482900000000002</c:v>
                </c:pt>
                <c:pt idx="2773">
                  <c:v>3.5490400000000002</c:v>
                </c:pt>
                <c:pt idx="2774">
                  <c:v>3.5496500000000002</c:v>
                </c:pt>
                <c:pt idx="2775">
                  <c:v>3.54942</c:v>
                </c:pt>
                <c:pt idx="2776">
                  <c:v>3.5491600000000001</c:v>
                </c:pt>
                <c:pt idx="2777">
                  <c:v>3.5508799999999998</c:v>
                </c:pt>
                <c:pt idx="2778">
                  <c:v>3.5526499999999999</c:v>
                </c:pt>
                <c:pt idx="2779">
                  <c:v>3.5514399999999999</c:v>
                </c:pt>
                <c:pt idx="2780">
                  <c:v>3.5515500000000002</c:v>
                </c:pt>
                <c:pt idx="2781">
                  <c:v>3.55179</c:v>
                </c:pt>
                <c:pt idx="2782">
                  <c:v>3.5515699999999999</c:v>
                </c:pt>
                <c:pt idx="2783">
                  <c:v>3.5539299999999998</c:v>
                </c:pt>
                <c:pt idx="2784">
                  <c:v>3.5551699999999999</c:v>
                </c:pt>
                <c:pt idx="2785">
                  <c:v>3.55267</c:v>
                </c:pt>
                <c:pt idx="2786">
                  <c:v>3.5526200000000001</c:v>
                </c:pt>
                <c:pt idx="2787">
                  <c:v>3.55349</c:v>
                </c:pt>
                <c:pt idx="2788">
                  <c:v>3.5531799999999998</c:v>
                </c:pt>
                <c:pt idx="2789">
                  <c:v>3.5526599999999999</c:v>
                </c:pt>
                <c:pt idx="2790">
                  <c:v>3.5500099999999999</c:v>
                </c:pt>
                <c:pt idx="2791">
                  <c:v>3.5511599999999999</c:v>
                </c:pt>
                <c:pt idx="2792">
                  <c:v>3.55111</c:v>
                </c:pt>
                <c:pt idx="2793">
                  <c:v>3.5523699999999998</c:v>
                </c:pt>
                <c:pt idx="2794">
                  <c:v>3.5526499999999999</c:v>
                </c:pt>
                <c:pt idx="2795">
                  <c:v>3.5528200000000001</c:v>
                </c:pt>
                <c:pt idx="2796">
                  <c:v>3.5522200000000002</c:v>
                </c:pt>
                <c:pt idx="2797">
                  <c:v>3.55159</c:v>
                </c:pt>
                <c:pt idx="2798">
                  <c:v>3.5518299999999998</c:v>
                </c:pt>
                <c:pt idx="2799">
                  <c:v>3.5493399999999999</c:v>
                </c:pt>
                <c:pt idx="2800">
                  <c:v>3.5481799999999999</c:v>
                </c:pt>
                <c:pt idx="2801">
                  <c:v>3.5479500000000002</c:v>
                </c:pt>
                <c:pt idx="2802">
                  <c:v>3.5476700000000001</c:v>
                </c:pt>
                <c:pt idx="2803">
                  <c:v>3.5505399999999998</c:v>
                </c:pt>
                <c:pt idx="2804">
                  <c:v>3.5508000000000002</c:v>
                </c:pt>
                <c:pt idx="2805">
                  <c:v>3.5507200000000001</c:v>
                </c:pt>
                <c:pt idx="2806">
                  <c:v>3.5521400000000001</c:v>
                </c:pt>
                <c:pt idx="2807">
                  <c:v>3.5538699999999999</c:v>
                </c:pt>
                <c:pt idx="2808">
                  <c:v>3.5534400000000002</c:v>
                </c:pt>
                <c:pt idx="2809">
                  <c:v>3.55206</c:v>
                </c:pt>
                <c:pt idx="2810">
                  <c:v>3.55261</c:v>
                </c:pt>
                <c:pt idx="2811">
                  <c:v>3.5515400000000001</c:v>
                </c:pt>
                <c:pt idx="2812">
                  <c:v>3.5495000000000001</c:v>
                </c:pt>
                <c:pt idx="2813">
                  <c:v>3.5484900000000001</c:v>
                </c:pt>
                <c:pt idx="2814">
                  <c:v>3.5490300000000001</c:v>
                </c:pt>
                <c:pt idx="2815">
                  <c:v>3.5513699999999999</c:v>
                </c:pt>
                <c:pt idx="2816">
                  <c:v>3.55267</c:v>
                </c:pt>
                <c:pt idx="2817">
                  <c:v>3.5522</c:v>
                </c:pt>
                <c:pt idx="2818">
                  <c:v>3.5512999999999999</c:v>
                </c:pt>
                <c:pt idx="2819">
                  <c:v>3.5506099999999998</c:v>
                </c:pt>
                <c:pt idx="2820">
                  <c:v>3.5505599999999999</c:v>
                </c:pt>
                <c:pt idx="2821">
                  <c:v>3.5518299999999998</c:v>
                </c:pt>
                <c:pt idx="2822">
                  <c:v>3.5519400000000001</c:v>
                </c:pt>
                <c:pt idx="2823">
                  <c:v>3.5521500000000001</c:v>
                </c:pt>
                <c:pt idx="2824">
                  <c:v>3.5513699999999999</c:v>
                </c:pt>
                <c:pt idx="2825">
                  <c:v>3.5515400000000001</c:v>
                </c:pt>
                <c:pt idx="2826">
                  <c:v>3.5535700000000001</c:v>
                </c:pt>
                <c:pt idx="2827">
                  <c:v>3.5537100000000001</c:v>
                </c:pt>
                <c:pt idx="2828">
                  <c:v>3.5499900000000002</c:v>
                </c:pt>
                <c:pt idx="2829">
                  <c:v>3.5513599999999999</c:v>
                </c:pt>
                <c:pt idx="2830">
                  <c:v>3.5526</c:v>
                </c:pt>
                <c:pt idx="2831">
                  <c:v>3.5511699999999999</c:v>
                </c:pt>
                <c:pt idx="2832">
                  <c:v>3.54928</c:v>
                </c:pt>
                <c:pt idx="2833">
                  <c:v>3.5484</c:v>
                </c:pt>
                <c:pt idx="2834">
                  <c:v>3.5503399999999998</c:v>
                </c:pt>
                <c:pt idx="2835">
                  <c:v>3.5493899999999998</c:v>
                </c:pt>
                <c:pt idx="2836">
                  <c:v>3.5507300000000002</c:v>
                </c:pt>
                <c:pt idx="2837">
                  <c:v>3.5492499999999998</c:v>
                </c:pt>
                <c:pt idx="2838">
                  <c:v>3.5487099999999998</c:v>
                </c:pt>
                <c:pt idx="2839">
                  <c:v>3.5490400000000002</c:v>
                </c:pt>
                <c:pt idx="2840">
                  <c:v>3.54915</c:v>
                </c:pt>
                <c:pt idx="2841">
                  <c:v>3.54894</c:v>
                </c:pt>
                <c:pt idx="2842">
                  <c:v>3.5502600000000002</c:v>
                </c:pt>
                <c:pt idx="2843">
                  <c:v>3.54975</c:v>
                </c:pt>
                <c:pt idx="2844">
                  <c:v>3.5507</c:v>
                </c:pt>
                <c:pt idx="2845">
                  <c:v>3.5490699999999999</c:v>
                </c:pt>
                <c:pt idx="2846">
                  <c:v>3.5491600000000001</c:v>
                </c:pt>
                <c:pt idx="2847">
                  <c:v>3.54956</c:v>
                </c:pt>
                <c:pt idx="2848">
                  <c:v>3.5479799999999999</c:v>
                </c:pt>
                <c:pt idx="2849">
                  <c:v>3.5485000000000002</c:v>
                </c:pt>
                <c:pt idx="2850">
                  <c:v>3.5479599999999998</c:v>
                </c:pt>
                <c:pt idx="2851">
                  <c:v>3.54833</c:v>
                </c:pt>
                <c:pt idx="2852">
                  <c:v>3.5500400000000001</c:v>
                </c:pt>
                <c:pt idx="2853">
                  <c:v>3.5494599999999998</c:v>
                </c:pt>
                <c:pt idx="2854">
                  <c:v>3.5495199999999998</c:v>
                </c:pt>
                <c:pt idx="2855">
                  <c:v>3.55016</c:v>
                </c:pt>
                <c:pt idx="2856">
                  <c:v>3.5515500000000002</c:v>
                </c:pt>
                <c:pt idx="2857">
                  <c:v>3.5508299999999999</c:v>
                </c:pt>
                <c:pt idx="2858">
                  <c:v>3.5513599999999999</c:v>
                </c:pt>
                <c:pt idx="2859">
                  <c:v>3.5502099999999999</c:v>
                </c:pt>
                <c:pt idx="2860">
                  <c:v>3.5481199999999999</c:v>
                </c:pt>
                <c:pt idx="2861">
                  <c:v>3.5489299999999999</c:v>
                </c:pt>
                <c:pt idx="2862">
                  <c:v>3.5481799999999999</c:v>
                </c:pt>
                <c:pt idx="2863">
                  <c:v>3.5489600000000001</c:v>
                </c:pt>
                <c:pt idx="2864">
                  <c:v>3.5497800000000002</c:v>
                </c:pt>
                <c:pt idx="2865">
                  <c:v>3.54888</c:v>
                </c:pt>
                <c:pt idx="2866">
                  <c:v>3.5502199999999999</c:v>
                </c:pt>
                <c:pt idx="2867">
                  <c:v>3.5521699999999998</c:v>
                </c:pt>
                <c:pt idx="2868">
                  <c:v>3.5524300000000002</c:v>
                </c:pt>
                <c:pt idx="2869">
                  <c:v>3.5517599999999998</c:v>
                </c:pt>
                <c:pt idx="2870">
                  <c:v>3.5509200000000001</c:v>
                </c:pt>
                <c:pt idx="2871">
                  <c:v>3.5506799999999998</c:v>
                </c:pt>
                <c:pt idx="2872">
                  <c:v>3.5522900000000002</c:v>
                </c:pt>
                <c:pt idx="2873">
                  <c:v>3.5532300000000001</c:v>
                </c:pt>
                <c:pt idx="2874">
                  <c:v>3.55274</c:v>
                </c:pt>
                <c:pt idx="2875">
                  <c:v>3.5543999999999998</c:v>
                </c:pt>
                <c:pt idx="2876">
                  <c:v>3.5524100000000001</c:v>
                </c:pt>
                <c:pt idx="2877">
                  <c:v>3.5510899999999999</c:v>
                </c:pt>
                <c:pt idx="2878">
                  <c:v>3.5500400000000001</c:v>
                </c:pt>
                <c:pt idx="2879">
                  <c:v>3.55036</c:v>
                </c:pt>
                <c:pt idx="2880">
                  <c:v>3.5515500000000002</c:v>
                </c:pt>
                <c:pt idx="2881">
                  <c:v>3.5512199999999998</c:v>
                </c:pt>
                <c:pt idx="2882">
                  <c:v>3.5506099999999998</c:v>
                </c:pt>
                <c:pt idx="2883">
                  <c:v>3.5505499999999999</c:v>
                </c:pt>
                <c:pt idx="2884">
                  <c:v>3.5520800000000001</c:v>
                </c:pt>
                <c:pt idx="2885">
                  <c:v>3.5542600000000002</c:v>
                </c:pt>
                <c:pt idx="2886">
                  <c:v>3.55477</c:v>
                </c:pt>
                <c:pt idx="2887">
                  <c:v>3.5548099999999998</c:v>
                </c:pt>
                <c:pt idx="2888">
                  <c:v>3.55233</c:v>
                </c:pt>
                <c:pt idx="2889">
                  <c:v>3.5512700000000001</c:v>
                </c:pt>
                <c:pt idx="2890">
                  <c:v>3.5511300000000001</c:v>
                </c:pt>
                <c:pt idx="2891">
                  <c:v>3.5524900000000001</c:v>
                </c:pt>
                <c:pt idx="2892">
                  <c:v>3.5522399999999998</c:v>
                </c:pt>
                <c:pt idx="2893">
                  <c:v>3.5536099999999999</c:v>
                </c:pt>
                <c:pt idx="2894">
                  <c:v>3.5533899999999998</c:v>
                </c:pt>
                <c:pt idx="2895">
                  <c:v>3.5546000000000002</c:v>
                </c:pt>
                <c:pt idx="2896">
                  <c:v>3.55436</c:v>
                </c:pt>
                <c:pt idx="2897">
                  <c:v>3.5545800000000001</c:v>
                </c:pt>
                <c:pt idx="2898">
                  <c:v>3.5526300000000002</c:v>
                </c:pt>
                <c:pt idx="2899">
                  <c:v>3.5532900000000001</c:v>
                </c:pt>
                <c:pt idx="2900">
                  <c:v>3.5532400000000002</c:v>
                </c:pt>
                <c:pt idx="2901">
                  <c:v>3.5536099999999999</c:v>
                </c:pt>
                <c:pt idx="2902">
                  <c:v>3.5522800000000001</c:v>
                </c:pt>
                <c:pt idx="2903">
                  <c:v>3.5506600000000001</c:v>
                </c:pt>
                <c:pt idx="2904">
                  <c:v>3.5509599999999999</c:v>
                </c:pt>
                <c:pt idx="2905">
                  <c:v>3.5514100000000002</c:v>
                </c:pt>
                <c:pt idx="2906">
                  <c:v>3.55077</c:v>
                </c:pt>
                <c:pt idx="2907">
                  <c:v>3.5508500000000001</c:v>
                </c:pt>
                <c:pt idx="2908">
                  <c:v>3.5505499999999999</c:v>
                </c:pt>
                <c:pt idx="2909">
                  <c:v>3.55023</c:v>
                </c:pt>
                <c:pt idx="2910">
                  <c:v>3.5506899999999999</c:v>
                </c:pt>
                <c:pt idx="2911">
                  <c:v>3.55125</c:v>
                </c:pt>
                <c:pt idx="2912">
                  <c:v>3.5529299999999999</c:v>
                </c:pt>
                <c:pt idx="2913">
                  <c:v>3.5539800000000001</c:v>
                </c:pt>
                <c:pt idx="2914">
                  <c:v>3.5539499999999999</c:v>
                </c:pt>
                <c:pt idx="2915">
                  <c:v>3.55342</c:v>
                </c:pt>
                <c:pt idx="2916">
                  <c:v>3.5512700000000001</c:v>
                </c:pt>
                <c:pt idx="2917">
                  <c:v>3.5500400000000001</c:v>
                </c:pt>
                <c:pt idx="2918">
                  <c:v>3.5502899999999999</c:v>
                </c:pt>
                <c:pt idx="2919">
                  <c:v>3.5501999999999998</c:v>
                </c:pt>
                <c:pt idx="2920">
                  <c:v>3.5493399999999999</c:v>
                </c:pt>
                <c:pt idx="2921">
                  <c:v>3.5504199999999999</c:v>
                </c:pt>
                <c:pt idx="2922">
                  <c:v>3.55091</c:v>
                </c:pt>
                <c:pt idx="2923">
                  <c:v>3.55288</c:v>
                </c:pt>
                <c:pt idx="2924">
                  <c:v>3.5524200000000001</c:v>
                </c:pt>
                <c:pt idx="2925">
                  <c:v>3.55044</c:v>
                </c:pt>
                <c:pt idx="2926">
                  <c:v>3.55091</c:v>
                </c:pt>
                <c:pt idx="2927">
                  <c:v>3.5505100000000001</c:v>
                </c:pt>
                <c:pt idx="2928">
                  <c:v>3.5505800000000001</c:v>
                </c:pt>
                <c:pt idx="2929">
                  <c:v>3.5499200000000002</c:v>
                </c:pt>
                <c:pt idx="2930">
                  <c:v>3.5496500000000002</c:v>
                </c:pt>
                <c:pt idx="2931">
                  <c:v>3.5484</c:v>
                </c:pt>
                <c:pt idx="2932">
                  <c:v>3.54955</c:v>
                </c:pt>
                <c:pt idx="2933">
                  <c:v>3.5491999999999999</c:v>
                </c:pt>
                <c:pt idx="2934">
                  <c:v>3.5489600000000001</c:v>
                </c:pt>
                <c:pt idx="2935">
                  <c:v>3.5500600000000002</c:v>
                </c:pt>
                <c:pt idx="2936">
                  <c:v>3.55003</c:v>
                </c:pt>
                <c:pt idx="2937">
                  <c:v>3.5513699999999999</c:v>
                </c:pt>
                <c:pt idx="2938">
                  <c:v>3.5510999999999999</c:v>
                </c:pt>
                <c:pt idx="2939">
                  <c:v>3.5498099999999999</c:v>
                </c:pt>
                <c:pt idx="2940">
                  <c:v>3.5490699999999999</c:v>
                </c:pt>
                <c:pt idx="2941">
                  <c:v>3.5498099999999999</c:v>
                </c:pt>
                <c:pt idx="2942">
                  <c:v>3.55016</c:v>
                </c:pt>
                <c:pt idx="2943">
                  <c:v>3.54955</c:v>
                </c:pt>
                <c:pt idx="2944">
                  <c:v>3.5501299999999998</c:v>
                </c:pt>
                <c:pt idx="2945">
                  <c:v>3.5498599999999998</c:v>
                </c:pt>
                <c:pt idx="2946">
                  <c:v>3.5495800000000002</c:v>
                </c:pt>
                <c:pt idx="2947">
                  <c:v>3.5476399999999999</c:v>
                </c:pt>
                <c:pt idx="2948">
                  <c:v>3.5479799999999999</c:v>
                </c:pt>
                <c:pt idx="2949">
                  <c:v>3.5484900000000001</c:v>
                </c:pt>
                <c:pt idx="2950">
                  <c:v>3.5505</c:v>
                </c:pt>
                <c:pt idx="2951">
                  <c:v>3.5519400000000001</c:v>
                </c:pt>
                <c:pt idx="2952">
                  <c:v>3.5513599999999999</c:v>
                </c:pt>
                <c:pt idx="2953">
                  <c:v>3.55362</c:v>
                </c:pt>
                <c:pt idx="2954">
                  <c:v>3.5539100000000001</c:v>
                </c:pt>
                <c:pt idx="2955">
                  <c:v>3.5522800000000001</c:v>
                </c:pt>
                <c:pt idx="2956">
                  <c:v>3.55023</c:v>
                </c:pt>
                <c:pt idx="2957">
                  <c:v>3.54792</c:v>
                </c:pt>
                <c:pt idx="2958">
                  <c:v>3.5473400000000002</c:v>
                </c:pt>
                <c:pt idx="2959">
                  <c:v>3.54792</c:v>
                </c:pt>
                <c:pt idx="2960">
                  <c:v>3.5505300000000002</c:v>
                </c:pt>
                <c:pt idx="2961">
                  <c:v>3.5501299999999998</c:v>
                </c:pt>
                <c:pt idx="2962">
                  <c:v>3.5497899999999998</c:v>
                </c:pt>
                <c:pt idx="2963">
                  <c:v>3.5501399999999999</c:v>
                </c:pt>
                <c:pt idx="2964">
                  <c:v>3.5486200000000001</c:v>
                </c:pt>
                <c:pt idx="2965">
                  <c:v>3.5483899999999999</c:v>
                </c:pt>
                <c:pt idx="2966">
                  <c:v>3.54881</c:v>
                </c:pt>
                <c:pt idx="2967">
                  <c:v>3.5492599999999999</c:v>
                </c:pt>
                <c:pt idx="2968">
                  <c:v>3.55084</c:v>
                </c:pt>
                <c:pt idx="2969">
                  <c:v>3.5511699999999999</c:v>
                </c:pt>
                <c:pt idx="2970">
                  <c:v>3.5515099999999999</c:v>
                </c:pt>
                <c:pt idx="2971">
                  <c:v>3.5514199999999998</c:v>
                </c:pt>
                <c:pt idx="2972">
                  <c:v>3.5517500000000002</c:v>
                </c:pt>
                <c:pt idx="2973">
                  <c:v>3.5517500000000002</c:v>
                </c:pt>
                <c:pt idx="2974">
                  <c:v>3.5535600000000001</c:v>
                </c:pt>
                <c:pt idx="2975">
                  <c:v>3.5526200000000001</c:v>
                </c:pt>
                <c:pt idx="2976">
                  <c:v>3.54996</c:v>
                </c:pt>
                <c:pt idx="2977">
                  <c:v>3.55192</c:v>
                </c:pt>
                <c:pt idx="2978">
                  <c:v>3.5518100000000001</c:v>
                </c:pt>
                <c:pt idx="2979">
                  <c:v>3.5516800000000002</c:v>
                </c:pt>
                <c:pt idx="2980">
                  <c:v>3.5533399999999999</c:v>
                </c:pt>
                <c:pt idx="2981">
                  <c:v>3.55166</c:v>
                </c:pt>
                <c:pt idx="2982">
                  <c:v>3.5520399999999999</c:v>
                </c:pt>
                <c:pt idx="2983">
                  <c:v>3.5520499999999999</c:v>
                </c:pt>
                <c:pt idx="2984">
                  <c:v>3.5495999999999999</c:v>
                </c:pt>
                <c:pt idx="2985">
                  <c:v>3.54941</c:v>
                </c:pt>
                <c:pt idx="2986">
                  <c:v>3.5493999999999999</c:v>
                </c:pt>
                <c:pt idx="2987">
                  <c:v>3.5501499999999999</c:v>
                </c:pt>
                <c:pt idx="2988">
                  <c:v>3.5505200000000001</c:v>
                </c:pt>
                <c:pt idx="2989">
                  <c:v>3.5522499999999999</c:v>
                </c:pt>
                <c:pt idx="2990">
                  <c:v>3.5539299999999998</c:v>
                </c:pt>
                <c:pt idx="2991">
                  <c:v>3.5527099999999998</c:v>
                </c:pt>
                <c:pt idx="2992">
                  <c:v>3.55159</c:v>
                </c:pt>
                <c:pt idx="2993">
                  <c:v>3.5504199999999999</c:v>
                </c:pt>
                <c:pt idx="2994">
                  <c:v>3.5493100000000002</c:v>
                </c:pt>
                <c:pt idx="2995">
                  <c:v>3.5493100000000002</c:v>
                </c:pt>
                <c:pt idx="2996">
                  <c:v>3.5489899999999999</c:v>
                </c:pt>
                <c:pt idx="2997">
                  <c:v>3.5497200000000002</c:v>
                </c:pt>
                <c:pt idx="2998">
                  <c:v>3.5477699999999999</c:v>
                </c:pt>
                <c:pt idx="2999">
                  <c:v>3.5497000000000001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6B29-4820-830D-B36ED954C0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762184"/>
        <c:axId val="212762840"/>
      </c:scatterChart>
      <c:valAx>
        <c:axId val="212762184"/>
        <c:scaling>
          <c:orientation val="minMax"/>
          <c:max val="0.60000000000000009"/>
        </c:scaling>
        <c:delete val="1"/>
        <c:axPos val="b"/>
        <c:numFmt formatCode="General" sourceLinked="1"/>
        <c:majorTickMark val="none"/>
        <c:minorTickMark val="none"/>
        <c:tickLblPos val="nextTo"/>
        <c:crossAx val="212762840"/>
        <c:crosses val="autoZero"/>
        <c:crossBetween val="midCat"/>
      </c:valAx>
      <c:valAx>
        <c:axId val="212762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/>
                  <a:t>Pressure</a:t>
                </a:r>
                <a:r>
                  <a:rPr lang="en-US" altLang="ja-JP" baseline="0"/>
                  <a:t> [Pag}</a:t>
                </a:r>
                <a:endParaRPr lang="ja-JP" altLang="en-US"/>
              </a:p>
            </c:rich>
          </c:tx>
          <c:layout>
            <c:manualLayout>
              <c:xMode val="edge"/>
              <c:yMode val="edge"/>
              <c:x val="7.5244535854376822E-3"/>
              <c:y val="0.400224540633302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2127621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'100'!$B$1</c:f>
              <c:strCache>
                <c:ptCount val="1"/>
                <c:pt idx="0">
                  <c:v>avg pressure (Cell Statistics)</c:v>
                </c:pt>
              </c:strCache>
            </c:strRef>
          </c:tx>
          <c:spPr>
            <a:ln w="19050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xVal>
            <c:numRef>
              <c:f>'100'!$F$2:$F$2214</c:f>
              <c:numCache>
                <c:formatCode>General</c:formatCode>
                <c:ptCount val="2213"/>
                <c:pt idx="0">
                  <c:v>0</c:v>
                </c:pt>
                <c:pt idx="1">
                  <c:v>2.0000000000000001E-4</c:v>
                </c:pt>
                <c:pt idx="2">
                  <c:v>4.0000000000000002E-4</c:v>
                </c:pt>
                <c:pt idx="3">
                  <c:v>6.0000000000000006E-4</c:v>
                </c:pt>
                <c:pt idx="4">
                  <c:v>8.0000000000000004E-4</c:v>
                </c:pt>
                <c:pt idx="5">
                  <c:v>1E-3</c:v>
                </c:pt>
                <c:pt idx="6">
                  <c:v>1.2000000000000001E-3</c:v>
                </c:pt>
                <c:pt idx="7">
                  <c:v>1.4E-3</c:v>
                </c:pt>
                <c:pt idx="8">
                  <c:v>1.6000000000000001E-3</c:v>
                </c:pt>
                <c:pt idx="9">
                  <c:v>1.8000000000000002E-3</c:v>
                </c:pt>
                <c:pt idx="10">
                  <c:v>2E-3</c:v>
                </c:pt>
                <c:pt idx="11">
                  <c:v>2.2000000000000001E-3</c:v>
                </c:pt>
                <c:pt idx="12">
                  <c:v>2.4000000000000002E-3</c:v>
                </c:pt>
                <c:pt idx="13">
                  <c:v>2.6000000000000003E-3</c:v>
                </c:pt>
                <c:pt idx="14">
                  <c:v>2.8E-3</c:v>
                </c:pt>
                <c:pt idx="15">
                  <c:v>3.0000000000000001E-3</c:v>
                </c:pt>
                <c:pt idx="16">
                  <c:v>3.2000000000000002E-3</c:v>
                </c:pt>
                <c:pt idx="17">
                  <c:v>3.4000000000000002E-3</c:v>
                </c:pt>
                <c:pt idx="18">
                  <c:v>3.6000000000000003E-3</c:v>
                </c:pt>
                <c:pt idx="19">
                  <c:v>3.8E-3</c:v>
                </c:pt>
                <c:pt idx="20">
                  <c:v>4.0000000000000001E-3</c:v>
                </c:pt>
                <c:pt idx="21">
                  <c:v>4.2000000000000006E-3</c:v>
                </c:pt>
                <c:pt idx="22">
                  <c:v>4.4000000000000003E-3</c:v>
                </c:pt>
                <c:pt idx="23">
                  <c:v>4.5999999999999999E-3</c:v>
                </c:pt>
                <c:pt idx="24">
                  <c:v>4.8000000000000004E-3</c:v>
                </c:pt>
                <c:pt idx="25">
                  <c:v>5.0000000000000001E-3</c:v>
                </c:pt>
                <c:pt idx="26">
                  <c:v>5.2000000000000006E-3</c:v>
                </c:pt>
                <c:pt idx="27">
                  <c:v>5.4000000000000003E-3</c:v>
                </c:pt>
                <c:pt idx="28">
                  <c:v>5.5999999999999999E-3</c:v>
                </c:pt>
                <c:pt idx="29">
                  <c:v>5.8000000000000005E-3</c:v>
                </c:pt>
                <c:pt idx="30">
                  <c:v>6.0000000000000001E-3</c:v>
                </c:pt>
                <c:pt idx="31">
                  <c:v>6.2000000000000006E-3</c:v>
                </c:pt>
                <c:pt idx="32">
                  <c:v>6.4000000000000003E-3</c:v>
                </c:pt>
                <c:pt idx="33">
                  <c:v>6.6E-3</c:v>
                </c:pt>
                <c:pt idx="34">
                  <c:v>6.8000000000000005E-3</c:v>
                </c:pt>
                <c:pt idx="35">
                  <c:v>7.0000000000000001E-3</c:v>
                </c:pt>
                <c:pt idx="36">
                  <c:v>7.2000000000000007E-3</c:v>
                </c:pt>
                <c:pt idx="37">
                  <c:v>7.4000000000000003E-3</c:v>
                </c:pt>
                <c:pt idx="38">
                  <c:v>7.6E-3</c:v>
                </c:pt>
                <c:pt idx="39">
                  <c:v>7.8000000000000005E-3</c:v>
                </c:pt>
                <c:pt idx="40">
                  <c:v>8.0000000000000002E-3</c:v>
                </c:pt>
                <c:pt idx="41">
                  <c:v>8.2000000000000007E-3</c:v>
                </c:pt>
                <c:pt idx="42">
                  <c:v>8.4000000000000012E-3</c:v>
                </c:pt>
                <c:pt idx="43">
                  <c:v>8.6E-3</c:v>
                </c:pt>
                <c:pt idx="44">
                  <c:v>8.8000000000000005E-3</c:v>
                </c:pt>
                <c:pt idx="45">
                  <c:v>9.0000000000000011E-3</c:v>
                </c:pt>
                <c:pt idx="46">
                  <c:v>9.1999999999999998E-3</c:v>
                </c:pt>
                <c:pt idx="47">
                  <c:v>9.4000000000000004E-3</c:v>
                </c:pt>
                <c:pt idx="48">
                  <c:v>9.6000000000000009E-3</c:v>
                </c:pt>
                <c:pt idx="49">
                  <c:v>9.7999999999999997E-3</c:v>
                </c:pt>
                <c:pt idx="50">
                  <c:v>0.01</c:v>
                </c:pt>
                <c:pt idx="51">
                  <c:v>1.0200000000000001E-2</c:v>
                </c:pt>
                <c:pt idx="52">
                  <c:v>1.0400000000000001E-2</c:v>
                </c:pt>
                <c:pt idx="53">
                  <c:v>1.06E-2</c:v>
                </c:pt>
                <c:pt idx="54">
                  <c:v>1.0800000000000001E-2</c:v>
                </c:pt>
                <c:pt idx="55">
                  <c:v>1.1000000000000001E-2</c:v>
                </c:pt>
                <c:pt idx="56">
                  <c:v>1.12E-2</c:v>
                </c:pt>
                <c:pt idx="57">
                  <c:v>1.14E-2</c:v>
                </c:pt>
                <c:pt idx="58">
                  <c:v>1.1600000000000001E-2</c:v>
                </c:pt>
                <c:pt idx="59">
                  <c:v>1.18E-2</c:v>
                </c:pt>
                <c:pt idx="60">
                  <c:v>1.2E-2</c:v>
                </c:pt>
                <c:pt idx="61">
                  <c:v>1.2200000000000001E-2</c:v>
                </c:pt>
                <c:pt idx="62">
                  <c:v>1.2400000000000001E-2</c:v>
                </c:pt>
                <c:pt idx="63">
                  <c:v>1.26E-2</c:v>
                </c:pt>
                <c:pt idx="64">
                  <c:v>1.2800000000000001E-2</c:v>
                </c:pt>
                <c:pt idx="65">
                  <c:v>1.3000000000000001E-2</c:v>
                </c:pt>
                <c:pt idx="66">
                  <c:v>1.32E-2</c:v>
                </c:pt>
                <c:pt idx="67">
                  <c:v>1.34E-2</c:v>
                </c:pt>
                <c:pt idx="68">
                  <c:v>1.3600000000000001E-2</c:v>
                </c:pt>
                <c:pt idx="69">
                  <c:v>1.3800000000000002E-2</c:v>
                </c:pt>
                <c:pt idx="70">
                  <c:v>1.4E-2</c:v>
                </c:pt>
                <c:pt idx="71">
                  <c:v>1.4200000000000001E-2</c:v>
                </c:pt>
                <c:pt idx="72">
                  <c:v>1.4400000000000001E-2</c:v>
                </c:pt>
                <c:pt idx="73">
                  <c:v>1.46E-2</c:v>
                </c:pt>
                <c:pt idx="74">
                  <c:v>1.4800000000000001E-2</c:v>
                </c:pt>
                <c:pt idx="75">
                  <c:v>1.5000000000000001E-2</c:v>
                </c:pt>
                <c:pt idx="76">
                  <c:v>1.52E-2</c:v>
                </c:pt>
                <c:pt idx="77">
                  <c:v>1.54E-2</c:v>
                </c:pt>
                <c:pt idx="78">
                  <c:v>1.5600000000000001E-2</c:v>
                </c:pt>
                <c:pt idx="79">
                  <c:v>1.5800000000000002E-2</c:v>
                </c:pt>
                <c:pt idx="80">
                  <c:v>1.6E-2</c:v>
                </c:pt>
                <c:pt idx="81">
                  <c:v>1.6199999999999999E-2</c:v>
                </c:pt>
                <c:pt idx="82">
                  <c:v>1.6400000000000001E-2</c:v>
                </c:pt>
                <c:pt idx="83">
                  <c:v>1.66E-2</c:v>
                </c:pt>
                <c:pt idx="84">
                  <c:v>1.6800000000000002E-2</c:v>
                </c:pt>
                <c:pt idx="85">
                  <c:v>1.7000000000000001E-2</c:v>
                </c:pt>
                <c:pt idx="86">
                  <c:v>1.72E-2</c:v>
                </c:pt>
                <c:pt idx="87">
                  <c:v>1.7400000000000002E-2</c:v>
                </c:pt>
                <c:pt idx="88">
                  <c:v>1.7600000000000001E-2</c:v>
                </c:pt>
                <c:pt idx="89">
                  <c:v>1.78E-2</c:v>
                </c:pt>
                <c:pt idx="90">
                  <c:v>1.8000000000000002E-2</c:v>
                </c:pt>
                <c:pt idx="91">
                  <c:v>1.8200000000000001E-2</c:v>
                </c:pt>
                <c:pt idx="92">
                  <c:v>1.84E-2</c:v>
                </c:pt>
                <c:pt idx="93">
                  <c:v>1.8600000000000002E-2</c:v>
                </c:pt>
                <c:pt idx="94">
                  <c:v>1.8800000000000001E-2</c:v>
                </c:pt>
                <c:pt idx="95">
                  <c:v>1.9E-2</c:v>
                </c:pt>
                <c:pt idx="96">
                  <c:v>1.9200000000000002E-2</c:v>
                </c:pt>
                <c:pt idx="97">
                  <c:v>1.9400000000000001E-2</c:v>
                </c:pt>
                <c:pt idx="98">
                  <c:v>1.9599999999999999E-2</c:v>
                </c:pt>
                <c:pt idx="99">
                  <c:v>1.9800000000000002E-2</c:v>
                </c:pt>
                <c:pt idx="100">
                  <c:v>0.02</c:v>
                </c:pt>
                <c:pt idx="101">
                  <c:v>2.0200000000000003E-2</c:v>
                </c:pt>
                <c:pt idx="102">
                  <c:v>2.0400000000000001E-2</c:v>
                </c:pt>
                <c:pt idx="103">
                  <c:v>2.06E-2</c:v>
                </c:pt>
                <c:pt idx="104">
                  <c:v>2.0800000000000003E-2</c:v>
                </c:pt>
                <c:pt idx="105">
                  <c:v>2.1000000000000001E-2</c:v>
                </c:pt>
                <c:pt idx="106">
                  <c:v>2.12E-2</c:v>
                </c:pt>
                <c:pt idx="107">
                  <c:v>2.1400000000000002E-2</c:v>
                </c:pt>
                <c:pt idx="108">
                  <c:v>2.1600000000000001E-2</c:v>
                </c:pt>
                <c:pt idx="109">
                  <c:v>2.18E-2</c:v>
                </c:pt>
                <c:pt idx="110">
                  <c:v>2.2000000000000002E-2</c:v>
                </c:pt>
                <c:pt idx="111">
                  <c:v>2.2200000000000001E-2</c:v>
                </c:pt>
                <c:pt idx="112">
                  <c:v>2.24E-2</c:v>
                </c:pt>
                <c:pt idx="113">
                  <c:v>2.2600000000000002E-2</c:v>
                </c:pt>
                <c:pt idx="114">
                  <c:v>2.2800000000000001E-2</c:v>
                </c:pt>
                <c:pt idx="115">
                  <c:v>2.3E-2</c:v>
                </c:pt>
                <c:pt idx="116">
                  <c:v>2.3200000000000002E-2</c:v>
                </c:pt>
                <c:pt idx="117">
                  <c:v>2.3400000000000001E-2</c:v>
                </c:pt>
                <c:pt idx="118">
                  <c:v>2.3599999999999999E-2</c:v>
                </c:pt>
                <c:pt idx="119">
                  <c:v>2.3800000000000002E-2</c:v>
                </c:pt>
                <c:pt idx="120">
                  <c:v>2.4E-2</c:v>
                </c:pt>
                <c:pt idx="121">
                  <c:v>2.4200000000000003E-2</c:v>
                </c:pt>
                <c:pt idx="122">
                  <c:v>2.4400000000000002E-2</c:v>
                </c:pt>
                <c:pt idx="123">
                  <c:v>2.46E-2</c:v>
                </c:pt>
                <c:pt idx="124">
                  <c:v>2.4800000000000003E-2</c:v>
                </c:pt>
                <c:pt idx="125">
                  <c:v>2.5000000000000001E-2</c:v>
                </c:pt>
                <c:pt idx="126">
                  <c:v>2.52E-2</c:v>
                </c:pt>
                <c:pt idx="127">
                  <c:v>2.5400000000000002E-2</c:v>
                </c:pt>
                <c:pt idx="128">
                  <c:v>2.5600000000000001E-2</c:v>
                </c:pt>
                <c:pt idx="129">
                  <c:v>2.58E-2</c:v>
                </c:pt>
                <c:pt idx="130">
                  <c:v>2.6000000000000002E-2</c:v>
                </c:pt>
                <c:pt idx="131">
                  <c:v>2.6200000000000001E-2</c:v>
                </c:pt>
                <c:pt idx="132">
                  <c:v>2.64E-2</c:v>
                </c:pt>
                <c:pt idx="133">
                  <c:v>2.6600000000000002E-2</c:v>
                </c:pt>
                <c:pt idx="134">
                  <c:v>2.6800000000000001E-2</c:v>
                </c:pt>
                <c:pt idx="135">
                  <c:v>2.7E-2</c:v>
                </c:pt>
                <c:pt idx="136">
                  <c:v>2.7200000000000002E-2</c:v>
                </c:pt>
                <c:pt idx="137">
                  <c:v>2.7400000000000001E-2</c:v>
                </c:pt>
                <c:pt idx="138">
                  <c:v>2.7600000000000003E-2</c:v>
                </c:pt>
                <c:pt idx="139">
                  <c:v>2.7800000000000002E-2</c:v>
                </c:pt>
                <c:pt idx="140">
                  <c:v>2.8000000000000001E-2</c:v>
                </c:pt>
                <c:pt idx="141">
                  <c:v>2.8200000000000003E-2</c:v>
                </c:pt>
                <c:pt idx="142">
                  <c:v>2.8400000000000002E-2</c:v>
                </c:pt>
                <c:pt idx="143">
                  <c:v>2.86E-2</c:v>
                </c:pt>
                <c:pt idx="144">
                  <c:v>2.8800000000000003E-2</c:v>
                </c:pt>
                <c:pt idx="145">
                  <c:v>2.9000000000000001E-2</c:v>
                </c:pt>
                <c:pt idx="146">
                  <c:v>2.92E-2</c:v>
                </c:pt>
                <c:pt idx="147">
                  <c:v>2.9400000000000003E-2</c:v>
                </c:pt>
                <c:pt idx="148">
                  <c:v>2.9600000000000001E-2</c:v>
                </c:pt>
                <c:pt idx="149">
                  <c:v>2.98E-2</c:v>
                </c:pt>
                <c:pt idx="150">
                  <c:v>3.0000000000000002E-2</c:v>
                </c:pt>
                <c:pt idx="151">
                  <c:v>3.0200000000000001E-2</c:v>
                </c:pt>
                <c:pt idx="152">
                  <c:v>3.04E-2</c:v>
                </c:pt>
                <c:pt idx="153">
                  <c:v>3.0600000000000002E-2</c:v>
                </c:pt>
                <c:pt idx="154">
                  <c:v>3.0800000000000001E-2</c:v>
                </c:pt>
                <c:pt idx="155">
                  <c:v>3.1E-2</c:v>
                </c:pt>
                <c:pt idx="156">
                  <c:v>3.1200000000000002E-2</c:v>
                </c:pt>
                <c:pt idx="157">
                  <c:v>3.1400000000000004E-2</c:v>
                </c:pt>
                <c:pt idx="158">
                  <c:v>3.1600000000000003E-2</c:v>
                </c:pt>
                <c:pt idx="159">
                  <c:v>3.1800000000000002E-2</c:v>
                </c:pt>
                <c:pt idx="160">
                  <c:v>3.2000000000000001E-2</c:v>
                </c:pt>
                <c:pt idx="161">
                  <c:v>3.2199999999999999E-2</c:v>
                </c:pt>
                <c:pt idx="162">
                  <c:v>3.2399999999999998E-2</c:v>
                </c:pt>
                <c:pt idx="163">
                  <c:v>3.2600000000000004E-2</c:v>
                </c:pt>
                <c:pt idx="164">
                  <c:v>3.2800000000000003E-2</c:v>
                </c:pt>
                <c:pt idx="165">
                  <c:v>3.3000000000000002E-2</c:v>
                </c:pt>
                <c:pt idx="166">
                  <c:v>3.32E-2</c:v>
                </c:pt>
                <c:pt idx="167">
                  <c:v>3.3399999999999999E-2</c:v>
                </c:pt>
                <c:pt idx="168">
                  <c:v>3.3600000000000005E-2</c:v>
                </c:pt>
                <c:pt idx="169">
                  <c:v>3.3800000000000004E-2</c:v>
                </c:pt>
                <c:pt idx="170">
                  <c:v>3.4000000000000002E-2</c:v>
                </c:pt>
                <c:pt idx="171">
                  <c:v>3.4200000000000001E-2</c:v>
                </c:pt>
                <c:pt idx="172">
                  <c:v>3.44E-2</c:v>
                </c:pt>
                <c:pt idx="173">
                  <c:v>3.4599999999999999E-2</c:v>
                </c:pt>
                <c:pt idx="174">
                  <c:v>3.4800000000000005E-2</c:v>
                </c:pt>
                <c:pt idx="175">
                  <c:v>3.5000000000000003E-2</c:v>
                </c:pt>
                <c:pt idx="176">
                  <c:v>3.5200000000000002E-2</c:v>
                </c:pt>
                <c:pt idx="177">
                  <c:v>3.5400000000000001E-2</c:v>
                </c:pt>
                <c:pt idx="178">
                  <c:v>3.56E-2</c:v>
                </c:pt>
                <c:pt idx="179">
                  <c:v>3.5799999999999998E-2</c:v>
                </c:pt>
                <c:pt idx="180">
                  <c:v>3.6000000000000004E-2</c:v>
                </c:pt>
                <c:pt idx="181">
                  <c:v>3.6200000000000003E-2</c:v>
                </c:pt>
                <c:pt idx="182">
                  <c:v>3.6400000000000002E-2</c:v>
                </c:pt>
                <c:pt idx="183">
                  <c:v>3.6600000000000001E-2</c:v>
                </c:pt>
                <c:pt idx="184">
                  <c:v>3.6799999999999999E-2</c:v>
                </c:pt>
                <c:pt idx="185">
                  <c:v>3.7000000000000005E-2</c:v>
                </c:pt>
                <c:pt idx="186">
                  <c:v>3.7200000000000004E-2</c:v>
                </c:pt>
                <c:pt idx="187">
                  <c:v>3.7400000000000003E-2</c:v>
                </c:pt>
                <c:pt idx="188">
                  <c:v>3.7600000000000001E-2</c:v>
                </c:pt>
                <c:pt idx="189">
                  <c:v>3.78E-2</c:v>
                </c:pt>
                <c:pt idx="190">
                  <c:v>3.7999999999999999E-2</c:v>
                </c:pt>
                <c:pt idx="191">
                  <c:v>3.8200000000000005E-2</c:v>
                </c:pt>
                <c:pt idx="192">
                  <c:v>3.8400000000000004E-2</c:v>
                </c:pt>
                <c:pt idx="193">
                  <c:v>3.8600000000000002E-2</c:v>
                </c:pt>
                <c:pt idx="194">
                  <c:v>3.8800000000000001E-2</c:v>
                </c:pt>
                <c:pt idx="195">
                  <c:v>3.9E-2</c:v>
                </c:pt>
                <c:pt idx="196">
                  <c:v>3.9199999999999999E-2</c:v>
                </c:pt>
                <c:pt idx="197">
                  <c:v>3.9400000000000004E-2</c:v>
                </c:pt>
                <c:pt idx="198">
                  <c:v>3.9600000000000003E-2</c:v>
                </c:pt>
                <c:pt idx="199">
                  <c:v>3.9800000000000002E-2</c:v>
                </c:pt>
                <c:pt idx="200">
                  <c:v>0.04</c:v>
                </c:pt>
                <c:pt idx="201">
                  <c:v>4.02E-2</c:v>
                </c:pt>
                <c:pt idx="202">
                  <c:v>4.0400000000000005E-2</c:v>
                </c:pt>
                <c:pt idx="203">
                  <c:v>4.0600000000000004E-2</c:v>
                </c:pt>
                <c:pt idx="204">
                  <c:v>4.0800000000000003E-2</c:v>
                </c:pt>
                <c:pt idx="205">
                  <c:v>4.1000000000000002E-2</c:v>
                </c:pt>
                <c:pt idx="206">
                  <c:v>4.1200000000000001E-2</c:v>
                </c:pt>
                <c:pt idx="207">
                  <c:v>4.1399999999999999E-2</c:v>
                </c:pt>
                <c:pt idx="208">
                  <c:v>4.1600000000000005E-2</c:v>
                </c:pt>
                <c:pt idx="209">
                  <c:v>4.1800000000000004E-2</c:v>
                </c:pt>
                <c:pt idx="210">
                  <c:v>4.2000000000000003E-2</c:v>
                </c:pt>
                <c:pt idx="211">
                  <c:v>4.2200000000000001E-2</c:v>
                </c:pt>
                <c:pt idx="212">
                  <c:v>4.24E-2</c:v>
                </c:pt>
                <c:pt idx="213">
                  <c:v>4.2599999999999999E-2</c:v>
                </c:pt>
                <c:pt idx="214">
                  <c:v>4.2800000000000005E-2</c:v>
                </c:pt>
                <c:pt idx="215">
                  <c:v>4.3000000000000003E-2</c:v>
                </c:pt>
                <c:pt idx="216">
                  <c:v>4.3200000000000002E-2</c:v>
                </c:pt>
                <c:pt idx="217">
                  <c:v>4.3400000000000001E-2</c:v>
                </c:pt>
                <c:pt idx="218">
                  <c:v>4.36E-2</c:v>
                </c:pt>
                <c:pt idx="219">
                  <c:v>4.3799999999999999E-2</c:v>
                </c:pt>
                <c:pt idx="220">
                  <c:v>4.4000000000000004E-2</c:v>
                </c:pt>
                <c:pt idx="221">
                  <c:v>4.4200000000000003E-2</c:v>
                </c:pt>
                <c:pt idx="222">
                  <c:v>4.4400000000000002E-2</c:v>
                </c:pt>
                <c:pt idx="223">
                  <c:v>4.4600000000000001E-2</c:v>
                </c:pt>
                <c:pt idx="224">
                  <c:v>4.48E-2</c:v>
                </c:pt>
                <c:pt idx="225">
                  <c:v>4.5000000000000005E-2</c:v>
                </c:pt>
                <c:pt idx="226">
                  <c:v>4.5200000000000004E-2</c:v>
                </c:pt>
                <c:pt idx="227">
                  <c:v>4.5400000000000003E-2</c:v>
                </c:pt>
                <c:pt idx="228">
                  <c:v>4.5600000000000002E-2</c:v>
                </c:pt>
                <c:pt idx="229">
                  <c:v>4.58E-2</c:v>
                </c:pt>
                <c:pt idx="230">
                  <c:v>4.5999999999999999E-2</c:v>
                </c:pt>
                <c:pt idx="231">
                  <c:v>4.6200000000000005E-2</c:v>
                </c:pt>
                <c:pt idx="232">
                  <c:v>4.6400000000000004E-2</c:v>
                </c:pt>
                <c:pt idx="233">
                  <c:v>4.6600000000000003E-2</c:v>
                </c:pt>
                <c:pt idx="234">
                  <c:v>4.6800000000000001E-2</c:v>
                </c:pt>
                <c:pt idx="235">
                  <c:v>4.7E-2</c:v>
                </c:pt>
                <c:pt idx="236">
                  <c:v>4.7199999999999999E-2</c:v>
                </c:pt>
                <c:pt idx="237">
                  <c:v>4.7400000000000005E-2</c:v>
                </c:pt>
                <c:pt idx="238">
                  <c:v>4.7600000000000003E-2</c:v>
                </c:pt>
                <c:pt idx="239">
                  <c:v>4.7800000000000002E-2</c:v>
                </c:pt>
                <c:pt idx="240">
                  <c:v>4.8000000000000001E-2</c:v>
                </c:pt>
                <c:pt idx="241">
                  <c:v>4.82E-2</c:v>
                </c:pt>
                <c:pt idx="242">
                  <c:v>4.8400000000000006E-2</c:v>
                </c:pt>
                <c:pt idx="243">
                  <c:v>4.8600000000000004E-2</c:v>
                </c:pt>
                <c:pt idx="244">
                  <c:v>4.8800000000000003E-2</c:v>
                </c:pt>
                <c:pt idx="245">
                  <c:v>4.9000000000000002E-2</c:v>
                </c:pt>
                <c:pt idx="246">
                  <c:v>4.9200000000000001E-2</c:v>
                </c:pt>
                <c:pt idx="247">
                  <c:v>4.9399999999999999E-2</c:v>
                </c:pt>
                <c:pt idx="248">
                  <c:v>4.9600000000000005E-2</c:v>
                </c:pt>
                <c:pt idx="249">
                  <c:v>4.9800000000000004E-2</c:v>
                </c:pt>
                <c:pt idx="250">
                  <c:v>0.05</c:v>
                </c:pt>
                <c:pt idx="251">
                  <c:v>5.0200000000000002E-2</c:v>
                </c:pt>
                <c:pt idx="252">
                  <c:v>5.04E-2</c:v>
                </c:pt>
                <c:pt idx="253">
                  <c:v>5.0599999999999999E-2</c:v>
                </c:pt>
                <c:pt idx="254">
                  <c:v>5.0800000000000005E-2</c:v>
                </c:pt>
                <c:pt idx="255">
                  <c:v>5.1000000000000004E-2</c:v>
                </c:pt>
                <c:pt idx="256">
                  <c:v>5.1200000000000002E-2</c:v>
                </c:pt>
                <c:pt idx="257">
                  <c:v>5.1400000000000001E-2</c:v>
                </c:pt>
                <c:pt idx="258">
                  <c:v>5.16E-2</c:v>
                </c:pt>
                <c:pt idx="259">
                  <c:v>5.1800000000000006E-2</c:v>
                </c:pt>
                <c:pt idx="260">
                  <c:v>5.2000000000000005E-2</c:v>
                </c:pt>
                <c:pt idx="261">
                  <c:v>5.2200000000000003E-2</c:v>
                </c:pt>
                <c:pt idx="262">
                  <c:v>5.2400000000000002E-2</c:v>
                </c:pt>
                <c:pt idx="263">
                  <c:v>5.2600000000000001E-2</c:v>
                </c:pt>
                <c:pt idx="264">
                  <c:v>5.28E-2</c:v>
                </c:pt>
                <c:pt idx="265">
                  <c:v>5.3000000000000005E-2</c:v>
                </c:pt>
                <c:pt idx="266">
                  <c:v>5.3200000000000004E-2</c:v>
                </c:pt>
                <c:pt idx="267">
                  <c:v>5.3400000000000003E-2</c:v>
                </c:pt>
                <c:pt idx="268">
                  <c:v>5.3600000000000002E-2</c:v>
                </c:pt>
                <c:pt idx="269">
                  <c:v>5.3800000000000001E-2</c:v>
                </c:pt>
                <c:pt idx="270">
                  <c:v>5.3999999999999999E-2</c:v>
                </c:pt>
                <c:pt idx="271">
                  <c:v>5.4200000000000005E-2</c:v>
                </c:pt>
                <c:pt idx="272">
                  <c:v>5.4400000000000004E-2</c:v>
                </c:pt>
                <c:pt idx="273">
                  <c:v>5.4600000000000003E-2</c:v>
                </c:pt>
                <c:pt idx="274">
                  <c:v>5.4800000000000001E-2</c:v>
                </c:pt>
                <c:pt idx="275">
                  <c:v>5.5E-2</c:v>
                </c:pt>
                <c:pt idx="276">
                  <c:v>5.5200000000000006E-2</c:v>
                </c:pt>
                <c:pt idx="277">
                  <c:v>5.5400000000000005E-2</c:v>
                </c:pt>
                <c:pt idx="278">
                  <c:v>5.5600000000000004E-2</c:v>
                </c:pt>
                <c:pt idx="279">
                  <c:v>5.5800000000000002E-2</c:v>
                </c:pt>
                <c:pt idx="280">
                  <c:v>5.6000000000000001E-2</c:v>
                </c:pt>
                <c:pt idx="281">
                  <c:v>5.62E-2</c:v>
                </c:pt>
                <c:pt idx="282">
                  <c:v>5.6400000000000006E-2</c:v>
                </c:pt>
                <c:pt idx="283">
                  <c:v>5.6600000000000004E-2</c:v>
                </c:pt>
                <c:pt idx="284">
                  <c:v>5.6800000000000003E-2</c:v>
                </c:pt>
                <c:pt idx="285">
                  <c:v>5.7000000000000002E-2</c:v>
                </c:pt>
                <c:pt idx="286">
                  <c:v>5.7200000000000001E-2</c:v>
                </c:pt>
                <c:pt idx="287">
                  <c:v>5.74E-2</c:v>
                </c:pt>
                <c:pt idx="288">
                  <c:v>5.7600000000000005E-2</c:v>
                </c:pt>
                <c:pt idx="289">
                  <c:v>5.7800000000000004E-2</c:v>
                </c:pt>
                <c:pt idx="290">
                  <c:v>5.8000000000000003E-2</c:v>
                </c:pt>
                <c:pt idx="291">
                  <c:v>5.8200000000000002E-2</c:v>
                </c:pt>
                <c:pt idx="292">
                  <c:v>5.8400000000000001E-2</c:v>
                </c:pt>
                <c:pt idx="293">
                  <c:v>5.8600000000000006E-2</c:v>
                </c:pt>
                <c:pt idx="294">
                  <c:v>5.8800000000000005E-2</c:v>
                </c:pt>
                <c:pt idx="295">
                  <c:v>5.9000000000000004E-2</c:v>
                </c:pt>
                <c:pt idx="296">
                  <c:v>5.9200000000000003E-2</c:v>
                </c:pt>
                <c:pt idx="297">
                  <c:v>5.9400000000000001E-2</c:v>
                </c:pt>
                <c:pt idx="298">
                  <c:v>5.96E-2</c:v>
                </c:pt>
                <c:pt idx="299">
                  <c:v>5.9800000000000006E-2</c:v>
                </c:pt>
                <c:pt idx="300">
                  <c:v>6.0000000000000005E-2</c:v>
                </c:pt>
                <c:pt idx="301">
                  <c:v>6.0200000000000004E-2</c:v>
                </c:pt>
                <c:pt idx="302">
                  <c:v>6.0400000000000002E-2</c:v>
                </c:pt>
                <c:pt idx="303">
                  <c:v>6.0600000000000001E-2</c:v>
                </c:pt>
                <c:pt idx="304">
                  <c:v>6.08E-2</c:v>
                </c:pt>
                <c:pt idx="305">
                  <c:v>6.1000000000000006E-2</c:v>
                </c:pt>
                <c:pt idx="306">
                  <c:v>6.1200000000000004E-2</c:v>
                </c:pt>
                <c:pt idx="307">
                  <c:v>6.1400000000000003E-2</c:v>
                </c:pt>
                <c:pt idx="308">
                  <c:v>6.1600000000000002E-2</c:v>
                </c:pt>
                <c:pt idx="309">
                  <c:v>6.1800000000000001E-2</c:v>
                </c:pt>
                <c:pt idx="310">
                  <c:v>6.2E-2</c:v>
                </c:pt>
                <c:pt idx="311">
                  <c:v>6.2200000000000005E-2</c:v>
                </c:pt>
                <c:pt idx="312">
                  <c:v>6.2400000000000004E-2</c:v>
                </c:pt>
                <c:pt idx="313">
                  <c:v>6.2600000000000003E-2</c:v>
                </c:pt>
                <c:pt idx="314">
                  <c:v>6.2800000000000009E-2</c:v>
                </c:pt>
                <c:pt idx="315">
                  <c:v>6.3E-2</c:v>
                </c:pt>
                <c:pt idx="316">
                  <c:v>6.3200000000000006E-2</c:v>
                </c:pt>
                <c:pt idx="317">
                  <c:v>6.3399999999999998E-2</c:v>
                </c:pt>
                <c:pt idx="318">
                  <c:v>6.3600000000000004E-2</c:v>
                </c:pt>
                <c:pt idx="319">
                  <c:v>6.3800000000000009E-2</c:v>
                </c:pt>
                <c:pt idx="320">
                  <c:v>6.4000000000000001E-2</c:v>
                </c:pt>
                <c:pt idx="321">
                  <c:v>6.4200000000000007E-2</c:v>
                </c:pt>
                <c:pt idx="322">
                  <c:v>6.4399999999999999E-2</c:v>
                </c:pt>
                <c:pt idx="323">
                  <c:v>6.4600000000000005E-2</c:v>
                </c:pt>
                <c:pt idx="324">
                  <c:v>6.4799999999999996E-2</c:v>
                </c:pt>
                <c:pt idx="325">
                  <c:v>6.5000000000000002E-2</c:v>
                </c:pt>
                <c:pt idx="326">
                  <c:v>6.5200000000000008E-2</c:v>
                </c:pt>
                <c:pt idx="327">
                  <c:v>6.54E-2</c:v>
                </c:pt>
                <c:pt idx="328">
                  <c:v>6.5600000000000006E-2</c:v>
                </c:pt>
                <c:pt idx="329">
                  <c:v>6.5799999999999997E-2</c:v>
                </c:pt>
                <c:pt idx="330">
                  <c:v>6.6000000000000003E-2</c:v>
                </c:pt>
                <c:pt idx="331">
                  <c:v>6.6200000000000009E-2</c:v>
                </c:pt>
                <c:pt idx="332">
                  <c:v>6.6400000000000001E-2</c:v>
                </c:pt>
                <c:pt idx="333">
                  <c:v>6.6600000000000006E-2</c:v>
                </c:pt>
                <c:pt idx="334">
                  <c:v>6.6799999999999998E-2</c:v>
                </c:pt>
                <c:pt idx="335">
                  <c:v>6.7000000000000004E-2</c:v>
                </c:pt>
                <c:pt idx="336">
                  <c:v>6.720000000000001E-2</c:v>
                </c:pt>
                <c:pt idx="337">
                  <c:v>6.7400000000000002E-2</c:v>
                </c:pt>
                <c:pt idx="338">
                  <c:v>6.7600000000000007E-2</c:v>
                </c:pt>
                <c:pt idx="339">
                  <c:v>6.7799999999999999E-2</c:v>
                </c:pt>
                <c:pt idx="340">
                  <c:v>6.8000000000000005E-2</c:v>
                </c:pt>
                <c:pt idx="341">
                  <c:v>6.8199999999999997E-2</c:v>
                </c:pt>
                <c:pt idx="342">
                  <c:v>6.8400000000000002E-2</c:v>
                </c:pt>
                <c:pt idx="343">
                  <c:v>6.8600000000000008E-2</c:v>
                </c:pt>
                <c:pt idx="344">
                  <c:v>6.88E-2</c:v>
                </c:pt>
                <c:pt idx="345">
                  <c:v>6.9000000000000006E-2</c:v>
                </c:pt>
                <c:pt idx="346">
                  <c:v>6.9199999999999998E-2</c:v>
                </c:pt>
                <c:pt idx="347">
                  <c:v>6.9400000000000003E-2</c:v>
                </c:pt>
                <c:pt idx="348">
                  <c:v>6.9600000000000009E-2</c:v>
                </c:pt>
                <c:pt idx="349">
                  <c:v>6.9800000000000001E-2</c:v>
                </c:pt>
                <c:pt idx="350">
                  <c:v>7.0000000000000007E-2</c:v>
                </c:pt>
                <c:pt idx="351">
                  <c:v>7.0199999999999999E-2</c:v>
                </c:pt>
                <c:pt idx="352">
                  <c:v>7.0400000000000004E-2</c:v>
                </c:pt>
                <c:pt idx="353">
                  <c:v>7.060000000000001E-2</c:v>
                </c:pt>
                <c:pt idx="354">
                  <c:v>7.0800000000000002E-2</c:v>
                </c:pt>
                <c:pt idx="355">
                  <c:v>7.1000000000000008E-2</c:v>
                </c:pt>
                <c:pt idx="356">
                  <c:v>7.1199999999999999E-2</c:v>
                </c:pt>
                <c:pt idx="357">
                  <c:v>7.1400000000000005E-2</c:v>
                </c:pt>
                <c:pt idx="358">
                  <c:v>7.1599999999999997E-2</c:v>
                </c:pt>
                <c:pt idx="359">
                  <c:v>7.1800000000000003E-2</c:v>
                </c:pt>
                <c:pt idx="360">
                  <c:v>7.2000000000000008E-2</c:v>
                </c:pt>
                <c:pt idx="361">
                  <c:v>7.22E-2</c:v>
                </c:pt>
                <c:pt idx="362">
                  <c:v>7.2400000000000006E-2</c:v>
                </c:pt>
                <c:pt idx="363">
                  <c:v>7.2599999999999998E-2</c:v>
                </c:pt>
                <c:pt idx="364">
                  <c:v>7.2800000000000004E-2</c:v>
                </c:pt>
                <c:pt idx="365">
                  <c:v>7.3000000000000009E-2</c:v>
                </c:pt>
                <c:pt idx="366">
                  <c:v>7.3200000000000001E-2</c:v>
                </c:pt>
                <c:pt idx="367">
                  <c:v>7.3400000000000007E-2</c:v>
                </c:pt>
                <c:pt idx="368">
                  <c:v>7.3599999999999999E-2</c:v>
                </c:pt>
                <c:pt idx="369">
                  <c:v>7.3800000000000004E-2</c:v>
                </c:pt>
                <c:pt idx="370">
                  <c:v>7.400000000000001E-2</c:v>
                </c:pt>
                <c:pt idx="371">
                  <c:v>7.4200000000000002E-2</c:v>
                </c:pt>
                <c:pt idx="372">
                  <c:v>7.4400000000000008E-2</c:v>
                </c:pt>
                <c:pt idx="373">
                  <c:v>7.46E-2</c:v>
                </c:pt>
                <c:pt idx="374">
                  <c:v>7.4800000000000005E-2</c:v>
                </c:pt>
                <c:pt idx="375">
                  <c:v>7.4999999999999997E-2</c:v>
                </c:pt>
                <c:pt idx="376">
                  <c:v>7.5200000000000003E-2</c:v>
                </c:pt>
                <c:pt idx="377">
                  <c:v>7.5400000000000009E-2</c:v>
                </c:pt>
                <c:pt idx="378">
                  <c:v>7.5600000000000001E-2</c:v>
                </c:pt>
                <c:pt idx="379">
                  <c:v>7.5800000000000006E-2</c:v>
                </c:pt>
                <c:pt idx="380">
                  <c:v>7.5999999999999998E-2</c:v>
                </c:pt>
                <c:pt idx="381">
                  <c:v>7.6200000000000004E-2</c:v>
                </c:pt>
                <c:pt idx="382">
                  <c:v>7.640000000000001E-2</c:v>
                </c:pt>
                <c:pt idx="383">
                  <c:v>7.6600000000000001E-2</c:v>
                </c:pt>
                <c:pt idx="384">
                  <c:v>7.6800000000000007E-2</c:v>
                </c:pt>
                <c:pt idx="385">
                  <c:v>7.6999999999999999E-2</c:v>
                </c:pt>
                <c:pt idx="386">
                  <c:v>7.7200000000000005E-2</c:v>
                </c:pt>
                <c:pt idx="387">
                  <c:v>7.740000000000001E-2</c:v>
                </c:pt>
                <c:pt idx="388">
                  <c:v>7.7600000000000002E-2</c:v>
                </c:pt>
                <c:pt idx="389">
                  <c:v>7.7800000000000008E-2</c:v>
                </c:pt>
                <c:pt idx="390">
                  <c:v>7.8E-2</c:v>
                </c:pt>
                <c:pt idx="391">
                  <c:v>7.8200000000000006E-2</c:v>
                </c:pt>
                <c:pt idx="392">
                  <c:v>7.8399999999999997E-2</c:v>
                </c:pt>
                <c:pt idx="393">
                  <c:v>7.8600000000000003E-2</c:v>
                </c:pt>
                <c:pt idx="394">
                  <c:v>7.8800000000000009E-2</c:v>
                </c:pt>
                <c:pt idx="395">
                  <c:v>7.9000000000000001E-2</c:v>
                </c:pt>
                <c:pt idx="396">
                  <c:v>7.9200000000000007E-2</c:v>
                </c:pt>
                <c:pt idx="397">
                  <c:v>7.9399999999999998E-2</c:v>
                </c:pt>
                <c:pt idx="398">
                  <c:v>7.9600000000000004E-2</c:v>
                </c:pt>
                <c:pt idx="399">
                  <c:v>7.980000000000001E-2</c:v>
                </c:pt>
                <c:pt idx="400">
                  <c:v>0.08</c:v>
                </c:pt>
                <c:pt idx="401">
                  <c:v>8.0200000000000007E-2</c:v>
                </c:pt>
                <c:pt idx="402">
                  <c:v>8.0399999999999999E-2</c:v>
                </c:pt>
                <c:pt idx="403">
                  <c:v>8.0600000000000005E-2</c:v>
                </c:pt>
                <c:pt idx="404">
                  <c:v>8.0800000000000011E-2</c:v>
                </c:pt>
                <c:pt idx="405">
                  <c:v>8.1000000000000003E-2</c:v>
                </c:pt>
                <c:pt idx="406">
                  <c:v>8.1200000000000008E-2</c:v>
                </c:pt>
                <c:pt idx="407">
                  <c:v>8.14E-2</c:v>
                </c:pt>
                <c:pt idx="408">
                  <c:v>8.1600000000000006E-2</c:v>
                </c:pt>
                <c:pt idx="409">
                  <c:v>8.1799999999999998E-2</c:v>
                </c:pt>
                <c:pt idx="410">
                  <c:v>8.2000000000000003E-2</c:v>
                </c:pt>
                <c:pt idx="411">
                  <c:v>8.2200000000000009E-2</c:v>
                </c:pt>
                <c:pt idx="412">
                  <c:v>8.2400000000000001E-2</c:v>
                </c:pt>
                <c:pt idx="413">
                  <c:v>8.2600000000000007E-2</c:v>
                </c:pt>
                <c:pt idx="414">
                  <c:v>8.2799999999999999E-2</c:v>
                </c:pt>
                <c:pt idx="415">
                  <c:v>8.3000000000000004E-2</c:v>
                </c:pt>
                <c:pt idx="416">
                  <c:v>8.320000000000001E-2</c:v>
                </c:pt>
                <c:pt idx="417">
                  <c:v>8.3400000000000002E-2</c:v>
                </c:pt>
                <c:pt idx="418">
                  <c:v>8.3600000000000008E-2</c:v>
                </c:pt>
                <c:pt idx="419">
                  <c:v>8.3799999999999999E-2</c:v>
                </c:pt>
                <c:pt idx="420">
                  <c:v>8.4000000000000005E-2</c:v>
                </c:pt>
                <c:pt idx="421">
                  <c:v>8.4200000000000011E-2</c:v>
                </c:pt>
                <c:pt idx="422">
                  <c:v>8.4400000000000003E-2</c:v>
                </c:pt>
                <c:pt idx="423">
                  <c:v>8.4600000000000009E-2</c:v>
                </c:pt>
                <c:pt idx="424">
                  <c:v>8.48E-2</c:v>
                </c:pt>
                <c:pt idx="425">
                  <c:v>8.5000000000000006E-2</c:v>
                </c:pt>
                <c:pt idx="426">
                  <c:v>8.5199999999999998E-2</c:v>
                </c:pt>
                <c:pt idx="427">
                  <c:v>8.5400000000000004E-2</c:v>
                </c:pt>
                <c:pt idx="428">
                  <c:v>8.5600000000000009E-2</c:v>
                </c:pt>
                <c:pt idx="429">
                  <c:v>8.5800000000000001E-2</c:v>
                </c:pt>
                <c:pt idx="430">
                  <c:v>8.6000000000000007E-2</c:v>
                </c:pt>
                <c:pt idx="431">
                  <c:v>8.6199999999999999E-2</c:v>
                </c:pt>
                <c:pt idx="432">
                  <c:v>8.6400000000000005E-2</c:v>
                </c:pt>
                <c:pt idx="433">
                  <c:v>8.660000000000001E-2</c:v>
                </c:pt>
                <c:pt idx="434">
                  <c:v>8.6800000000000002E-2</c:v>
                </c:pt>
                <c:pt idx="435">
                  <c:v>8.7000000000000008E-2</c:v>
                </c:pt>
                <c:pt idx="436">
                  <c:v>8.72E-2</c:v>
                </c:pt>
                <c:pt idx="437">
                  <c:v>8.7400000000000005E-2</c:v>
                </c:pt>
                <c:pt idx="438">
                  <c:v>8.7599999999999997E-2</c:v>
                </c:pt>
                <c:pt idx="439">
                  <c:v>8.7800000000000003E-2</c:v>
                </c:pt>
                <c:pt idx="440">
                  <c:v>8.8000000000000009E-2</c:v>
                </c:pt>
                <c:pt idx="441">
                  <c:v>8.8200000000000001E-2</c:v>
                </c:pt>
                <c:pt idx="442">
                  <c:v>8.8400000000000006E-2</c:v>
                </c:pt>
                <c:pt idx="443">
                  <c:v>8.8599999999999998E-2</c:v>
                </c:pt>
                <c:pt idx="444">
                  <c:v>8.8800000000000004E-2</c:v>
                </c:pt>
                <c:pt idx="445">
                  <c:v>8.900000000000001E-2</c:v>
                </c:pt>
                <c:pt idx="446">
                  <c:v>8.9200000000000002E-2</c:v>
                </c:pt>
                <c:pt idx="447">
                  <c:v>8.9400000000000007E-2</c:v>
                </c:pt>
                <c:pt idx="448">
                  <c:v>8.9599999999999999E-2</c:v>
                </c:pt>
                <c:pt idx="449">
                  <c:v>8.9800000000000005E-2</c:v>
                </c:pt>
                <c:pt idx="450">
                  <c:v>9.0000000000000011E-2</c:v>
                </c:pt>
                <c:pt idx="451">
                  <c:v>9.0200000000000002E-2</c:v>
                </c:pt>
                <c:pt idx="452">
                  <c:v>9.0400000000000008E-2</c:v>
                </c:pt>
                <c:pt idx="453">
                  <c:v>9.06E-2</c:v>
                </c:pt>
                <c:pt idx="454">
                  <c:v>9.0800000000000006E-2</c:v>
                </c:pt>
                <c:pt idx="455">
                  <c:v>9.0999999999999998E-2</c:v>
                </c:pt>
                <c:pt idx="456">
                  <c:v>9.1200000000000003E-2</c:v>
                </c:pt>
                <c:pt idx="457">
                  <c:v>9.1400000000000009E-2</c:v>
                </c:pt>
                <c:pt idx="458">
                  <c:v>9.1600000000000001E-2</c:v>
                </c:pt>
                <c:pt idx="459">
                  <c:v>9.1800000000000007E-2</c:v>
                </c:pt>
                <c:pt idx="460">
                  <c:v>9.1999999999999998E-2</c:v>
                </c:pt>
                <c:pt idx="461">
                  <c:v>9.2200000000000004E-2</c:v>
                </c:pt>
                <c:pt idx="462">
                  <c:v>9.240000000000001E-2</c:v>
                </c:pt>
                <c:pt idx="463">
                  <c:v>9.2600000000000002E-2</c:v>
                </c:pt>
                <c:pt idx="464">
                  <c:v>9.2800000000000007E-2</c:v>
                </c:pt>
                <c:pt idx="465">
                  <c:v>9.2999999999999999E-2</c:v>
                </c:pt>
                <c:pt idx="466">
                  <c:v>9.3200000000000005E-2</c:v>
                </c:pt>
                <c:pt idx="467">
                  <c:v>9.3400000000000011E-2</c:v>
                </c:pt>
                <c:pt idx="468">
                  <c:v>9.3600000000000003E-2</c:v>
                </c:pt>
                <c:pt idx="469">
                  <c:v>9.3800000000000008E-2</c:v>
                </c:pt>
                <c:pt idx="470">
                  <c:v>9.4E-2</c:v>
                </c:pt>
                <c:pt idx="471">
                  <c:v>9.4200000000000006E-2</c:v>
                </c:pt>
                <c:pt idx="472">
                  <c:v>9.4399999999999998E-2</c:v>
                </c:pt>
                <c:pt idx="473">
                  <c:v>9.4600000000000004E-2</c:v>
                </c:pt>
                <c:pt idx="474">
                  <c:v>9.4800000000000009E-2</c:v>
                </c:pt>
                <c:pt idx="475">
                  <c:v>9.5000000000000001E-2</c:v>
                </c:pt>
                <c:pt idx="476">
                  <c:v>9.5200000000000007E-2</c:v>
                </c:pt>
                <c:pt idx="477">
                  <c:v>9.5399999999999999E-2</c:v>
                </c:pt>
                <c:pt idx="478">
                  <c:v>9.5600000000000004E-2</c:v>
                </c:pt>
                <c:pt idx="479">
                  <c:v>9.580000000000001E-2</c:v>
                </c:pt>
                <c:pt idx="480">
                  <c:v>9.6000000000000002E-2</c:v>
                </c:pt>
                <c:pt idx="481">
                  <c:v>9.6200000000000008E-2</c:v>
                </c:pt>
                <c:pt idx="482">
                  <c:v>9.64E-2</c:v>
                </c:pt>
                <c:pt idx="483">
                  <c:v>9.6600000000000005E-2</c:v>
                </c:pt>
                <c:pt idx="484">
                  <c:v>9.6800000000000011E-2</c:v>
                </c:pt>
                <c:pt idx="485">
                  <c:v>9.7000000000000003E-2</c:v>
                </c:pt>
                <c:pt idx="486">
                  <c:v>9.7200000000000009E-2</c:v>
                </c:pt>
                <c:pt idx="487">
                  <c:v>9.74E-2</c:v>
                </c:pt>
                <c:pt idx="488">
                  <c:v>9.7600000000000006E-2</c:v>
                </c:pt>
                <c:pt idx="489">
                  <c:v>9.7799999999999998E-2</c:v>
                </c:pt>
                <c:pt idx="490">
                  <c:v>9.8000000000000004E-2</c:v>
                </c:pt>
                <c:pt idx="491">
                  <c:v>9.820000000000001E-2</c:v>
                </c:pt>
                <c:pt idx="492">
                  <c:v>9.8400000000000001E-2</c:v>
                </c:pt>
                <c:pt idx="493">
                  <c:v>9.8600000000000007E-2</c:v>
                </c:pt>
                <c:pt idx="494">
                  <c:v>9.8799999999999999E-2</c:v>
                </c:pt>
                <c:pt idx="495">
                  <c:v>9.9000000000000005E-2</c:v>
                </c:pt>
                <c:pt idx="496">
                  <c:v>9.920000000000001E-2</c:v>
                </c:pt>
                <c:pt idx="497">
                  <c:v>9.9400000000000002E-2</c:v>
                </c:pt>
                <c:pt idx="498">
                  <c:v>9.9600000000000008E-2</c:v>
                </c:pt>
                <c:pt idx="499">
                  <c:v>9.98E-2</c:v>
                </c:pt>
                <c:pt idx="500">
                  <c:v>0.1</c:v>
                </c:pt>
                <c:pt idx="501">
                  <c:v>0.10020000000000001</c:v>
                </c:pt>
                <c:pt idx="502">
                  <c:v>0.1004</c:v>
                </c:pt>
                <c:pt idx="503">
                  <c:v>0.10060000000000001</c:v>
                </c:pt>
                <c:pt idx="504">
                  <c:v>0.1008</c:v>
                </c:pt>
                <c:pt idx="505">
                  <c:v>0.10100000000000001</c:v>
                </c:pt>
                <c:pt idx="506">
                  <c:v>0.1012</c:v>
                </c:pt>
                <c:pt idx="507">
                  <c:v>0.1014</c:v>
                </c:pt>
                <c:pt idx="508">
                  <c:v>0.10160000000000001</c:v>
                </c:pt>
                <c:pt idx="509">
                  <c:v>0.1018</c:v>
                </c:pt>
                <c:pt idx="510">
                  <c:v>0.10200000000000001</c:v>
                </c:pt>
                <c:pt idx="511">
                  <c:v>0.1022</c:v>
                </c:pt>
                <c:pt idx="512">
                  <c:v>0.1024</c:v>
                </c:pt>
                <c:pt idx="513">
                  <c:v>0.10260000000000001</c:v>
                </c:pt>
                <c:pt idx="514">
                  <c:v>0.1028</c:v>
                </c:pt>
                <c:pt idx="515">
                  <c:v>0.10300000000000001</c:v>
                </c:pt>
                <c:pt idx="516">
                  <c:v>0.1032</c:v>
                </c:pt>
                <c:pt idx="517">
                  <c:v>0.10340000000000001</c:v>
                </c:pt>
                <c:pt idx="518">
                  <c:v>0.10360000000000001</c:v>
                </c:pt>
                <c:pt idx="519">
                  <c:v>0.1038</c:v>
                </c:pt>
                <c:pt idx="520">
                  <c:v>0.10400000000000001</c:v>
                </c:pt>
                <c:pt idx="521">
                  <c:v>0.1042</c:v>
                </c:pt>
                <c:pt idx="522">
                  <c:v>0.10440000000000001</c:v>
                </c:pt>
                <c:pt idx="523">
                  <c:v>0.1046</c:v>
                </c:pt>
                <c:pt idx="524">
                  <c:v>0.1048</c:v>
                </c:pt>
                <c:pt idx="525">
                  <c:v>0.10500000000000001</c:v>
                </c:pt>
                <c:pt idx="526">
                  <c:v>0.1052</c:v>
                </c:pt>
                <c:pt idx="527">
                  <c:v>0.10540000000000001</c:v>
                </c:pt>
                <c:pt idx="528">
                  <c:v>0.1056</c:v>
                </c:pt>
                <c:pt idx="529">
                  <c:v>0.10580000000000001</c:v>
                </c:pt>
                <c:pt idx="530">
                  <c:v>0.10600000000000001</c:v>
                </c:pt>
                <c:pt idx="531">
                  <c:v>0.1062</c:v>
                </c:pt>
                <c:pt idx="532">
                  <c:v>0.10640000000000001</c:v>
                </c:pt>
                <c:pt idx="533">
                  <c:v>0.1066</c:v>
                </c:pt>
                <c:pt idx="534">
                  <c:v>0.10680000000000001</c:v>
                </c:pt>
                <c:pt idx="535">
                  <c:v>0.10700000000000001</c:v>
                </c:pt>
                <c:pt idx="536">
                  <c:v>0.1072</c:v>
                </c:pt>
                <c:pt idx="537">
                  <c:v>0.10740000000000001</c:v>
                </c:pt>
                <c:pt idx="538">
                  <c:v>0.1076</c:v>
                </c:pt>
                <c:pt idx="539">
                  <c:v>0.10780000000000001</c:v>
                </c:pt>
                <c:pt idx="540">
                  <c:v>0.108</c:v>
                </c:pt>
                <c:pt idx="541">
                  <c:v>0.1082</c:v>
                </c:pt>
                <c:pt idx="542">
                  <c:v>0.10840000000000001</c:v>
                </c:pt>
                <c:pt idx="543">
                  <c:v>0.1086</c:v>
                </c:pt>
                <c:pt idx="544">
                  <c:v>0.10880000000000001</c:v>
                </c:pt>
                <c:pt idx="545">
                  <c:v>0.109</c:v>
                </c:pt>
                <c:pt idx="546">
                  <c:v>0.10920000000000001</c:v>
                </c:pt>
                <c:pt idx="547">
                  <c:v>0.10940000000000001</c:v>
                </c:pt>
                <c:pt idx="548">
                  <c:v>0.1096</c:v>
                </c:pt>
                <c:pt idx="549">
                  <c:v>0.10980000000000001</c:v>
                </c:pt>
                <c:pt idx="550">
                  <c:v>0.11</c:v>
                </c:pt>
                <c:pt idx="551">
                  <c:v>0.11020000000000001</c:v>
                </c:pt>
                <c:pt idx="552">
                  <c:v>0.11040000000000001</c:v>
                </c:pt>
                <c:pt idx="553">
                  <c:v>0.1106</c:v>
                </c:pt>
                <c:pt idx="554">
                  <c:v>0.11080000000000001</c:v>
                </c:pt>
                <c:pt idx="555">
                  <c:v>0.111</c:v>
                </c:pt>
                <c:pt idx="556">
                  <c:v>0.11120000000000001</c:v>
                </c:pt>
                <c:pt idx="557">
                  <c:v>0.1114</c:v>
                </c:pt>
                <c:pt idx="558">
                  <c:v>0.1116</c:v>
                </c:pt>
                <c:pt idx="559">
                  <c:v>0.11180000000000001</c:v>
                </c:pt>
                <c:pt idx="560">
                  <c:v>0.112</c:v>
                </c:pt>
                <c:pt idx="561">
                  <c:v>0.11220000000000001</c:v>
                </c:pt>
                <c:pt idx="562">
                  <c:v>0.1124</c:v>
                </c:pt>
                <c:pt idx="563">
                  <c:v>0.11260000000000001</c:v>
                </c:pt>
                <c:pt idx="564">
                  <c:v>0.11280000000000001</c:v>
                </c:pt>
                <c:pt idx="565">
                  <c:v>0.113</c:v>
                </c:pt>
                <c:pt idx="566">
                  <c:v>0.11320000000000001</c:v>
                </c:pt>
                <c:pt idx="567">
                  <c:v>0.1134</c:v>
                </c:pt>
                <c:pt idx="568">
                  <c:v>0.11360000000000001</c:v>
                </c:pt>
                <c:pt idx="569">
                  <c:v>0.11380000000000001</c:v>
                </c:pt>
                <c:pt idx="570">
                  <c:v>0.114</c:v>
                </c:pt>
                <c:pt idx="571">
                  <c:v>0.11420000000000001</c:v>
                </c:pt>
                <c:pt idx="572">
                  <c:v>0.1144</c:v>
                </c:pt>
                <c:pt idx="573">
                  <c:v>0.11460000000000001</c:v>
                </c:pt>
                <c:pt idx="574">
                  <c:v>0.1148</c:v>
                </c:pt>
                <c:pt idx="575">
                  <c:v>0.115</c:v>
                </c:pt>
                <c:pt idx="576">
                  <c:v>0.11520000000000001</c:v>
                </c:pt>
                <c:pt idx="577">
                  <c:v>0.1154</c:v>
                </c:pt>
                <c:pt idx="578">
                  <c:v>0.11560000000000001</c:v>
                </c:pt>
                <c:pt idx="579">
                  <c:v>0.1158</c:v>
                </c:pt>
                <c:pt idx="580">
                  <c:v>0.11600000000000001</c:v>
                </c:pt>
                <c:pt idx="581">
                  <c:v>0.11620000000000001</c:v>
                </c:pt>
                <c:pt idx="582">
                  <c:v>0.1164</c:v>
                </c:pt>
                <c:pt idx="583">
                  <c:v>0.11660000000000001</c:v>
                </c:pt>
                <c:pt idx="584">
                  <c:v>0.1168</c:v>
                </c:pt>
                <c:pt idx="585">
                  <c:v>0.11700000000000001</c:v>
                </c:pt>
                <c:pt idx="586">
                  <c:v>0.11720000000000001</c:v>
                </c:pt>
                <c:pt idx="587">
                  <c:v>0.1174</c:v>
                </c:pt>
                <c:pt idx="588">
                  <c:v>0.11760000000000001</c:v>
                </c:pt>
                <c:pt idx="589">
                  <c:v>0.1178</c:v>
                </c:pt>
                <c:pt idx="590">
                  <c:v>0.11800000000000001</c:v>
                </c:pt>
                <c:pt idx="591">
                  <c:v>0.1182</c:v>
                </c:pt>
                <c:pt idx="592">
                  <c:v>0.11840000000000001</c:v>
                </c:pt>
                <c:pt idx="593">
                  <c:v>0.11860000000000001</c:v>
                </c:pt>
                <c:pt idx="594">
                  <c:v>0.1188</c:v>
                </c:pt>
                <c:pt idx="595">
                  <c:v>0.11900000000000001</c:v>
                </c:pt>
                <c:pt idx="596">
                  <c:v>0.1192</c:v>
                </c:pt>
                <c:pt idx="597">
                  <c:v>0.11940000000000001</c:v>
                </c:pt>
                <c:pt idx="598">
                  <c:v>0.11960000000000001</c:v>
                </c:pt>
                <c:pt idx="599">
                  <c:v>0.1198</c:v>
                </c:pt>
                <c:pt idx="600">
                  <c:v>0.12000000000000001</c:v>
                </c:pt>
                <c:pt idx="601">
                  <c:v>0.1202</c:v>
                </c:pt>
                <c:pt idx="602">
                  <c:v>0.12040000000000001</c:v>
                </c:pt>
                <c:pt idx="603">
                  <c:v>0.1206</c:v>
                </c:pt>
                <c:pt idx="604">
                  <c:v>0.1208</c:v>
                </c:pt>
                <c:pt idx="605">
                  <c:v>0.12100000000000001</c:v>
                </c:pt>
                <c:pt idx="606">
                  <c:v>0.1212</c:v>
                </c:pt>
                <c:pt idx="607">
                  <c:v>0.12140000000000001</c:v>
                </c:pt>
                <c:pt idx="608">
                  <c:v>0.1216</c:v>
                </c:pt>
                <c:pt idx="609">
                  <c:v>0.12180000000000001</c:v>
                </c:pt>
                <c:pt idx="610">
                  <c:v>0.12200000000000001</c:v>
                </c:pt>
                <c:pt idx="611">
                  <c:v>0.1222</c:v>
                </c:pt>
                <c:pt idx="612">
                  <c:v>0.12240000000000001</c:v>
                </c:pt>
                <c:pt idx="613">
                  <c:v>0.1226</c:v>
                </c:pt>
                <c:pt idx="614">
                  <c:v>0.12280000000000001</c:v>
                </c:pt>
                <c:pt idx="615">
                  <c:v>0.12300000000000001</c:v>
                </c:pt>
                <c:pt idx="616">
                  <c:v>0.1232</c:v>
                </c:pt>
                <c:pt idx="617">
                  <c:v>0.12340000000000001</c:v>
                </c:pt>
                <c:pt idx="618">
                  <c:v>0.1236</c:v>
                </c:pt>
                <c:pt idx="619">
                  <c:v>0.12380000000000001</c:v>
                </c:pt>
                <c:pt idx="620">
                  <c:v>0.124</c:v>
                </c:pt>
                <c:pt idx="621">
                  <c:v>0.1242</c:v>
                </c:pt>
                <c:pt idx="622">
                  <c:v>0.12440000000000001</c:v>
                </c:pt>
                <c:pt idx="623">
                  <c:v>0.1246</c:v>
                </c:pt>
                <c:pt idx="624">
                  <c:v>0.12480000000000001</c:v>
                </c:pt>
                <c:pt idx="625">
                  <c:v>0.125</c:v>
                </c:pt>
                <c:pt idx="626">
                  <c:v>0.12520000000000001</c:v>
                </c:pt>
                <c:pt idx="627">
                  <c:v>0.12540000000000001</c:v>
                </c:pt>
                <c:pt idx="628">
                  <c:v>0.12560000000000002</c:v>
                </c:pt>
                <c:pt idx="629">
                  <c:v>0.1258</c:v>
                </c:pt>
                <c:pt idx="630">
                  <c:v>0.126</c:v>
                </c:pt>
                <c:pt idx="631">
                  <c:v>0.12620000000000001</c:v>
                </c:pt>
                <c:pt idx="632">
                  <c:v>0.12640000000000001</c:v>
                </c:pt>
                <c:pt idx="633">
                  <c:v>0.12660000000000002</c:v>
                </c:pt>
                <c:pt idx="634">
                  <c:v>0.1268</c:v>
                </c:pt>
                <c:pt idx="635">
                  <c:v>0.127</c:v>
                </c:pt>
                <c:pt idx="636">
                  <c:v>0.12720000000000001</c:v>
                </c:pt>
                <c:pt idx="637">
                  <c:v>0.12740000000000001</c:v>
                </c:pt>
                <c:pt idx="638">
                  <c:v>0.12760000000000002</c:v>
                </c:pt>
                <c:pt idx="639">
                  <c:v>0.1278</c:v>
                </c:pt>
                <c:pt idx="640">
                  <c:v>0.128</c:v>
                </c:pt>
                <c:pt idx="641">
                  <c:v>0.12820000000000001</c:v>
                </c:pt>
                <c:pt idx="642">
                  <c:v>0.12840000000000001</c:v>
                </c:pt>
                <c:pt idx="643">
                  <c:v>0.12860000000000002</c:v>
                </c:pt>
                <c:pt idx="644">
                  <c:v>0.1288</c:v>
                </c:pt>
                <c:pt idx="645">
                  <c:v>0.129</c:v>
                </c:pt>
                <c:pt idx="646">
                  <c:v>0.12920000000000001</c:v>
                </c:pt>
                <c:pt idx="647">
                  <c:v>0.12940000000000002</c:v>
                </c:pt>
                <c:pt idx="648">
                  <c:v>0.12959999999999999</c:v>
                </c:pt>
                <c:pt idx="649">
                  <c:v>0.1298</c:v>
                </c:pt>
                <c:pt idx="650">
                  <c:v>0.13</c:v>
                </c:pt>
                <c:pt idx="651">
                  <c:v>0.13020000000000001</c:v>
                </c:pt>
                <c:pt idx="652">
                  <c:v>0.13040000000000002</c:v>
                </c:pt>
                <c:pt idx="653">
                  <c:v>0.13059999999999999</c:v>
                </c:pt>
                <c:pt idx="654">
                  <c:v>0.1308</c:v>
                </c:pt>
                <c:pt idx="655">
                  <c:v>0.13100000000000001</c:v>
                </c:pt>
                <c:pt idx="656">
                  <c:v>0.13120000000000001</c:v>
                </c:pt>
                <c:pt idx="657">
                  <c:v>0.13140000000000002</c:v>
                </c:pt>
                <c:pt idx="658">
                  <c:v>0.13159999999999999</c:v>
                </c:pt>
                <c:pt idx="659">
                  <c:v>0.1318</c:v>
                </c:pt>
                <c:pt idx="660">
                  <c:v>0.13200000000000001</c:v>
                </c:pt>
                <c:pt idx="661">
                  <c:v>0.13220000000000001</c:v>
                </c:pt>
                <c:pt idx="662">
                  <c:v>0.13240000000000002</c:v>
                </c:pt>
                <c:pt idx="663">
                  <c:v>0.1326</c:v>
                </c:pt>
                <c:pt idx="664">
                  <c:v>0.1328</c:v>
                </c:pt>
                <c:pt idx="665">
                  <c:v>0.13300000000000001</c:v>
                </c:pt>
                <c:pt idx="666">
                  <c:v>0.13320000000000001</c:v>
                </c:pt>
                <c:pt idx="667">
                  <c:v>0.13340000000000002</c:v>
                </c:pt>
                <c:pt idx="668">
                  <c:v>0.1336</c:v>
                </c:pt>
                <c:pt idx="669">
                  <c:v>0.1338</c:v>
                </c:pt>
                <c:pt idx="670">
                  <c:v>0.13400000000000001</c:v>
                </c:pt>
                <c:pt idx="671">
                  <c:v>0.13420000000000001</c:v>
                </c:pt>
                <c:pt idx="672">
                  <c:v>0.13440000000000002</c:v>
                </c:pt>
                <c:pt idx="673">
                  <c:v>0.1346</c:v>
                </c:pt>
                <c:pt idx="674">
                  <c:v>0.1348</c:v>
                </c:pt>
                <c:pt idx="675">
                  <c:v>0.13500000000000001</c:v>
                </c:pt>
                <c:pt idx="676">
                  <c:v>0.13520000000000001</c:v>
                </c:pt>
                <c:pt idx="677">
                  <c:v>0.13540000000000002</c:v>
                </c:pt>
                <c:pt idx="678">
                  <c:v>0.1356</c:v>
                </c:pt>
                <c:pt idx="679">
                  <c:v>0.1358</c:v>
                </c:pt>
                <c:pt idx="680">
                  <c:v>0.13600000000000001</c:v>
                </c:pt>
                <c:pt idx="681">
                  <c:v>0.13620000000000002</c:v>
                </c:pt>
                <c:pt idx="682">
                  <c:v>0.13639999999999999</c:v>
                </c:pt>
                <c:pt idx="683">
                  <c:v>0.1366</c:v>
                </c:pt>
                <c:pt idx="684">
                  <c:v>0.1368</c:v>
                </c:pt>
                <c:pt idx="685">
                  <c:v>0.13700000000000001</c:v>
                </c:pt>
                <c:pt idx="686">
                  <c:v>0.13720000000000002</c:v>
                </c:pt>
                <c:pt idx="687">
                  <c:v>0.13739999999999999</c:v>
                </c:pt>
                <c:pt idx="688">
                  <c:v>0.1376</c:v>
                </c:pt>
                <c:pt idx="689">
                  <c:v>0.13780000000000001</c:v>
                </c:pt>
                <c:pt idx="690">
                  <c:v>0.13800000000000001</c:v>
                </c:pt>
                <c:pt idx="691">
                  <c:v>0.13820000000000002</c:v>
                </c:pt>
                <c:pt idx="692">
                  <c:v>0.1384</c:v>
                </c:pt>
                <c:pt idx="693">
                  <c:v>0.1386</c:v>
                </c:pt>
                <c:pt idx="694">
                  <c:v>0.13880000000000001</c:v>
                </c:pt>
                <c:pt idx="695">
                  <c:v>0.13900000000000001</c:v>
                </c:pt>
                <c:pt idx="696">
                  <c:v>0.13920000000000002</c:v>
                </c:pt>
                <c:pt idx="697">
                  <c:v>0.1394</c:v>
                </c:pt>
                <c:pt idx="698">
                  <c:v>0.1396</c:v>
                </c:pt>
                <c:pt idx="699">
                  <c:v>0.13980000000000001</c:v>
                </c:pt>
                <c:pt idx="700">
                  <c:v>0.14000000000000001</c:v>
                </c:pt>
                <c:pt idx="701">
                  <c:v>0.14020000000000002</c:v>
                </c:pt>
                <c:pt idx="702">
                  <c:v>0.1404</c:v>
                </c:pt>
                <c:pt idx="703">
                  <c:v>0.1406</c:v>
                </c:pt>
                <c:pt idx="704">
                  <c:v>0.14080000000000001</c:v>
                </c:pt>
                <c:pt idx="705">
                  <c:v>0.14100000000000001</c:v>
                </c:pt>
                <c:pt idx="706">
                  <c:v>0.14120000000000002</c:v>
                </c:pt>
                <c:pt idx="707">
                  <c:v>0.1414</c:v>
                </c:pt>
                <c:pt idx="708">
                  <c:v>0.1416</c:v>
                </c:pt>
                <c:pt idx="709">
                  <c:v>0.14180000000000001</c:v>
                </c:pt>
                <c:pt idx="710">
                  <c:v>0.14200000000000002</c:v>
                </c:pt>
                <c:pt idx="711">
                  <c:v>0.14219999999999999</c:v>
                </c:pt>
                <c:pt idx="712">
                  <c:v>0.1424</c:v>
                </c:pt>
                <c:pt idx="713">
                  <c:v>0.1426</c:v>
                </c:pt>
                <c:pt idx="714">
                  <c:v>0.14280000000000001</c:v>
                </c:pt>
                <c:pt idx="715">
                  <c:v>0.14300000000000002</c:v>
                </c:pt>
                <c:pt idx="716">
                  <c:v>0.14319999999999999</c:v>
                </c:pt>
                <c:pt idx="717">
                  <c:v>0.1434</c:v>
                </c:pt>
                <c:pt idx="718">
                  <c:v>0.14360000000000001</c:v>
                </c:pt>
                <c:pt idx="719">
                  <c:v>0.14380000000000001</c:v>
                </c:pt>
                <c:pt idx="720">
                  <c:v>0.14400000000000002</c:v>
                </c:pt>
                <c:pt idx="721">
                  <c:v>0.14419999999999999</c:v>
                </c:pt>
                <c:pt idx="722">
                  <c:v>0.1444</c:v>
                </c:pt>
                <c:pt idx="723">
                  <c:v>0.14460000000000001</c:v>
                </c:pt>
                <c:pt idx="724">
                  <c:v>0.14480000000000001</c:v>
                </c:pt>
                <c:pt idx="725">
                  <c:v>0.14500000000000002</c:v>
                </c:pt>
                <c:pt idx="726">
                  <c:v>0.1452</c:v>
                </c:pt>
                <c:pt idx="727">
                  <c:v>0.1454</c:v>
                </c:pt>
                <c:pt idx="728">
                  <c:v>0.14560000000000001</c:v>
                </c:pt>
                <c:pt idx="729">
                  <c:v>0.14580000000000001</c:v>
                </c:pt>
                <c:pt idx="730">
                  <c:v>0.14600000000000002</c:v>
                </c:pt>
                <c:pt idx="731">
                  <c:v>0.1462</c:v>
                </c:pt>
                <c:pt idx="732">
                  <c:v>0.1464</c:v>
                </c:pt>
                <c:pt idx="733">
                  <c:v>0.14660000000000001</c:v>
                </c:pt>
                <c:pt idx="734">
                  <c:v>0.14680000000000001</c:v>
                </c:pt>
                <c:pt idx="735">
                  <c:v>0.14700000000000002</c:v>
                </c:pt>
                <c:pt idx="736">
                  <c:v>0.1472</c:v>
                </c:pt>
                <c:pt idx="737">
                  <c:v>0.1474</c:v>
                </c:pt>
                <c:pt idx="738">
                  <c:v>0.14760000000000001</c:v>
                </c:pt>
                <c:pt idx="739">
                  <c:v>0.14780000000000001</c:v>
                </c:pt>
                <c:pt idx="740">
                  <c:v>0.14800000000000002</c:v>
                </c:pt>
                <c:pt idx="741">
                  <c:v>0.1482</c:v>
                </c:pt>
                <c:pt idx="742">
                  <c:v>0.1484</c:v>
                </c:pt>
                <c:pt idx="743">
                  <c:v>0.14860000000000001</c:v>
                </c:pt>
                <c:pt idx="744">
                  <c:v>0.14880000000000002</c:v>
                </c:pt>
                <c:pt idx="745">
                  <c:v>0.14899999999999999</c:v>
                </c:pt>
                <c:pt idx="746">
                  <c:v>0.1492</c:v>
                </c:pt>
                <c:pt idx="747">
                  <c:v>0.14940000000000001</c:v>
                </c:pt>
                <c:pt idx="748">
                  <c:v>0.14960000000000001</c:v>
                </c:pt>
                <c:pt idx="749">
                  <c:v>0.14980000000000002</c:v>
                </c:pt>
                <c:pt idx="750">
                  <c:v>0.15</c:v>
                </c:pt>
                <c:pt idx="751">
                  <c:v>0.1502</c:v>
                </c:pt>
                <c:pt idx="752">
                  <c:v>0.15040000000000001</c:v>
                </c:pt>
                <c:pt idx="753">
                  <c:v>0.15060000000000001</c:v>
                </c:pt>
                <c:pt idx="754">
                  <c:v>0.15080000000000002</c:v>
                </c:pt>
                <c:pt idx="755">
                  <c:v>0.151</c:v>
                </c:pt>
                <c:pt idx="756">
                  <c:v>0.1512</c:v>
                </c:pt>
                <c:pt idx="757">
                  <c:v>0.15140000000000001</c:v>
                </c:pt>
                <c:pt idx="758">
                  <c:v>0.15160000000000001</c:v>
                </c:pt>
                <c:pt idx="759">
                  <c:v>0.15180000000000002</c:v>
                </c:pt>
                <c:pt idx="760">
                  <c:v>0.152</c:v>
                </c:pt>
                <c:pt idx="761">
                  <c:v>0.1522</c:v>
                </c:pt>
                <c:pt idx="762">
                  <c:v>0.15240000000000001</c:v>
                </c:pt>
                <c:pt idx="763">
                  <c:v>0.15260000000000001</c:v>
                </c:pt>
                <c:pt idx="764">
                  <c:v>0.15280000000000002</c:v>
                </c:pt>
                <c:pt idx="765">
                  <c:v>0.153</c:v>
                </c:pt>
                <c:pt idx="766">
                  <c:v>0.1532</c:v>
                </c:pt>
                <c:pt idx="767">
                  <c:v>0.15340000000000001</c:v>
                </c:pt>
                <c:pt idx="768">
                  <c:v>0.15360000000000001</c:v>
                </c:pt>
                <c:pt idx="769">
                  <c:v>0.15380000000000002</c:v>
                </c:pt>
                <c:pt idx="770">
                  <c:v>0.154</c:v>
                </c:pt>
                <c:pt idx="771">
                  <c:v>0.1542</c:v>
                </c:pt>
                <c:pt idx="772">
                  <c:v>0.15440000000000001</c:v>
                </c:pt>
                <c:pt idx="773">
                  <c:v>0.15460000000000002</c:v>
                </c:pt>
                <c:pt idx="774">
                  <c:v>0.15480000000000002</c:v>
                </c:pt>
                <c:pt idx="775">
                  <c:v>0.155</c:v>
                </c:pt>
                <c:pt idx="776">
                  <c:v>0.1552</c:v>
                </c:pt>
                <c:pt idx="777">
                  <c:v>0.15540000000000001</c:v>
                </c:pt>
                <c:pt idx="778">
                  <c:v>0.15560000000000002</c:v>
                </c:pt>
                <c:pt idx="779">
                  <c:v>0.15579999999999999</c:v>
                </c:pt>
                <c:pt idx="780">
                  <c:v>0.156</c:v>
                </c:pt>
                <c:pt idx="781">
                  <c:v>0.15620000000000001</c:v>
                </c:pt>
                <c:pt idx="782">
                  <c:v>0.15640000000000001</c:v>
                </c:pt>
                <c:pt idx="783">
                  <c:v>0.15660000000000002</c:v>
                </c:pt>
                <c:pt idx="784">
                  <c:v>0.15679999999999999</c:v>
                </c:pt>
                <c:pt idx="785">
                  <c:v>0.157</c:v>
                </c:pt>
                <c:pt idx="786">
                  <c:v>0.15720000000000001</c:v>
                </c:pt>
                <c:pt idx="787">
                  <c:v>0.15740000000000001</c:v>
                </c:pt>
                <c:pt idx="788">
                  <c:v>0.15760000000000002</c:v>
                </c:pt>
                <c:pt idx="789">
                  <c:v>0.1578</c:v>
                </c:pt>
                <c:pt idx="790">
                  <c:v>0.158</c:v>
                </c:pt>
                <c:pt idx="791">
                  <c:v>0.15820000000000001</c:v>
                </c:pt>
                <c:pt idx="792">
                  <c:v>0.15840000000000001</c:v>
                </c:pt>
                <c:pt idx="793">
                  <c:v>0.15860000000000002</c:v>
                </c:pt>
                <c:pt idx="794">
                  <c:v>0.1588</c:v>
                </c:pt>
                <c:pt idx="795">
                  <c:v>0.159</c:v>
                </c:pt>
                <c:pt idx="796">
                  <c:v>0.15920000000000001</c:v>
                </c:pt>
                <c:pt idx="797">
                  <c:v>0.15940000000000001</c:v>
                </c:pt>
                <c:pt idx="798">
                  <c:v>0.15960000000000002</c:v>
                </c:pt>
                <c:pt idx="799">
                  <c:v>0.1598</c:v>
                </c:pt>
                <c:pt idx="800">
                  <c:v>0.16</c:v>
                </c:pt>
                <c:pt idx="801">
                  <c:v>0.16020000000000001</c:v>
                </c:pt>
                <c:pt idx="802">
                  <c:v>0.16040000000000001</c:v>
                </c:pt>
                <c:pt idx="803">
                  <c:v>0.16060000000000002</c:v>
                </c:pt>
                <c:pt idx="804">
                  <c:v>0.1608</c:v>
                </c:pt>
                <c:pt idx="805">
                  <c:v>0.161</c:v>
                </c:pt>
                <c:pt idx="806">
                  <c:v>0.16120000000000001</c:v>
                </c:pt>
                <c:pt idx="807">
                  <c:v>0.16140000000000002</c:v>
                </c:pt>
                <c:pt idx="808">
                  <c:v>0.16160000000000002</c:v>
                </c:pt>
                <c:pt idx="809">
                  <c:v>0.1618</c:v>
                </c:pt>
                <c:pt idx="810">
                  <c:v>0.16200000000000001</c:v>
                </c:pt>
                <c:pt idx="811">
                  <c:v>0.16220000000000001</c:v>
                </c:pt>
                <c:pt idx="812">
                  <c:v>0.16240000000000002</c:v>
                </c:pt>
                <c:pt idx="813">
                  <c:v>0.16259999999999999</c:v>
                </c:pt>
                <c:pt idx="814">
                  <c:v>0.1628</c:v>
                </c:pt>
                <c:pt idx="815">
                  <c:v>0.16300000000000001</c:v>
                </c:pt>
                <c:pt idx="816">
                  <c:v>0.16320000000000001</c:v>
                </c:pt>
                <c:pt idx="817">
                  <c:v>0.16340000000000002</c:v>
                </c:pt>
                <c:pt idx="818">
                  <c:v>0.1636</c:v>
                </c:pt>
                <c:pt idx="819">
                  <c:v>0.1638</c:v>
                </c:pt>
                <c:pt idx="820">
                  <c:v>0.16400000000000001</c:v>
                </c:pt>
                <c:pt idx="821">
                  <c:v>0.16420000000000001</c:v>
                </c:pt>
                <c:pt idx="822">
                  <c:v>0.16440000000000002</c:v>
                </c:pt>
                <c:pt idx="823">
                  <c:v>0.1646</c:v>
                </c:pt>
                <c:pt idx="824">
                  <c:v>0.1648</c:v>
                </c:pt>
                <c:pt idx="825">
                  <c:v>0.16500000000000001</c:v>
                </c:pt>
                <c:pt idx="826">
                  <c:v>0.16520000000000001</c:v>
                </c:pt>
                <c:pt idx="827">
                  <c:v>0.16540000000000002</c:v>
                </c:pt>
                <c:pt idx="828">
                  <c:v>0.1656</c:v>
                </c:pt>
                <c:pt idx="829">
                  <c:v>0.1658</c:v>
                </c:pt>
                <c:pt idx="830">
                  <c:v>0.16600000000000001</c:v>
                </c:pt>
                <c:pt idx="831">
                  <c:v>0.16620000000000001</c:v>
                </c:pt>
                <c:pt idx="832">
                  <c:v>0.16640000000000002</c:v>
                </c:pt>
                <c:pt idx="833">
                  <c:v>0.1666</c:v>
                </c:pt>
                <c:pt idx="834">
                  <c:v>0.1668</c:v>
                </c:pt>
                <c:pt idx="835">
                  <c:v>0.16700000000000001</c:v>
                </c:pt>
                <c:pt idx="836">
                  <c:v>0.16720000000000002</c:v>
                </c:pt>
                <c:pt idx="837">
                  <c:v>0.16740000000000002</c:v>
                </c:pt>
                <c:pt idx="838">
                  <c:v>0.1676</c:v>
                </c:pt>
                <c:pt idx="839">
                  <c:v>0.1678</c:v>
                </c:pt>
                <c:pt idx="840">
                  <c:v>0.16800000000000001</c:v>
                </c:pt>
                <c:pt idx="841">
                  <c:v>0.16820000000000002</c:v>
                </c:pt>
                <c:pt idx="842">
                  <c:v>0.16840000000000002</c:v>
                </c:pt>
                <c:pt idx="843">
                  <c:v>0.1686</c:v>
                </c:pt>
                <c:pt idx="844">
                  <c:v>0.16880000000000001</c:v>
                </c:pt>
                <c:pt idx="845">
                  <c:v>0.16900000000000001</c:v>
                </c:pt>
                <c:pt idx="846">
                  <c:v>0.16920000000000002</c:v>
                </c:pt>
                <c:pt idx="847">
                  <c:v>0.1694</c:v>
                </c:pt>
                <c:pt idx="848">
                  <c:v>0.1696</c:v>
                </c:pt>
                <c:pt idx="849">
                  <c:v>0.16980000000000001</c:v>
                </c:pt>
                <c:pt idx="850">
                  <c:v>0.17</c:v>
                </c:pt>
                <c:pt idx="851">
                  <c:v>0.17020000000000002</c:v>
                </c:pt>
                <c:pt idx="852">
                  <c:v>0.1704</c:v>
                </c:pt>
                <c:pt idx="853">
                  <c:v>0.1706</c:v>
                </c:pt>
                <c:pt idx="854">
                  <c:v>0.17080000000000001</c:v>
                </c:pt>
                <c:pt idx="855">
                  <c:v>0.17100000000000001</c:v>
                </c:pt>
                <c:pt idx="856">
                  <c:v>0.17120000000000002</c:v>
                </c:pt>
                <c:pt idx="857">
                  <c:v>0.1714</c:v>
                </c:pt>
                <c:pt idx="858">
                  <c:v>0.1716</c:v>
                </c:pt>
                <c:pt idx="859">
                  <c:v>0.17180000000000001</c:v>
                </c:pt>
                <c:pt idx="860">
                  <c:v>0.17200000000000001</c:v>
                </c:pt>
                <c:pt idx="861">
                  <c:v>0.17220000000000002</c:v>
                </c:pt>
                <c:pt idx="862">
                  <c:v>0.1724</c:v>
                </c:pt>
                <c:pt idx="863">
                  <c:v>0.1726</c:v>
                </c:pt>
                <c:pt idx="864">
                  <c:v>0.17280000000000001</c:v>
                </c:pt>
                <c:pt idx="865">
                  <c:v>0.17300000000000001</c:v>
                </c:pt>
                <c:pt idx="866">
                  <c:v>0.17320000000000002</c:v>
                </c:pt>
                <c:pt idx="867">
                  <c:v>0.1734</c:v>
                </c:pt>
                <c:pt idx="868">
                  <c:v>0.1736</c:v>
                </c:pt>
                <c:pt idx="869">
                  <c:v>0.17380000000000001</c:v>
                </c:pt>
                <c:pt idx="870">
                  <c:v>0.17400000000000002</c:v>
                </c:pt>
                <c:pt idx="871">
                  <c:v>0.17420000000000002</c:v>
                </c:pt>
                <c:pt idx="872">
                  <c:v>0.1744</c:v>
                </c:pt>
                <c:pt idx="873">
                  <c:v>0.17460000000000001</c:v>
                </c:pt>
                <c:pt idx="874">
                  <c:v>0.17480000000000001</c:v>
                </c:pt>
                <c:pt idx="875">
                  <c:v>0.17500000000000002</c:v>
                </c:pt>
                <c:pt idx="876">
                  <c:v>0.17519999999999999</c:v>
                </c:pt>
                <c:pt idx="877">
                  <c:v>0.1754</c:v>
                </c:pt>
                <c:pt idx="878">
                  <c:v>0.17560000000000001</c:v>
                </c:pt>
                <c:pt idx="879">
                  <c:v>0.17580000000000001</c:v>
                </c:pt>
                <c:pt idx="880">
                  <c:v>0.17600000000000002</c:v>
                </c:pt>
                <c:pt idx="881">
                  <c:v>0.1762</c:v>
                </c:pt>
                <c:pt idx="882">
                  <c:v>0.1764</c:v>
                </c:pt>
                <c:pt idx="883">
                  <c:v>0.17660000000000001</c:v>
                </c:pt>
                <c:pt idx="884">
                  <c:v>0.17680000000000001</c:v>
                </c:pt>
                <c:pt idx="885">
                  <c:v>0.17700000000000002</c:v>
                </c:pt>
                <c:pt idx="886">
                  <c:v>0.1772</c:v>
                </c:pt>
                <c:pt idx="887">
                  <c:v>0.1774</c:v>
                </c:pt>
                <c:pt idx="888">
                  <c:v>0.17760000000000001</c:v>
                </c:pt>
                <c:pt idx="889">
                  <c:v>0.17780000000000001</c:v>
                </c:pt>
                <c:pt idx="890">
                  <c:v>0.17800000000000002</c:v>
                </c:pt>
                <c:pt idx="891">
                  <c:v>0.1782</c:v>
                </c:pt>
                <c:pt idx="892">
                  <c:v>0.1784</c:v>
                </c:pt>
                <c:pt idx="893">
                  <c:v>0.17860000000000001</c:v>
                </c:pt>
                <c:pt idx="894">
                  <c:v>0.17880000000000001</c:v>
                </c:pt>
                <c:pt idx="895">
                  <c:v>0.17900000000000002</c:v>
                </c:pt>
                <c:pt idx="896">
                  <c:v>0.1792</c:v>
                </c:pt>
                <c:pt idx="897">
                  <c:v>0.1794</c:v>
                </c:pt>
                <c:pt idx="898">
                  <c:v>0.17960000000000001</c:v>
                </c:pt>
                <c:pt idx="899">
                  <c:v>0.17980000000000002</c:v>
                </c:pt>
                <c:pt idx="900">
                  <c:v>0.18000000000000002</c:v>
                </c:pt>
                <c:pt idx="901">
                  <c:v>0.1802</c:v>
                </c:pt>
                <c:pt idx="902">
                  <c:v>0.1804</c:v>
                </c:pt>
                <c:pt idx="903">
                  <c:v>0.18060000000000001</c:v>
                </c:pt>
                <c:pt idx="904">
                  <c:v>0.18080000000000002</c:v>
                </c:pt>
                <c:pt idx="905">
                  <c:v>0.18100000000000002</c:v>
                </c:pt>
                <c:pt idx="906">
                  <c:v>0.1812</c:v>
                </c:pt>
                <c:pt idx="907">
                  <c:v>0.18140000000000001</c:v>
                </c:pt>
                <c:pt idx="908">
                  <c:v>0.18160000000000001</c:v>
                </c:pt>
                <c:pt idx="909">
                  <c:v>0.18180000000000002</c:v>
                </c:pt>
                <c:pt idx="910">
                  <c:v>0.182</c:v>
                </c:pt>
                <c:pt idx="911">
                  <c:v>0.1822</c:v>
                </c:pt>
                <c:pt idx="912">
                  <c:v>0.18240000000000001</c:v>
                </c:pt>
                <c:pt idx="913">
                  <c:v>0.18260000000000001</c:v>
                </c:pt>
                <c:pt idx="914">
                  <c:v>0.18280000000000002</c:v>
                </c:pt>
                <c:pt idx="915">
                  <c:v>0.183</c:v>
                </c:pt>
                <c:pt idx="916">
                  <c:v>0.1832</c:v>
                </c:pt>
                <c:pt idx="917">
                  <c:v>0.18340000000000001</c:v>
                </c:pt>
                <c:pt idx="918">
                  <c:v>0.18360000000000001</c:v>
                </c:pt>
                <c:pt idx="919">
                  <c:v>0.18380000000000002</c:v>
                </c:pt>
                <c:pt idx="920">
                  <c:v>0.184</c:v>
                </c:pt>
                <c:pt idx="921">
                  <c:v>0.1842</c:v>
                </c:pt>
                <c:pt idx="922">
                  <c:v>0.18440000000000001</c:v>
                </c:pt>
                <c:pt idx="923">
                  <c:v>0.18460000000000001</c:v>
                </c:pt>
                <c:pt idx="924">
                  <c:v>0.18480000000000002</c:v>
                </c:pt>
                <c:pt idx="925">
                  <c:v>0.185</c:v>
                </c:pt>
                <c:pt idx="926">
                  <c:v>0.1852</c:v>
                </c:pt>
                <c:pt idx="927">
                  <c:v>0.18540000000000001</c:v>
                </c:pt>
                <c:pt idx="928">
                  <c:v>0.18560000000000001</c:v>
                </c:pt>
                <c:pt idx="929">
                  <c:v>0.18580000000000002</c:v>
                </c:pt>
                <c:pt idx="930">
                  <c:v>0.186</c:v>
                </c:pt>
                <c:pt idx="931">
                  <c:v>0.1862</c:v>
                </c:pt>
                <c:pt idx="932">
                  <c:v>0.18640000000000001</c:v>
                </c:pt>
                <c:pt idx="933">
                  <c:v>0.18660000000000002</c:v>
                </c:pt>
                <c:pt idx="934">
                  <c:v>0.18680000000000002</c:v>
                </c:pt>
                <c:pt idx="935">
                  <c:v>0.187</c:v>
                </c:pt>
                <c:pt idx="936">
                  <c:v>0.18720000000000001</c:v>
                </c:pt>
                <c:pt idx="937">
                  <c:v>0.18740000000000001</c:v>
                </c:pt>
                <c:pt idx="938">
                  <c:v>0.18760000000000002</c:v>
                </c:pt>
                <c:pt idx="939">
                  <c:v>0.18780000000000002</c:v>
                </c:pt>
                <c:pt idx="940">
                  <c:v>0.188</c:v>
                </c:pt>
                <c:pt idx="941">
                  <c:v>0.18820000000000001</c:v>
                </c:pt>
                <c:pt idx="942">
                  <c:v>0.18840000000000001</c:v>
                </c:pt>
                <c:pt idx="943">
                  <c:v>0.18860000000000002</c:v>
                </c:pt>
                <c:pt idx="944">
                  <c:v>0.1888</c:v>
                </c:pt>
                <c:pt idx="945">
                  <c:v>0.189</c:v>
                </c:pt>
                <c:pt idx="946">
                  <c:v>0.18920000000000001</c:v>
                </c:pt>
                <c:pt idx="947">
                  <c:v>0.18940000000000001</c:v>
                </c:pt>
                <c:pt idx="948">
                  <c:v>0.18960000000000002</c:v>
                </c:pt>
                <c:pt idx="949">
                  <c:v>0.1898</c:v>
                </c:pt>
                <c:pt idx="950">
                  <c:v>0.19</c:v>
                </c:pt>
                <c:pt idx="951">
                  <c:v>0.19020000000000001</c:v>
                </c:pt>
                <c:pt idx="952">
                  <c:v>0.19040000000000001</c:v>
                </c:pt>
                <c:pt idx="953">
                  <c:v>0.19060000000000002</c:v>
                </c:pt>
                <c:pt idx="954">
                  <c:v>0.1908</c:v>
                </c:pt>
                <c:pt idx="955">
                  <c:v>0.191</c:v>
                </c:pt>
                <c:pt idx="956">
                  <c:v>0.19120000000000001</c:v>
                </c:pt>
                <c:pt idx="957">
                  <c:v>0.19140000000000001</c:v>
                </c:pt>
                <c:pt idx="958">
                  <c:v>0.19160000000000002</c:v>
                </c:pt>
                <c:pt idx="959">
                  <c:v>0.1918</c:v>
                </c:pt>
                <c:pt idx="960">
                  <c:v>0.192</c:v>
                </c:pt>
                <c:pt idx="961">
                  <c:v>0.19220000000000001</c:v>
                </c:pt>
                <c:pt idx="962">
                  <c:v>0.19240000000000002</c:v>
                </c:pt>
                <c:pt idx="963">
                  <c:v>0.19260000000000002</c:v>
                </c:pt>
                <c:pt idx="964">
                  <c:v>0.1928</c:v>
                </c:pt>
                <c:pt idx="965">
                  <c:v>0.193</c:v>
                </c:pt>
                <c:pt idx="966">
                  <c:v>0.19320000000000001</c:v>
                </c:pt>
                <c:pt idx="967">
                  <c:v>0.19340000000000002</c:v>
                </c:pt>
                <c:pt idx="968">
                  <c:v>0.19360000000000002</c:v>
                </c:pt>
                <c:pt idx="969">
                  <c:v>0.1938</c:v>
                </c:pt>
                <c:pt idx="970">
                  <c:v>0.19400000000000001</c:v>
                </c:pt>
                <c:pt idx="971">
                  <c:v>0.19420000000000001</c:v>
                </c:pt>
                <c:pt idx="972">
                  <c:v>0.19440000000000002</c:v>
                </c:pt>
                <c:pt idx="973">
                  <c:v>0.19460000000000002</c:v>
                </c:pt>
                <c:pt idx="974">
                  <c:v>0.1948</c:v>
                </c:pt>
                <c:pt idx="975">
                  <c:v>0.19500000000000001</c:v>
                </c:pt>
                <c:pt idx="976">
                  <c:v>0.19520000000000001</c:v>
                </c:pt>
                <c:pt idx="977">
                  <c:v>0.19540000000000002</c:v>
                </c:pt>
                <c:pt idx="978">
                  <c:v>0.1956</c:v>
                </c:pt>
                <c:pt idx="979">
                  <c:v>0.1958</c:v>
                </c:pt>
                <c:pt idx="980">
                  <c:v>0.19600000000000001</c:v>
                </c:pt>
                <c:pt idx="981">
                  <c:v>0.19620000000000001</c:v>
                </c:pt>
                <c:pt idx="982">
                  <c:v>0.19640000000000002</c:v>
                </c:pt>
                <c:pt idx="983">
                  <c:v>0.1966</c:v>
                </c:pt>
                <c:pt idx="984">
                  <c:v>0.1968</c:v>
                </c:pt>
                <c:pt idx="985">
                  <c:v>0.19700000000000001</c:v>
                </c:pt>
                <c:pt idx="986">
                  <c:v>0.19720000000000001</c:v>
                </c:pt>
                <c:pt idx="987">
                  <c:v>0.19740000000000002</c:v>
                </c:pt>
                <c:pt idx="988">
                  <c:v>0.1976</c:v>
                </c:pt>
                <c:pt idx="989">
                  <c:v>0.1978</c:v>
                </c:pt>
                <c:pt idx="990">
                  <c:v>0.19800000000000001</c:v>
                </c:pt>
                <c:pt idx="991">
                  <c:v>0.19820000000000002</c:v>
                </c:pt>
                <c:pt idx="992">
                  <c:v>0.19840000000000002</c:v>
                </c:pt>
                <c:pt idx="993">
                  <c:v>0.1986</c:v>
                </c:pt>
                <c:pt idx="994">
                  <c:v>0.1988</c:v>
                </c:pt>
                <c:pt idx="995">
                  <c:v>0.19900000000000001</c:v>
                </c:pt>
                <c:pt idx="996">
                  <c:v>0.19920000000000002</c:v>
                </c:pt>
                <c:pt idx="997">
                  <c:v>0.19940000000000002</c:v>
                </c:pt>
                <c:pt idx="998">
                  <c:v>0.1996</c:v>
                </c:pt>
                <c:pt idx="999">
                  <c:v>0.19980000000000001</c:v>
                </c:pt>
                <c:pt idx="1000">
                  <c:v>0.2</c:v>
                </c:pt>
                <c:pt idx="1001">
                  <c:v>0.20020000000000002</c:v>
                </c:pt>
                <c:pt idx="1002">
                  <c:v>0.20040000000000002</c:v>
                </c:pt>
                <c:pt idx="1003">
                  <c:v>0.2006</c:v>
                </c:pt>
                <c:pt idx="1004">
                  <c:v>0.20080000000000001</c:v>
                </c:pt>
                <c:pt idx="1005">
                  <c:v>0.20100000000000001</c:v>
                </c:pt>
                <c:pt idx="1006">
                  <c:v>0.20120000000000002</c:v>
                </c:pt>
                <c:pt idx="1007">
                  <c:v>0.20140000000000002</c:v>
                </c:pt>
                <c:pt idx="1008">
                  <c:v>0.2016</c:v>
                </c:pt>
                <c:pt idx="1009">
                  <c:v>0.20180000000000001</c:v>
                </c:pt>
                <c:pt idx="1010">
                  <c:v>0.20200000000000001</c:v>
                </c:pt>
                <c:pt idx="1011">
                  <c:v>0.20220000000000002</c:v>
                </c:pt>
                <c:pt idx="1012">
                  <c:v>0.2024</c:v>
                </c:pt>
                <c:pt idx="1013">
                  <c:v>0.2026</c:v>
                </c:pt>
                <c:pt idx="1014">
                  <c:v>0.20280000000000001</c:v>
                </c:pt>
                <c:pt idx="1015">
                  <c:v>0.20300000000000001</c:v>
                </c:pt>
                <c:pt idx="1016">
                  <c:v>0.20320000000000002</c:v>
                </c:pt>
                <c:pt idx="1017">
                  <c:v>0.2034</c:v>
                </c:pt>
                <c:pt idx="1018">
                  <c:v>0.2036</c:v>
                </c:pt>
                <c:pt idx="1019">
                  <c:v>0.20380000000000001</c:v>
                </c:pt>
                <c:pt idx="1020">
                  <c:v>0.20400000000000001</c:v>
                </c:pt>
                <c:pt idx="1021">
                  <c:v>0.20420000000000002</c:v>
                </c:pt>
                <c:pt idx="1022">
                  <c:v>0.2044</c:v>
                </c:pt>
                <c:pt idx="1023">
                  <c:v>0.2046</c:v>
                </c:pt>
                <c:pt idx="1024">
                  <c:v>0.20480000000000001</c:v>
                </c:pt>
                <c:pt idx="1025">
                  <c:v>0.20500000000000002</c:v>
                </c:pt>
                <c:pt idx="1026">
                  <c:v>0.20520000000000002</c:v>
                </c:pt>
                <c:pt idx="1027">
                  <c:v>0.2054</c:v>
                </c:pt>
                <c:pt idx="1028">
                  <c:v>0.2056</c:v>
                </c:pt>
                <c:pt idx="1029">
                  <c:v>0.20580000000000001</c:v>
                </c:pt>
                <c:pt idx="1030">
                  <c:v>0.20600000000000002</c:v>
                </c:pt>
                <c:pt idx="1031">
                  <c:v>0.20620000000000002</c:v>
                </c:pt>
                <c:pt idx="1032">
                  <c:v>0.2064</c:v>
                </c:pt>
                <c:pt idx="1033">
                  <c:v>0.20660000000000001</c:v>
                </c:pt>
                <c:pt idx="1034">
                  <c:v>0.20680000000000001</c:v>
                </c:pt>
                <c:pt idx="1035">
                  <c:v>0.20700000000000002</c:v>
                </c:pt>
                <c:pt idx="1036">
                  <c:v>0.20720000000000002</c:v>
                </c:pt>
                <c:pt idx="1037">
                  <c:v>0.2074</c:v>
                </c:pt>
                <c:pt idx="1038">
                  <c:v>0.20760000000000001</c:v>
                </c:pt>
                <c:pt idx="1039">
                  <c:v>0.20780000000000001</c:v>
                </c:pt>
                <c:pt idx="1040">
                  <c:v>0.20800000000000002</c:v>
                </c:pt>
                <c:pt idx="1041">
                  <c:v>0.2082</c:v>
                </c:pt>
                <c:pt idx="1042">
                  <c:v>0.2084</c:v>
                </c:pt>
                <c:pt idx="1043">
                  <c:v>0.20860000000000001</c:v>
                </c:pt>
                <c:pt idx="1044">
                  <c:v>0.20880000000000001</c:v>
                </c:pt>
                <c:pt idx="1045">
                  <c:v>0.20900000000000002</c:v>
                </c:pt>
                <c:pt idx="1046">
                  <c:v>0.2092</c:v>
                </c:pt>
                <c:pt idx="1047">
                  <c:v>0.2094</c:v>
                </c:pt>
                <c:pt idx="1048">
                  <c:v>0.20960000000000001</c:v>
                </c:pt>
                <c:pt idx="1049">
                  <c:v>0.20980000000000001</c:v>
                </c:pt>
                <c:pt idx="1050">
                  <c:v>0.21000000000000002</c:v>
                </c:pt>
                <c:pt idx="1051">
                  <c:v>0.2102</c:v>
                </c:pt>
                <c:pt idx="1052">
                  <c:v>0.2104</c:v>
                </c:pt>
                <c:pt idx="1053">
                  <c:v>0.21060000000000001</c:v>
                </c:pt>
                <c:pt idx="1054">
                  <c:v>0.21080000000000002</c:v>
                </c:pt>
                <c:pt idx="1055">
                  <c:v>0.21100000000000002</c:v>
                </c:pt>
                <c:pt idx="1056">
                  <c:v>0.2112</c:v>
                </c:pt>
                <c:pt idx="1057">
                  <c:v>0.2114</c:v>
                </c:pt>
                <c:pt idx="1058">
                  <c:v>0.21160000000000001</c:v>
                </c:pt>
                <c:pt idx="1059">
                  <c:v>0.21180000000000002</c:v>
                </c:pt>
                <c:pt idx="1060">
                  <c:v>0.21200000000000002</c:v>
                </c:pt>
                <c:pt idx="1061">
                  <c:v>0.2122</c:v>
                </c:pt>
                <c:pt idx="1062">
                  <c:v>0.21240000000000001</c:v>
                </c:pt>
                <c:pt idx="1063">
                  <c:v>0.21260000000000001</c:v>
                </c:pt>
                <c:pt idx="1064">
                  <c:v>0.21280000000000002</c:v>
                </c:pt>
                <c:pt idx="1065">
                  <c:v>0.21300000000000002</c:v>
                </c:pt>
                <c:pt idx="1066">
                  <c:v>0.2132</c:v>
                </c:pt>
                <c:pt idx="1067">
                  <c:v>0.21340000000000001</c:v>
                </c:pt>
                <c:pt idx="1068">
                  <c:v>0.21360000000000001</c:v>
                </c:pt>
                <c:pt idx="1069">
                  <c:v>0.21380000000000002</c:v>
                </c:pt>
                <c:pt idx="1070">
                  <c:v>0.21400000000000002</c:v>
                </c:pt>
                <c:pt idx="1071">
                  <c:v>0.2142</c:v>
                </c:pt>
                <c:pt idx="1072">
                  <c:v>0.21440000000000001</c:v>
                </c:pt>
                <c:pt idx="1073">
                  <c:v>0.21460000000000001</c:v>
                </c:pt>
                <c:pt idx="1074">
                  <c:v>0.21480000000000002</c:v>
                </c:pt>
                <c:pt idx="1075">
                  <c:v>0.215</c:v>
                </c:pt>
                <c:pt idx="1076">
                  <c:v>0.2152</c:v>
                </c:pt>
                <c:pt idx="1077">
                  <c:v>0.21540000000000001</c:v>
                </c:pt>
                <c:pt idx="1078">
                  <c:v>0.21560000000000001</c:v>
                </c:pt>
                <c:pt idx="1079">
                  <c:v>0.21580000000000002</c:v>
                </c:pt>
                <c:pt idx="1080">
                  <c:v>0.216</c:v>
                </c:pt>
                <c:pt idx="1081">
                  <c:v>0.2162</c:v>
                </c:pt>
                <c:pt idx="1082">
                  <c:v>0.21640000000000001</c:v>
                </c:pt>
                <c:pt idx="1083">
                  <c:v>0.21660000000000001</c:v>
                </c:pt>
                <c:pt idx="1084">
                  <c:v>0.21680000000000002</c:v>
                </c:pt>
                <c:pt idx="1085">
                  <c:v>0.217</c:v>
                </c:pt>
                <c:pt idx="1086">
                  <c:v>0.2172</c:v>
                </c:pt>
                <c:pt idx="1087">
                  <c:v>0.21740000000000001</c:v>
                </c:pt>
                <c:pt idx="1088">
                  <c:v>0.21760000000000002</c:v>
                </c:pt>
                <c:pt idx="1089">
                  <c:v>0.21780000000000002</c:v>
                </c:pt>
                <c:pt idx="1090">
                  <c:v>0.218</c:v>
                </c:pt>
                <c:pt idx="1091">
                  <c:v>0.21820000000000001</c:v>
                </c:pt>
                <c:pt idx="1092">
                  <c:v>0.21840000000000001</c:v>
                </c:pt>
                <c:pt idx="1093">
                  <c:v>0.21860000000000002</c:v>
                </c:pt>
                <c:pt idx="1094">
                  <c:v>0.21880000000000002</c:v>
                </c:pt>
                <c:pt idx="1095">
                  <c:v>0.219</c:v>
                </c:pt>
                <c:pt idx="1096">
                  <c:v>0.21920000000000001</c:v>
                </c:pt>
                <c:pt idx="1097">
                  <c:v>0.21940000000000001</c:v>
                </c:pt>
                <c:pt idx="1098">
                  <c:v>0.21960000000000002</c:v>
                </c:pt>
                <c:pt idx="1099">
                  <c:v>0.21980000000000002</c:v>
                </c:pt>
                <c:pt idx="1100">
                  <c:v>0.22</c:v>
                </c:pt>
                <c:pt idx="1101">
                  <c:v>0.22020000000000001</c:v>
                </c:pt>
                <c:pt idx="1102">
                  <c:v>0.22040000000000001</c:v>
                </c:pt>
                <c:pt idx="1103">
                  <c:v>0.22060000000000002</c:v>
                </c:pt>
                <c:pt idx="1104">
                  <c:v>0.22080000000000002</c:v>
                </c:pt>
                <c:pt idx="1105">
                  <c:v>0.221</c:v>
                </c:pt>
                <c:pt idx="1106">
                  <c:v>0.22120000000000001</c:v>
                </c:pt>
                <c:pt idx="1107">
                  <c:v>0.22140000000000001</c:v>
                </c:pt>
                <c:pt idx="1108">
                  <c:v>0.22160000000000002</c:v>
                </c:pt>
                <c:pt idx="1109">
                  <c:v>0.2218</c:v>
                </c:pt>
                <c:pt idx="1110">
                  <c:v>0.222</c:v>
                </c:pt>
                <c:pt idx="1111">
                  <c:v>0.22220000000000001</c:v>
                </c:pt>
                <c:pt idx="1112">
                  <c:v>0.22240000000000001</c:v>
                </c:pt>
                <c:pt idx="1113">
                  <c:v>0.22260000000000002</c:v>
                </c:pt>
                <c:pt idx="1114">
                  <c:v>0.2228</c:v>
                </c:pt>
                <c:pt idx="1115">
                  <c:v>0.223</c:v>
                </c:pt>
                <c:pt idx="1116">
                  <c:v>0.22320000000000001</c:v>
                </c:pt>
                <c:pt idx="1117">
                  <c:v>0.22340000000000002</c:v>
                </c:pt>
                <c:pt idx="1118">
                  <c:v>0.22360000000000002</c:v>
                </c:pt>
                <c:pt idx="1119">
                  <c:v>0.2238</c:v>
                </c:pt>
                <c:pt idx="1120">
                  <c:v>0.224</c:v>
                </c:pt>
                <c:pt idx="1121">
                  <c:v>0.22420000000000001</c:v>
                </c:pt>
                <c:pt idx="1122">
                  <c:v>0.22440000000000002</c:v>
                </c:pt>
                <c:pt idx="1123">
                  <c:v>0.22460000000000002</c:v>
                </c:pt>
                <c:pt idx="1124">
                  <c:v>0.2248</c:v>
                </c:pt>
                <c:pt idx="1125">
                  <c:v>0.22500000000000001</c:v>
                </c:pt>
                <c:pt idx="1126">
                  <c:v>0.22520000000000001</c:v>
                </c:pt>
                <c:pt idx="1127">
                  <c:v>0.22540000000000002</c:v>
                </c:pt>
                <c:pt idx="1128">
                  <c:v>0.22560000000000002</c:v>
                </c:pt>
                <c:pt idx="1129">
                  <c:v>0.2258</c:v>
                </c:pt>
                <c:pt idx="1130">
                  <c:v>0.22600000000000001</c:v>
                </c:pt>
                <c:pt idx="1131">
                  <c:v>0.22620000000000001</c:v>
                </c:pt>
                <c:pt idx="1132">
                  <c:v>0.22640000000000002</c:v>
                </c:pt>
                <c:pt idx="1133">
                  <c:v>0.22660000000000002</c:v>
                </c:pt>
                <c:pt idx="1134">
                  <c:v>0.2268</c:v>
                </c:pt>
                <c:pt idx="1135">
                  <c:v>0.22700000000000001</c:v>
                </c:pt>
                <c:pt idx="1136">
                  <c:v>0.22720000000000001</c:v>
                </c:pt>
                <c:pt idx="1137">
                  <c:v>0.22740000000000002</c:v>
                </c:pt>
                <c:pt idx="1138">
                  <c:v>0.22760000000000002</c:v>
                </c:pt>
                <c:pt idx="1139">
                  <c:v>0.2278</c:v>
                </c:pt>
                <c:pt idx="1140">
                  <c:v>0.22800000000000001</c:v>
                </c:pt>
                <c:pt idx="1141">
                  <c:v>0.22820000000000001</c:v>
                </c:pt>
                <c:pt idx="1142">
                  <c:v>0.22840000000000002</c:v>
                </c:pt>
                <c:pt idx="1143">
                  <c:v>0.2286</c:v>
                </c:pt>
                <c:pt idx="1144">
                  <c:v>0.2288</c:v>
                </c:pt>
                <c:pt idx="1145">
                  <c:v>0.22900000000000001</c:v>
                </c:pt>
                <c:pt idx="1146">
                  <c:v>0.22920000000000001</c:v>
                </c:pt>
                <c:pt idx="1147">
                  <c:v>0.22940000000000002</c:v>
                </c:pt>
                <c:pt idx="1148">
                  <c:v>0.2296</c:v>
                </c:pt>
                <c:pt idx="1149">
                  <c:v>0.2298</c:v>
                </c:pt>
                <c:pt idx="1150">
                  <c:v>0.23</c:v>
                </c:pt>
                <c:pt idx="1151">
                  <c:v>0.23020000000000002</c:v>
                </c:pt>
                <c:pt idx="1152">
                  <c:v>0.23040000000000002</c:v>
                </c:pt>
                <c:pt idx="1153">
                  <c:v>0.2306</c:v>
                </c:pt>
                <c:pt idx="1154">
                  <c:v>0.23080000000000001</c:v>
                </c:pt>
                <c:pt idx="1155">
                  <c:v>0.23100000000000001</c:v>
                </c:pt>
                <c:pt idx="1156">
                  <c:v>0.23120000000000002</c:v>
                </c:pt>
                <c:pt idx="1157">
                  <c:v>0.23140000000000002</c:v>
                </c:pt>
                <c:pt idx="1158">
                  <c:v>0.2316</c:v>
                </c:pt>
                <c:pt idx="1159">
                  <c:v>0.23180000000000001</c:v>
                </c:pt>
                <c:pt idx="1160">
                  <c:v>0.23200000000000001</c:v>
                </c:pt>
                <c:pt idx="1161">
                  <c:v>0.23220000000000002</c:v>
                </c:pt>
                <c:pt idx="1162">
                  <c:v>0.23240000000000002</c:v>
                </c:pt>
                <c:pt idx="1163">
                  <c:v>0.2326</c:v>
                </c:pt>
                <c:pt idx="1164">
                  <c:v>0.23280000000000001</c:v>
                </c:pt>
                <c:pt idx="1165">
                  <c:v>0.23300000000000001</c:v>
                </c:pt>
                <c:pt idx="1166">
                  <c:v>0.23320000000000002</c:v>
                </c:pt>
                <c:pt idx="1167">
                  <c:v>0.23340000000000002</c:v>
                </c:pt>
                <c:pt idx="1168">
                  <c:v>0.2336</c:v>
                </c:pt>
                <c:pt idx="1169">
                  <c:v>0.23380000000000001</c:v>
                </c:pt>
                <c:pt idx="1170">
                  <c:v>0.23400000000000001</c:v>
                </c:pt>
                <c:pt idx="1171">
                  <c:v>0.23420000000000002</c:v>
                </c:pt>
                <c:pt idx="1172">
                  <c:v>0.23440000000000003</c:v>
                </c:pt>
                <c:pt idx="1173">
                  <c:v>0.2346</c:v>
                </c:pt>
                <c:pt idx="1174">
                  <c:v>0.23480000000000001</c:v>
                </c:pt>
                <c:pt idx="1175">
                  <c:v>0.23500000000000001</c:v>
                </c:pt>
                <c:pt idx="1176">
                  <c:v>0.23520000000000002</c:v>
                </c:pt>
                <c:pt idx="1177">
                  <c:v>0.2354</c:v>
                </c:pt>
                <c:pt idx="1178">
                  <c:v>0.2356</c:v>
                </c:pt>
                <c:pt idx="1179">
                  <c:v>0.23580000000000001</c:v>
                </c:pt>
                <c:pt idx="1180">
                  <c:v>0.23600000000000002</c:v>
                </c:pt>
                <c:pt idx="1181">
                  <c:v>0.23620000000000002</c:v>
                </c:pt>
                <c:pt idx="1182">
                  <c:v>0.2364</c:v>
                </c:pt>
                <c:pt idx="1183">
                  <c:v>0.2366</c:v>
                </c:pt>
                <c:pt idx="1184">
                  <c:v>0.23680000000000001</c:v>
                </c:pt>
                <c:pt idx="1185">
                  <c:v>0.23700000000000002</c:v>
                </c:pt>
                <c:pt idx="1186">
                  <c:v>0.23720000000000002</c:v>
                </c:pt>
                <c:pt idx="1187">
                  <c:v>0.2374</c:v>
                </c:pt>
                <c:pt idx="1188">
                  <c:v>0.23760000000000001</c:v>
                </c:pt>
                <c:pt idx="1189">
                  <c:v>0.23780000000000001</c:v>
                </c:pt>
                <c:pt idx="1190">
                  <c:v>0.23800000000000002</c:v>
                </c:pt>
                <c:pt idx="1191">
                  <c:v>0.23820000000000002</c:v>
                </c:pt>
                <c:pt idx="1192">
                  <c:v>0.2384</c:v>
                </c:pt>
                <c:pt idx="1193">
                  <c:v>0.23860000000000001</c:v>
                </c:pt>
                <c:pt idx="1194">
                  <c:v>0.23880000000000001</c:v>
                </c:pt>
                <c:pt idx="1195">
                  <c:v>0.23900000000000002</c:v>
                </c:pt>
                <c:pt idx="1196">
                  <c:v>0.23920000000000002</c:v>
                </c:pt>
                <c:pt idx="1197">
                  <c:v>0.2394</c:v>
                </c:pt>
                <c:pt idx="1198">
                  <c:v>0.23960000000000001</c:v>
                </c:pt>
                <c:pt idx="1199">
                  <c:v>0.23980000000000001</c:v>
                </c:pt>
                <c:pt idx="1200">
                  <c:v>0.24000000000000002</c:v>
                </c:pt>
                <c:pt idx="1201">
                  <c:v>0.24020000000000002</c:v>
                </c:pt>
                <c:pt idx="1202">
                  <c:v>0.2404</c:v>
                </c:pt>
                <c:pt idx="1203">
                  <c:v>0.24060000000000001</c:v>
                </c:pt>
                <c:pt idx="1204">
                  <c:v>0.24080000000000001</c:v>
                </c:pt>
                <c:pt idx="1205">
                  <c:v>0.24100000000000002</c:v>
                </c:pt>
                <c:pt idx="1206">
                  <c:v>0.2412</c:v>
                </c:pt>
                <c:pt idx="1207">
                  <c:v>0.2414</c:v>
                </c:pt>
                <c:pt idx="1208">
                  <c:v>0.24160000000000001</c:v>
                </c:pt>
                <c:pt idx="1209">
                  <c:v>0.24180000000000001</c:v>
                </c:pt>
                <c:pt idx="1210">
                  <c:v>0.24200000000000002</c:v>
                </c:pt>
                <c:pt idx="1211">
                  <c:v>0.2422</c:v>
                </c:pt>
                <c:pt idx="1212">
                  <c:v>0.2424</c:v>
                </c:pt>
                <c:pt idx="1213">
                  <c:v>0.24260000000000001</c:v>
                </c:pt>
                <c:pt idx="1214">
                  <c:v>0.24280000000000002</c:v>
                </c:pt>
                <c:pt idx="1215">
                  <c:v>0.24300000000000002</c:v>
                </c:pt>
                <c:pt idx="1216">
                  <c:v>0.2432</c:v>
                </c:pt>
                <c:pt idx="1217">
                  <c:v>0.24340000000000001</c:v>
                </c:pt>
                <c:pt idx="1218">
                  <c:v>0.24360000000000001</c:v>
                </c:pt>
                <c:pt idx="1219">
                  <c:v>0.24380000000000002</c:v>
                </c:pt>
                <c:pt idx="1220">
                  <c:v>0.24400000000000002</c:v>
                </c:pt>
                <c:pt idx="1221">
                  <c:v>0.2442</c:v>
                </c:pt>
                <c:pt idx="1222">
                  <c:v>0.24440000000000001</c:v>
                </c:pt>
                <c:pt idx="1223">
                  <c:v>0.24460000000000001</c:v>
                </c:pt>
                <c:pt idx="1224">
                  <c:v>0.24480000000000002</c:v>
                </c:pt>
                <c:pt idx="1225">
                  <c:v>0.24500000000000002</c:v>
                </c:pt>
                <c:pt idx="1226">
                  <c:v>0.2452</c:v>
                </c:pt>
                <c:pt idx="1227">
                  <c:v>0.24540000000000001</c:v>
                </c:pt>
                <c:pt idx="1228">
                  <c:v>0.24560000000000001</c:v>
                </c:pt>
                <c:pt idx="1229">
                  <c:v>0.24580000000000002</c:v>
                </c:pt>
                <c:pt idx="1230">
                  <c:v>0.24600000000000002</c:v>
                </c:pt>
                <c:pt idx="1231">
                  <c:v>0.2462</c:v>
                </c:pt>
                <c:pt idx="1232">
                  <c:v>0.24640000000000001</c:v>
                </c:pt>
                <c:pt idx="1233">
                  <c:v>0.24660000000000001</c:v>
                </c:pt>
                <c:pt idx="1234">
                  <c:v>0.24680000000000002</c:v>
                </c:pt>
                <c:pt idx="1235">
                  <c:v>0.24700000000000003</c:v>
                </c:pt>
                <c:pt idx="1236">
                  <c:v>0.2472</c:v>
                </c:pt>
                <c:pt idx="1237">
                  <c:v>0.24740000000000001</c:v>
                </c:pt>
                <c:pt idx="1238">
                  <c:v>0.24760000000000001</c:v>
                </c:pt>
                <c:pt idx="1239">
                  <c:v>0.24780000000000002</c:v>
                </c:pt>
                <c:pt idx="1240">
                  <c:v>0.248</c:v>
                </c:pt>
                <c:pt idx="1241">
                  <c:v>0.2482</c:v>
                </c:pt>
                <c:pt idx="1242">
                  <c:v>0.24840000000000001</c:v>
                </c:pt>
                <c:pt idx="1243">
                  <c:v>0.24860000000000002</c:v>
                </c:pt>
                <c:pt idx="1244">
                  <c:v>0.24880000000000002</c:v>
                </c:pt>
                <c:pt idx="1245">
                  <c:v>0.249</c:v>
                </c:pt>
                <c:pt idx="1246">
                  <c:v>0.2492</c:v>
                </c:pt>
                <c:pt idx="1247">
                  <c:v>0.24940000000000001</c:v>
                </c:pt>
                <c:pt idx="1248">
                  <c:v>0.24960000000000002</c:v>
                </c:pt>
                <c:pt idx="1249">
                  <c:v>0.24980000000000002</c:v>
                </c:pt>
                <c:pt idx="1250">
                  <c:v>0.25</c:v>
                </c:pt>
                <c:pt idx="1251">
                  <c:v>0.25020000000000003</c:v>
                </c:pt>
                <c:pt idx="1252">
                  <c:v>0.25040000000000001</c:v>
                </c:pt>
                <c:pt idx="1253">
                  <c:v>0.25059999999999999</c:v>
                </c:pt>
                <c:pt idx="1254">
                  <c:v>0.25080000000000002</c:v>
                </c:pt>
                <c:pt idx="1255">
                  <c:v>0.251</c:v>
                </c:pt>
                <c:pt idx="1256">
                  <c:v>0.25120000000000003</c:v>
                </c:pt>
                <c:pt idx="1257">
                  <c:v>0.25140000000000001</c:v>
                </c:pt>
                <c:pt idx="1258">
                  <c:v>0.25159999999999999</c:v>
                </c:pt>
                <c:pt idx="1259">
                  <c:v>0.25180000000000002</c:v>
                </c:pt>
                <c:pt idx="1260">
                  <c:v>0.252</c:v>
                </c:pt>
                <c:pt idx="1261">
                  <c:v>0.25220000000000004</c:v>
                </c:pt>
                <c:pt idx="1262">
                  <c:v>0.25240000000000001</c:v>
                </c:pt>
                <c:pt idx="1263">
                  <c:v>0.25259999999999999</c:v>
                </c:pt>
                <c:pt idx="1264">
                  <c:v>0.25280000000000002</c:v>
                </c:pt>
                <c:pt idx="1265">
                  <c:v>0.253</c:v>
                </c:pt>
                <c:pt idx="1266">
                  <c:v>0.25320000000000004</c:v>
                </c:pt>
                <c:pt idx="1267">
                  <c:v>0.25340000000000001</c:v>
                </c:pt>
                <c:pt idx="1268">
                  <c:v>0.25359999999999999</c:v>
                </c:pt>
                <c:pt idx="1269">
                  <c:v>0.25380000000000003</c:v>
                </c:pt>
                <c:pt idx="1270">
                  <c:v>0.254</c:v>
                </c:pt>
                <c:pt idx="1271">
                  <c:v>0.25420000000000004</c:v>
                </c:pt>
                <c:pt idx="1272">
                  <c:v>0.25440000000000002</c:v>
                </c:pt>
                <c:pt idx="1273">
                  <c:v>0.25459999999999999</c:v>
                </c:pt>
                <c:pt idx="1274">
                  <c:v>0.25480000000000003</c:v>
                </c:pt>
                <c:pt idx="1275">
                  <c:v>0.255</c:v>
                </c:pt>
                <c:pt idx="1276">
                  <c:v>0.25520000000000004</c:v>
                </c:pt>
                <c:pt idx="1277">
                  <c:v>0.25540000000000002</c:v>
                </c:pt>
                <c:pt idx="1278">
                  <c:v>0.25559999999999999</c:v>
                </c:pt>
                <c:pt idx="1279">
                  <c:v>0.25580000000000003</c:v>
                </c:pt>
                <c:pt idx="1280">
                  <c:v>0.25600000000000001</c:v>
                </c:pt>
                <c:pt idx="1281">
                  <c:v>0.25620000000000004</c:v>
                </c:pt>
                <c:pt idx="1282">
                  <c:v>0.25640000000000002</c:v>
                </c:pt>
                <c:pt idx="1283">
                  <c:v>0.25659999999999999</c:v>
                </c:pt>
                <c:pt idx="1284">
                  <c:v>0.25680000000000003</c:v>
                </c:pt>
                <c:pt idx="1285">
                  <c:v>0.25700000000000001</c:v>
                </c:pt>
                <c:pt idx="1286">
                  <c:v>0.25720000000000004</c:v>
                </c:pt>
                <c:pt idx="1287">
                  <c:v>0.25740000000000002</c:v>
                </c:pt>
                <c:pt idx="1288">
                  <c:v>0.2576</c:v>
                </c:pt>
                <c:pt idx="1289">
                  <c:v>0.25780000000000003</c:v>
                </c:pt>
                <c:pt idx="1290">
                  <c:v>0.25800000000000001</c:v>
                </c:pt>
                <c:pt idx="1291">
                  <c:v>0.25819999999999999</c:v>
                </c:pt>
                <c:pt idx="1292">
                  <c:v>0.25840000000000002</c:v>
                </c:pt>
                <c:pt idx="1293">
                  <c:v>0.2586</c:v>
                </c:pt>
                <c:pt idx="1294">
                  <c:v>0.25880000000000003</c:v>
                </c:pt>
                <c:pt idx="1295">
                  <c:v>0.25900000000000001</c:v>
                </c:pt>
                <c:pt idx="1296">
                  <c:v>0.25919999999999999</c:v>
                </c:pt>
                <c:pt idx="1297">
                  <c:v>0.25940000000000002</c:v>
                </c:pt>
                <c:pt idx="1298">
                  <c:v>0.2596</c:v>
                </c:pt>
                <c:pt idx="1299">
                  <c:v>0.25980000000000003</c:v>
                </c:pt>
                <c:pt idx="1300">
                  <c:v>0.26</c:v>
                </c:pt>
                <c:pt idx="1301">
                  <c:v>0.26019999999999999</c:v>
                </c:pt>
                <c:pt idx="1302">
                  <c:v>0.26040000000000002</c:v>
                </c:pt>
                <c:pt idx="1303">
                  <c:v>0.2606</c:v>
                </c:pt>
                <c:pt idx="1304">
                  <c:v>0.26080000000000003</c:v>
                </c:pt>
                <c:pt idx="1305">
                  <c:v>0.26100000000000001</c:v>
                </c:pt>
                <c:pt idx="1306">
                  <c:v>0.26119999999999999</c:v>
                </c:pt>
                <c:pt idx="1307">
                  <c:v>0.26140000000000002</c:v>
                </c:pt>
                <c:pt idx="1308">
                  <c:v>0.2616</c:v>
                </c:pt>
                <c:pt idx="1309">
                  <c:v>0.26180000000000003</c:v>
                </c:pt>
                <c:pt idx="1310">
                  <c:v>0.26200000000000001</c:v>
                </c:pt>
                <c:pt idx="1311">
                  <c:v>0.26219999999999999</c:v>
                </c:pt>
                <c:pt idx="1312">
                  <c:v>0.26240000000000002</c:v>
                </c:pt>
                <c:pt idx="1313">
                  <c:v>0.2626</c:v>
                </c:pt>
                <c:pt idx="1314">
                  <c:v>0.26280000000000003</c:v>
                </c:pt>
                <c:pt idx="1315">
                  <c:v>0.26300000000000001</c:v>
                </c:pt>
                <c:pt idx="1316">
                  <c:v>0.26319999999999999</c:v>
                </c:pt>
                <c:pt idx="1317">
                  <c:v>0.26340000000000002</c:v>
                </c:pt>
                <c:pt idx="1318">
                  <c:v>0.2636</c:v>
                </c:pt>
                <c:pt idx="1319">
                  <c:v>0.26380000000000003</c:v>
                </c:pt>
                <c:pt idx="1320">
                  <c:v>0.26400000000000001</c:v>
                </c:pt>
                <c:pt idx="1321">
                  <c:v>0.26419999999999999</c:v>
                </c:pt>
                <c:pt idx="1322">
                  <c:v>0.26440000000000002</c:v>
                </c:pt>
                <c:pt idx="1323">
                  <c:v>0.2646</c:v>
                </c:pt>
                <c:pt idx="1324">
                  <c:v>0.26480000000000004</c:v>
                </c:pt>
                <c:pt idx="1325">
                  <c:v>0.26500000000000001</c:v>
                </c:pt>
                <c:pt idx="1326">
                  <c:v>0.26519999999999999</c:v>
                </c:pt>
                <c:pt idx="1327">
                  <c:v>0.26540000000000002</c:v>
                </c:pt>
                <c:pt idx="1328">
                  <c:v>0.2656</c:v>
                </c:pt>
                <c:pt idx="1329">
                  <c:v>0.26580000000000004</c:v>
                </c:pt>
                <c:pt idx="1330">
                  <c:v>0.26600000000000001</c:v>
                </c:pt>
                <c:pt idx="1331">
                  <c:v>0.26619999999999999</c:v>
                </c:pt>
                <c:pt idx="1332">
                  <c:v>0.26640000000000003</c:v>
                </c:pt>
                <c:pt idx="1333">
                  <c:v>0.2666</c:v>
                </c:pt>
                <c:pt idx="1334">
                  <c:v>0.26680000000000004</c:v>
                </c:pt>
                <c:pt idx="1335">
                  <c:v>0.26700000000000002</c:v>
                </c:pt>
                <c:pt idx="1336">
                  <c:v>0.26719999999999999</c:v>
                </c:pt>
                <c:pt idx="1337">
                  <c:v>0.26740000000000003</c:v>
                </c:pt>
                <c:pt idx="1338">
                  <c:v>0.2676</c:v>
                </c:pt>
                <c:pt idx="1339">
                  <c:v>0.26780000000000004</c:v>
                </c:pt>
                <c:pt idx="1340">
                  <c:v>0.26800000000000002</c:v>
                </c:pt>
                <c:pt idx="1341">
                  <c:v>0.26819999999999999</c:v>
                </c:pt>
                <c:pt idx="1342">
                  <c:v>0.26840000000000003</c:v>
                </c:pt>
                <c:pt idx="1343">
                  <c:v>0.26860000000000001</c:v>
                </c:pt>
                <c:pt idx="1344">
                  <c:v>0.26880000000000004</c:v>
                </c:pt>
                <c:pt idx="1345">
                  <c:v>0.26900000000000002</c:v>
                </c:pt>
                <c:pt idx="1346">
                  <c:v>0.26919999999999999</c:v>
                </c:pt>
                <c:pt idx="1347">
                  <c:v>0.26940000000000003</c:v>
                </c:pt>
                <c:pt idx="1348">
                  <c:v>0.26960000000000001</c:v>
                </c:pt>
                <c:pt idx="1349">
                  <c:v>0.26980000000000004</c:v>
                </c:pt>
                <c:pt idx="1350">
                  <c:v>0.27</c:v>
                </c:pt>
                <c:pt idx="1351">
                  <c:v>0.2702</c:v>
                </c:pt>
                <c:pt idx="1352">
                  <c:v>0.27040000000000003</c:v>
                </c:pt>
                <c:pt idx="1353">
                  <c:v>0.27060000000000001</c:v>
                </c:pt>
                <c:pt idx="1354">
                  <c:v>0.27080000000000004</c:v>
                </c:pt>
                <c:pt idx="1355">
                  <c:v>0.27100000000000002</c:v>
                </c:pt>
                <c:pt idx="1356">
                  <c:v>0.2712</c:v>
                </c:pt>
                <c:pt idx="1357">
                  <c:v>0.27140000000000003</c:v>
                </c:pt>
                <c:pt idx="1358">
                  <c:v>0.27160000000000001</c:v>
                </c:pt>
                <c:pt idx="1359">
                  <c:v>0.27179999999999999</c:v>
                </c:pt>
                <c:pt idx="1360">
                  <c:v>0.27200000000000002</c:v>
                </c:pt>
                <c:pt idx="1361">
                  <c:v>0.2722</c:v>
                </c:pt>
                <c:pt idx="1362">
                  <c:v>0.27240000000000003</c:v>
                </c:pt>
                <c:pt idx="1363">
                  <c:v>0.27260000000000001</c:v>
                </c:pt>
                <c:pt idx="1364">
                  <c:v>0.27279999999999999</c:v>
                </c:pt>
                <c:pt idx="1365">
                  <c:v>0.27300000000000002</c:v>
                </c:pt>
                <c:pt idx="1366">
                  <c:v>0.2732</c:v>
                </c:pt>
                <c:pt idx="1367">
                  <c:v>0.27340000000000003</c:v>
                </c:pt>
                <c:pt idx="1368">
                  <c:v>0.27360000000000001</c:v>
                </c:pt>
                <c:pt idx="1369">
                  <c:v>0.27379999999999999</c:v>
                </c:pt>
                <c:pt idx="1370">
                  <c:v>0.27400000000000002</c:v>
                </c:pt>
                <c:pt idx="1371">
                  <c:v>0.2742</c:v>
                </c:pt>
                <c:pt idx="1372">
                  <c:v>0.27440000000000003</c:v>
                </c:pt>
                <c:pt idx="1373">
                  <c:v>0.27460000000000001</c:v>
                </c:pt>
                <c:pt idx="1374">
                  <c:v>0.27479999999999999</c:v>
                </c:pt>
                <c:pt idx="1375">
                  <c:v>0.27500000000000002</c:v>
                </c:pt>
                <c:pt idx="1376">
                  <c:v>0.2752</c:v>
                </c:pt>
                <c:pt idx="1377">
                  <c:v>0.27540000000000003</c:v>
                </c:pt>
                <c:pt idx="1378">
                  <c:v>0.27560000000000001</c:v>
                </c:pt>
                <c:pt idx="1379">
                  <c:v>0.27579999999999999</c:v>
                </c:pt>
                <c:pt idx="1380">
                  <c:v>0.27600000000000002</c:v>
                </c:pt>
                <c:pt idx="1381">
                  <c:v>0.2762</c:v>
                </c:pt>
                <c:pt idx="1382">
                  <c:v>0.27640000000000003</c:v>
                </c:pt>
                <c:pt idx="1383">
                  <c:v>0.27660000000000001</c:v>
                </c:pt>
                <c:pt idx="1384">
                  <c:v>0.27679999999999999</c:v>
                </c:pt>
                <c:pt idx="1385">
                  <c:v>0.27700000000000002</c:v>
                </c:pt>
                <c:pt idx="1386">
                  <c:v>0.2772</c:v>
                </c:pt>
                <c:pt idx="1387">
                  <c:v>0.27740000000000004</c:v>
                </c:pt>
                <c:pt idx="1388">
                  <c:v>0.27760000000000001</c:v>
                </c:pt>
                <c:pt idx="1389">
                  <c:v>0.27779999999999999</c:v>
                </c:pt>
                <c:pt idx="1390">
                  <c:v>0.27800000000000002</c:v>
                </c:pt>
                <c:pt idx="1391">
                  <c:v>0.2782</c:v>
                </c:pt>
                <c:pt idx="1392">
                  <c:v>0.27840000000000004</c:v>
                </c:pt>
                <c:pt idx="1393">
                  <c:v>0.27860000000000001</c:v>
                </c:pt>
                <c:pt idx="1394">
                  <c:v>0.27879999999999999</c:v>
                </c:pt>
                <c:pt idx="1395">
                  <c:v>0.27900000000000003</c:v>
                </c:pt>
                <c:pt idx="1396">
                  <c:v>0.2792</c:v>
                </c:pt>
                <c:pt idx="1397">
                  <c:v>0.27940000000000004</c:v>
                </c:pt>
                <c:pt idx="1398">
                  <c:v>0.27960000000000002</c:v>
                </c:pt>
                <c:pt idx="1399">
                  <c:v>0.27979999999999999</c:v>
                </c:pt>
                <c:pt idx="1400">
                  <c:v>0.28000000000000003</c:v>
                </c:pt>
                <c:pt idx="1401">
                  <c:v>0.2802</c:v>
                </c:pt>
                <c:pt idx="1402">
                  <c:v>0.28040000000000004</c:v>
                </c:pt>
                <c:pt idx="1403">
                  <c:v>0.28060000000000002</c:v>
                </c:pt>
                <c:pt idx="1404">
                  <c:v>0.28079999999999999</c:v>
                </c:pt>
                <c:pt idx="1405">
                  <c:v>0.28100000000000003</c:v>
                </c:pt>
                <c:pt idx="1406">
                  <c:v>0.28120000000000001</c:v>
                </c:pt>
                <c:pt idx="1407">
                  <c:v>0.28140000000000004</c:v>
                </c:pt>
                <c:pt idx="1408">
                  <c:v>0.28160000000000002</c:v>
                </c:pt>
                <c:pt idx="1409">
                  <c:v>0.28179999999999999</c:v>
                </c:pt>
                <c:pt idx="1410">
                  <c:v>0.28200000000000003</c:v>
                </c:pt>
                <c:pt idx="1411">
                  <c:v>0.28220000000000001</c:v>
                </c:pt>
                <c:pt idx="1412">
                  <c:v>0.28240000000000004</c:v>
                </c:pt>
                <c:pt idx="1413">
                  <c:v>0.28260000000000002</c:v>
                </c:pt>
                <c:pt idx="1414">
                  <c:v>0.2828</c:v>
                </c:pt>
                <c:pt idx="1415">
                  <c:v>0.28300000000000003</c:v>
                </c:pt>
                <c:pt idx="1416">
                  <c:v>0.28320000000000001</c:v>
                </c:pt>
                <c:pt idx="1417">
                  <c:v>0.28340000000000004</c:v>
                </c:pt>
                <c:pt idx="1418">
                  <c:v>0.28360000000000002</c:v>
                </c:pt>
                <c:pt idx="1419">
                  <c:v>0.2838</c:v>
                </c:pt>
                <c:pt idx="1420">
                  <c:v>0.28400000000000003</c:v>
                </c:pt>
                <c:pt idx="1421">
                  <c:v>0.28420000000000001</c:v>
                </c:pt>
                <c:pt idx="1422">
                  <c:v>0.28439999999999999</c:v>
                </c:pt>
                <c:pt idx="1423">
                  <c:v>0.28460000000000002</c:v>
                </c:pt>
                <c:pt idx="1424">
                  <c:v>0.2848</c:v>
                </c:pt>
                <c:pt idx="1425">
                  <c:v>0.28500000000000003</c:v>
                </c:pt>
                <c:pt idx="1426">
                  <c:v>0.28520000000000001</c:v>
                </c:pt>
                <c:pt idx="1427">
                  <c:v>0.28539999999999999</c:v>
                </c:pt>
                <c:pt idx="1428">
                  <c:v>0.28560000000000002</c:v>
                </c:pt>
                <c:pt idx="1429">
                  <c:v>0.2858</c:v>
                </c:pt>
                <c:pt idx="1430">
                  <c:v>0.28600000000000003</c:v>
                </c:pt>
                <c:pt idx="1431">
                  <c:v>0.28620000000000001</c:v>
                </c:pt>
                <c:pt idx="1432">
                  <c:v>0.28639999999999999</c:v>
                </c:pt>
                <c:pt idx="1433">
                  <c:v>0.28660000000000002</c:v>
                </c:pt>
                <c:pt idx="1434">
                  <c:v>0.2868</c:v>
                </c:pt>
                <c:pt idx="1435">
                  <c:v>0.28700000000000003</c:v>
                </c:pt>
                <c:pt idx="1436">
                  <c:v>0.28720000000000001</c:v>
                </c:pt>
                <c:pt idx="1437">
                  <c:v>0.28739999999999999</c:v>
                </c:pt>
                <c:pt idx="1438">
                  <c:v>0.28760000000000002</c:v>
                </c:pt>
                <c:pt idx="1439">
                  <c:v>0.2878</c:v>
                </c:pt>
                <c:pt idx="1440">
                  <c:v>0.28800000000000003</c:v>
                </c:pt>
                <c:pt idx="1441">
                  <c:v>0.28820000000000001</c:v>
                </c:pt>
                <c:pt idx="1442">
                  <c:v>0.28839999999999999</c:v>
                </c:pt>
                <c:pt idx="1443">
                  <c:v>0.28860000000000002</c:v>
                </c:pt>
                <c:pt idx="1444">
                  <c:v>0.2888</c:v>
                </c:pt>
                <c:pt idx="1445">
                  <c:v>0.28900000000000003</c:v>
                </c:pt>
                <c:pt idx="1446">
                  <c:v>0.28920000000000001</c:v>
                </c:pt>
                <c:pt idx="1447">
                  <c:v>0.28939999999999999</c:v>
                </c:pt>
                <c:pt idx="1448">
                  <c:v>0.28960000000000002</c:v>
                </c:pt>
                <c:pt idx="1449">
                  <c:v>0.2898</c:v>
                </c:pt>
                <c:pt idx="1450">
                  <c:v>0.29000000000000004</c:v>
                </c:pt>
                <c:pt idx="1451">
                  <c:v>0.29020000000000001</c:v>
                </c:pt>
                <c:pt idx="1452">
                  <c:v>0.29039999999999999</c:v>
                </c:pt>
                <c:pt idx="1453">
                  <c:v>0.29060000000000002</c:v>
                </c:pt>
                <c:pt idx="1454">
                  <c:v>0.2908</c:v>
                </c:pt>
                <c:pt idx="1455">
                  <c:v>0.29100000000000004</c:v>
                </c:pt>
                <c:pt idx="1456">
                  <c:v>0.29120000000000001</c:v>
                </c:pt>
                <c:pt idx="1457">
                  <c:v>0.29139999999999999</c:v>
                </c:pt>
                <c:pt idx="1458">
                  <c:v>0.29160000000000003</c:v>
                </c:pt>
                <c:pt idx="1459">
                  <c:v>0.2918</c:v>
                </c:pt>
                <c:pt idx="1460">
                  <c:v>0.29200000000000004</c:v>
                </c:pt>
                <c:pt idx="1461">
                  <c:v>0.29220000000000002</c:v>
                </c:pt>
                <c:pt idx="1462">
                  <c:v>0.29239999999999999</c:v>
                </c:pt>
                <c:pt idx="1463">
                  <c:v>0.29260000000000003</c:v>
                </c:pt>
                <c:pt idx="1464">
                  <c:v>0.2928</c:v>
                </c:pt>
                <c:pt idx="1465">
                  <c:v>0.29300000000000004</c:v>
                </c:pt>
                <c:pt idx="1466">
                  <c:v>0.29320000000000002</c:v>
                </c:pt>
                <c:pt idx="1467">
                  <c:v>0.29339999999999999</c:v>
                </c:pt>
                <c:pt idx="1468">
                  <c:v>0.29360000000000003</c:v>
                </c:pt>
                <c:pt idx="1469">
                  <c:v>0.29380000000000001</c:v>
                </c:pt>
                <c:pt idx="1470">
                  <c:v>0.29400000000000004</c:v>
                </c:pt>
                <c:pt idx="1471">
                  <c:v>0.29420000000000002</c:v>
                </c:pt>
                <c:pt idx="1472">
                  <c:v>0.2944</c:v>
                </c:pt>
                <c:pt idx="1473">
                  <c:v>0.29460000000000003</c:v>
                </c:pt>
                <c:pt idx="1474">
                  <c:v>0.29480000000000001</c:v>
                </c:pt>
                <c:pt idx="1475">
                  <c:v>0.29500000000000004</c:v>
                </c:pt>
                <c:pt idx="1476">
                  <c:v>0.29520000000000002</c:v>
                </c:pt>
                <c:pt idx="1477">
                  <c:v>0.2954</c:v>
                </c:pt>
                <c:pt idx="1478">
                  <c:v>0.29560000000000003</c:v>
                </c:pt>
                <c:pt idx="1479">
                  <c:v>0.29580000000000001</c:v>
                </c:pt>
                <c:pt idx="1480">
                  <c:v>0.29600000000000004</c:v>
                </c:pt>
                <c:pt idx="1481">
                  <c:v>0.29620000000000002</c:v>
                </c:pt>
                <c:pt idx="1482">
                  <c:v>0.2964</c:v>
                </c:pt>
                <c:pt idx="1483">
                  <c:v>0.29660000000000003</c:v>
                </c:pt>
                <c:pt idx="1484">
                  <c:v>0.29680000000000001</c:v>
                </c:pt>
                <c:pt idx="1485">
                  <c:v>0.29700000000000004</c:v>
                </c:pt>
                <c:pt idx="1486">
                  <c:v>0.29720000000000002</c:v>
                </c:pt>
                <c:pt idx="1487">
                  <c:v>0.2974</c:v>
                </c:pt>
                <c:pt idx="1488">
                  <c:v>0.29760000000000003</c:v>
                </c:pt>
                <c:pt idx="1489">
                  <c:v>0.29780000000000001</c:v>
                </c:pt>
                <c:pt idx="1490">
                  <c:v>0.29799999999999999</c:v>
                </c:pt>
                <c:pt idx="1491">
                  <c:v>0.29820000000000002</c:v>
                </c:pt>
                <c:pt idx="1492">
                  <c:v>0.2984</c:v>
                </c:pt>
                <c:pt idx="1493">
                  <c:v>0.29860000000000003</c:v>
                </c:pt>
                <c:pt idx="1494">
                  <c:v>0.29880000000000001</c:v>
                </c:pt>
                <c:pt idx="1495">
                  <c:v>0.29899999999999999</c:v>
                </c:pt>
                <c:pt idx="1496">
                  <c:v>0.29920000000000002</c:v>
                </c:pt>
                <c:pt idx="1497">
                  <c:v>0.2994</c:v>
                </c:pt>
                <c:pt idx="1498">
                  <c:v>0.29960000000000003</c:v>
                </c:pt>
                <c:pt idx="1499">
                  <c:v>0.29980000000000001</c:v>
                </c:pt>
                <c:pt idx="1500">
                  <c:v>0.3</c:v>
                </c:pt>
                <c:pt idx="1501">
                  <c:v>0.30020000000000002</c:v>
                </c:pt>
                <c:pt idx="1502">
                  <c:v>0.3004</c:v>
                </c:pt>
                <c:pt idx="1503">
                  <c:v>0.30060000000000003</c:v>
                </c:pt>
                <c:pt idx="1504">
                  <c:v>0.30080000000000001</c:v>
                </c:pt>
                <c:pt idx="1505">
                  <c:v>0.30099999999999999</c:v>
                </c:pt>
                <c:pt idx="1506">
                  <c:v>0.30120000000000002</c:v>
                </c:pt>
                <c:pt idx="1507">
                  <c:v>0.3014</c:v>
                </c:pt>
                <c:pt idx="1508">
                  <c:v>0.30160000000000003</c:v>
                </c:pt>
                <c:pt idx="1509">
                  <c:v>0.30180000000000001</c:v>
                </c:pt>
                <c:pt idx="1510">
                  <c:v>0.30199999999999999</c:v>
                </c:pt>
                <c:pt idx="1511">
                  <c:v>0.30220000000000002</c:v>
                </c:pt>
                <c:pt idx="1512">
                  <c:v>0.3024</c:v>
                </c:pt>
                <c:pt idx="1513">
                  <c:v>0.30260000000000004</c:v>
                </c:pt>
                <c:pt idx="1514">
                  <c:v>0.30280000000000001</c:v>
                </c:pt>
                <c:pt idx="1515">
                  <c:v>0.30299999999999999</c:v>
                </c:pt>
                <c:pt idx="1516">
                  <c:v>0.30320000000000003</c:v>
                </c:pt>
                <c:pt idx="1517">
                  <c:v>0.3034</c:v>
                </c:pt>
                <c:pt idx="1518">
                  <c:v>0.30360000000000004</c:v>
                </c:pt>
                <c:pt idx="1519">
                  <c:v>0.30380000000000001</c:v>
                </c:pt>
                <c:pt idx="1520">
                  <c:v>0.30399999999999999</c:v>
                </c:pt>
                <c:pt idx="1521">
                  <c:v>0.30420000000000003</c:v>
                </c:pt>
                <c:pt idx="1522">
                  <c:v>0.3044</c:v>
                </c:pt>
                <c:pt idx="1523">
                  <c:v>0.30460000000000004</c:v>
                </c:pt>
                <c:pt idx="1524">
                  <c:v>0.30480000000000002</c:v>
                </c:pt>
                <c:pt idx="1525">
                  <c:v>0.30499999999999999</c:v>
                </c:pt>
                <c:pt idx="1526">
                  <c:v>0.30520000000000003</c:v>
                </c:pt>
                <c:pt idx="1527">
                  <c:v>0.3054</c:v>
                </c:pt>
                <c:pt idx="1528">
                  <c:v>0.30560000000000004</c:v>
                </c:pt>
                <c:pt idx="1529">
                  <c:v>0.30580000000000002</c:v>
                </c:pt>
                <c:pt idx="1530">
                  <c:v>0.30599999999999999</c:v>
                </c:pt>
                <c:pt idx="1531">
                  <c:v>0.30620000000000003</c:v>
                </c:pt>
                <c:pt idx="1532">
                  <c:v>0.30640000000000001</c:v>
                </c:pt>
                <c:pt idx="1533">
                  <c:v>0.30660000000000004</c:v>
                </c:pt>
                <c:pt idx="1534">
                  <c:v>0.30680000000000002</c:v>
                </c:pt>
                <c:pt idx="1535">
                  <c:v>0.307</c:v>
                </c:pt>
                <c:pt idx="1536">
                  <c:v>0.30720000000000003</c:v>
                </c:pt>
                <c:pt idx="1537">
                  <c:v>0.30740000000000001</c:v>
                </c:pt>
                <c:pt idx="1538">
                  <c:v>0.30760000000000004</c:v>
                </c:pt>
                <c:pt idx="1539">
                  <c:v>0.30780000000000002</c:v>
                </c:pt>
                <c:pt idx="1540">
                  <c:v>0.308</c:v>
                </c:pt>
                <c:pt idx="1541">
                  <c:v>0.30820000000000003</c:v>
                </c:pt>
                <c:pt idx="1542">
                  <c:v>0.30840000000000001</c:v>
                </c:pt>
                <c:pt idx="1543">
                  <c:v>0.30860000000000004</c:v>
                </c:pt>
                <c:pt idx="1544">
                  <c:v>0.30880000000000002</c:v>
                </c:pt>
                <c:pt idx="1545">
                  <c:v>0.309</c:v>
                </c:pt>
                <c:pt idx="1546">
                  <c:v>0.30920000000000003</c:v>
                </c:pt>
                <c:pt idx="1547">
                  <c:v>0.30940000000000001</c:v>
                </c:pt>
                <c:pt idx="1548">
                  <c:v>0.30960000000000004</c:v>
                </c:pt>
                <c:pt idx="1549">
                  <c:v>0.30980000000000002</c:v>
                </c:pt>
                <c:pt idx="1550">
                  <c:v>0.31</c:v>
                </c:pt>
                <c:pt idx="1551">
                  <c:v>0.31020000000000003</c:v>
                </c:pt>
                <c:pt idx="1552">
                  <c:v>0.31040000000000001</c:v>
                </c:pt>
                <c:pt idx="1553">
                  <c:v>0.31059999999999999</c:v>
                </c:pt>
                <c:pt idx="1554">
                  <c:v>0.31080000000000002</c:v>
                </c:pt>
                <c:pt idx="1555">
                  <c:v>0.311</c:v>
                </c:pt>
                <c:pt idx="1556">
                  <c:v>0.31120000000000003</c:v>
                </c:pt>
                <c:pt idx="1557">
                  <c:v>0.31140000000000001</c:v>
                </c:pt>
                <c:pt idx="1558">
                  <c:v>0.31159999999999999</c:v>
                </c:pt>
                <c:pt idx="1559">
                  <c:v>0.31180000000000002</c:v>
                </c:pt>
                <c:pt idx="1560">
                  <c:v>0.312</c:v>
                </c:pt>
                <c:pt idx="1561">
                  <c:v>0.31220000000000003</c:v>
                </c:pt>
                <c:pt idx="1562">
                  <c:v>0.31240000000000001</c:v>
                </c:pt>
                <c:pt idx="1563">
                  <c:v>0.31259999999999999</c:v>
                </c:pt>
                <c:pt idx="1564">
                  <c:v>0.31280000000000002</c:v>
                </c:pt>
                <c:pt idx="1565">
                  <c:v>0.313</c:v>
                </c:pt>
                <c:pt idx="1566">
                  <c:v>0.31320000000000003</c:v>
                </c:pt>
                <c:pt idx="1567">
                  <c:v>0.31340000000000001</c:v>
                </c:pt>
                <c:pt idx="1568">
                  <c:v>0.31359999999999999</c:v>
                </c:pt>
                <c:pt idx="1569">
                  <c:v>0.31380000000000002</c:v>
                </c:pt>
                <c:pt idx="1570">
                  <c:v>0.314</c:v>
                </c:pt>
                <c:pt idx="1571">
                  <c:v>0.31420000000000003</c:v>
                </c:pt>
                <c:pt idx="1572">
                  <c:v>0.31440000000000001</c:v>
                </c:pt>
                <c:pt idx="1573">
                  <c:v>0.31459999999999999</c:v>
                </c:pt>
                <c:pt idx="1574">
                  <c:v>0.31480000000000002</c:v>
                </c:pt>
                <c:pt idx="1575">
                  <c:v>0.315</c:v>
                </c:pt>
                <c:pt idx="1576">
                  <c:v>0.31520000000000004</c:v>
                </c:pt>
                <c:pt idx="1577">
                  <c:v>0.31540000000000001</c:v>
                </c:pt>
                <c:pt idx="1578">
                  <c:v>0.31559999999999999</c:v>
                </c:pt>
                <c:pt idx="1579">
                  <c:v>0.31580000000000003</c:v>
                </c:pt>
                <c:pt idx="1580">
                  <c:v>0.316</c:v>
                </c:pt>
                <c:pt idx="1581">
                  <c:v>0.31620000000000004</c:v>
                </c:pt>
                <c:pt idx="1582">
                  <c:v>0.31640000000000001</c:v>
                </c:pt>
                <c:pt idx="1583">
                  <c:v>0.31659999999999999</c:v>
                </c:pt>
                <c:pt idx="1584">
                  <c:v>0.31680000000000003</c:v>
                </c:pt>
                <c:pt idx="1585">
                  <c:v>0.317</c:v>
                </c:pt>
                <c:pt idx="1586">
                  <c:v>0.31720000000000004</c:v>
                </c:pt>
                <c:pt idx="1587">
                  <c:v>0.31740000000000002</c:v>
                </c:pt>
                <c:pt idx="1588">
                  <c:v>0.31759999999999999</c:v>
                </c:pt>
                <c:pt idx="1589">
                  <c:v>0.31780000000000003</c:v>
                </c:pt>
                <c:pt idx="1590">
                  <c:v>0.318</c:v>
                </c:pt>
                <c:pt idx="1591">
                  <c:v>0.31820000000000004</c:v>
                </c:pt>
                <c:pt idx="1592">
                  <c:v>0.31840000000000002</c:v>
                </c:pt>
                <c:pt idx="1593">
                  <c:v>0.31859999999999999</c:v>
                </c:pt>
                <c:pt idx="1594">
                  <c:v>0.31880000000000003</c:v>
                </c:pt>
                <c:pt idx="1595">
                  <c:v>0.31900000000000001</c:v>
                </c:pt>
                <c:pt idx="1596">
                  <c:v>0.31920000000000004</c:v>
                </c:pt>
                <c:pt idx="1597">
                  <c:v>0.31940000000000002</c:v>
                </c:pt>
                <c:pt idx="1598">
                  <c:v>0.3196</c:v>
                </c:pt>
                <c:pt idx="1599">
                  <c:v>0.31980000000000003</c:v>
                </c:pt>
                <c:pt idx="1600">
                  <c:v>0.32</c:v>
                </c:pt>
                <c:pt idx="1601">
                  <c:v>0.32020000000000004</c:v>
                </c:pt>
                <c:pt idx="1602">
                  <c:v>0.32040000000000002</c:v>
                </c:pt>
                <c:pt idx="1603">
                  <c:v>0.3206</c:v>
                </c:pt>
                <c:pt idx="1604">
                  <c:v>0.32080000000000003</c:v>
                </c:pt>
                <c:pt idx="1605">
                  <c:v>0.32100000000000001</c:v>
                </c:pt>
                <c:pt idx="1606">
                  <c:v>0.32120000000000004</c:v>
                </c:pt>
                <c:pt idx="1607">
                  <c:v>0.32140000000000002</c:v>
                </c:pt>
                <c:pt idx="1608">
                  <c:v>0.3216</c:v>
                </c:pt>
                <c:pt idx="1609">
                  <c:v>0.32180000000000003</c:v>
                </c:pt>
                <c:pt idx="1610">
                  <c:v>0.32200000000000001</c:v>
                </c:pt>
                <c:pt idx="1611">
                  <c:v>0.32220000000000004</c:v>
                </c:pt>
                <c:pt idx="1612">
                  <c:v>0.32240000000000002</c:v>
                </c:pt>
                <c:pt idx="1613">
                  <c:v>0.3226</c:v>
                </c:pt>
                <c:pt idx="1614">
                  <c:v>0.32280000000000003</c:v>
                </c:pt>
                <c:pt idx="1615">
                  <c:v>0.32300000000000001</c:v>
                </c:pt>
                <c:pt idx="1616">
                  <c:v>0.32320000000000004</c:v>
                </c:pt>
                <c:pt idx="1617">
                  <c:v>0.32340000000000002</c:v>
                </c:pt>
                <c:pt idx="1618">
                  <c:v>0.3236</c:v>
                </c:pt>
                <c:pt idx="1619">
                  <c:v>0.32380000000000003</c:v>
                </c:pt>
                <c:pt idx="1620">
                  <c:v>0.32400000000000001</c:v>
                </c:pt>
                <c:pt idx="1621">
                  <c:v>0.32419999999999999</c:v>
                </c:pt>
                <c:pt idx="1622">
                  <c:v>0.32440000000000002</c:v>
                </c:pt>
                <c:pt idx="1623">
                  <c:v>0.3246</c:v>
                </c:pt>
                <c:pt idx="1624">
                  <c:v>0.32480000000000003</c:v>
                </c:pt>
                <c:pt idx="1625">
                  <c:v>0.32500000000000001</c:v>
                </c:pt>
                <c:pt idx="1626">
                  <c:v>0.32519999999999999</c:v>
                </c:pt>
                <c:pt idx="1627">
                  <c:v>0.32540000000000002</c:v>
                </c:pt>
                <c:pt idx="1628">
                  <c:v>0.3256</c:v>
                </c:pt>
                <c:pt idx="1629">
                  <c:v>0.32580000000000003</c:v>
                </c:pt>
                <c:pt idx="1630">
                  <c:v>0.32600000000000001</c:v>
                </c:pt>
                <c:pt idx="1631">
                  <c:v>0.32619999999999999</c:v>
                </c:pt>
                <c:pt idx="1632">
                  <c:v>0.32640000000000002</c:v>
                </c:pt>
                <c:pt idx="1633">
                  <c:v>0.3266</c:v>
                </c:pt>
                <c:pt idx="1634">
                  <c:v>0.32680000000000003</c:v>
                </c:pt>
                <c:pt idx="1635">
                  <c:v>0.32700000000000001</c:v>
                </c:pt>
                <c:pt idx="1636">
                  <c:v>0.32719999999999999</c:v>
                </c:pt>
                <c:pt idx="1637">
                  <c:v>0.32740000000000002</c:v>
                </c:pt>
                <c:pt idx="1638">
                  <c:v>0.3276</c:v>
                </c:pt>
                <c:pt idx="1639">
                  <c:v>0.32780000000000004</c:v>
                </c:pt>
                <c:pt idx="1640">
                  <c:v>0.32800000000000001</c:v>
                </c:pt>
                <c:pt idx="1641">
                  <c:v>0.32819999999999999</c:v>
                </c:pt>
                <c:pt idx="1642">
                  <c:v>0.32840000000000003</c:v>
                </c:pt>
                <c:pt idx="1643">
                  <c:v>0.3286</c:v>
                </c:pt>
                <c:pt idx="1644">
                  <c:v>0.32880000000000004</c:v>
                </c:pt>
                <c:pt idx="1645">
                  <c:v>0.32900000000000001</c:v>
                </c:pt>
                <c:pt idx="1646">
                  <c:v>0.32919999999999999</c:v>
                </c:pt>
                <c:pt idx="1647">
                  <c:v>0.32940000000000003</c:v>
                </c:pt>
                <c:pt idx="1648">
                  <c:v>0.3296</c:v>
                </c:pt>
                <c:pt idx="1649">
                  <c:v>0.32980000000000004</c:v>
                </c:pt>
                <c:pt idx="1650">
                  <c:v>0.33</c:v>
                </c:pt>
                <c:pt idx="1651">
                  <c:v>0.33019999999999999</c:v>
                </c:pt>
                <c:pt idx="1652">
                  <c:v>0.33040000000000003</c:v>
                </c:pt>
                <c:pt idx="1653">
                  <c:v>0.3306</c:v>
                </c:pt>
                <c:pt idx="1654">
                  <c:v>0.33080000000000004</c:v>
                </c:pt>
                <c:pt idx="1655">
                  <c:v>0.33100000000000002</c:v>
                </c:pt>
                <c:pt idx="1656">
                  <c:v>0.33119999999999999</c:v>
                </c:pt>
                <c:pt idx="1657">
                  <c:v>0.33140000000000003</c:v>
                </c:pt>
                <c:pt idx="1658">
                  <c:v>0.33160000000000001</c:v>
                </c:pt>
                <c:pt idx="1659">
                  <c:v>0.33180000000000004</c:v>
                </c:pt>
                <c:pt idx="1660">
                  <c:v>0.33200000000000002</c:v>
                </c:pt>
                <c:pt idx="1661">
                  <c:v>0.3322</c:v>
                </c:pt>
                <c:pt idx="1662">
                  <c:v>0.33240000000000003</c:v>
                </c:pt>
                <c:pt idx="1663">
                  <c:v>0.33260000000000001</c:v>
                </c:pt>
                <c:pt idx="1664">
                  <c:v>0.33280000000000004</c:v>
                </c:pt>
                <c:pt idx="1665">
                  <c:v>0.33300000000000002</c:v>
                </c:pt>
                <c:pt idx="1666">
                  <c:v>0.3332</c:v>
                </c:pt>
                <c:pt idx="1667">
                  <c:v>0.33340000000000003</c:v>
                </c:pt>
                <c:pt idx="1668">
                  <c:v>0.33360000000000001</c:v>
                </c:pt>
                <c:pt idx="1669">
                  <c:v>0.33380000000000004</c:v>
                </c:pt>
                <c:pt idx="1670">
                  <c:v>0.33400000000000002</c:v>
                </c:pt>
                <c:pt idx="1671">
                  <c:v>0.3342</c:v>
                </c:pt>
                <c:pt idx="1672">
                  <c:v>0.33440000000000003</c:v>
                </c:pt>
                <c:pt idx="1673">
                  <c:v>0.33460000000000001</c:v>
                </c:pt>
                <c:pt idx="1674">
                  <c:v>0.33480000000000004</c:v>
                </c:pt>
                <c:pt idx="1675">
                  <c:v>0.33500000000000002</c:v>
                </c:pt>
                <c:pt idx="1676">
                  <c:v>0.3352</c:v>
                </c:pt>
                <c:pt idx="1677">
                  <c:v>0.33540000000000003</c:v>
                </c:pt>
                <c:pt idx="1678">
                  <c:v>0.33560000000000001</c:v>
                </c:pt>
                <c:pt idx="1679">
                  <c:v>0.33580000000000004</c:v>
                </c:pt>
                <c:pt idx="1680">
                  <c:v>0.33600000000000002</c:v>
                </c:pt>
                <c:pt idx="1681">
                  <c:v>0.3362</c:v>
                </c:pt>
                <c:pt idx="1682">
                  <c:v>0.33640000000000003</c:v>
                </c:pt>
                <c:pt idx="1683">
                  <c:v>0.33660000000000001</c:v>
                </c:pt>
                <c:pt idx="1684">
                  <c:v>0.33680000000000004</c:v>
                </c:pt>
                <c:pt idx="1685">
                  <c:v>0.33700000000000002</c:v>
                </c:pt>
                <c:pt idx="1686">
                  <c:v>0.3372</c:v>
                </c:pt>
                <c:pt idx="1687">
                  <c:v>0.33740000000000003</c:v>
                </c:pt>
                <c:pt idx="1688">
                  <c:v>0.33760000000000001</c:v>
                </c:pt>
                <c:pt idx="1689">
                  <c:v>0.33779999999999999</c:v>
                </c:pt>
                <c:pt idx="1690">
                  <c:v>0.33800000000000002</c:v>
                </c:pt>
                <c:pt idx="1691">
                  <c:v>0.3382</c:v>
                </c:pt>
                <c:pt idx="1692">
                  <c:v>0.33840000000000003</c:v>
                </c:pt>
                <c:pt idx="1693">
                  <c:v>0.33860000000000001</c:v>
                </c:pt>
                <c:pt idx="1694">
                  <c:v>0.33879999999999999</c:v>
                </c:pt>
                <c:pt idx="1695">
                  <c:v>0.33900000000000002</c:v>
                </c:pt>
                <c:pt idx="1696">
                  <c:v>0.3392</c:v>
                </c:pt>
                <c:pt idx="1697">
                  <c:v>0.33940000000000003</c:v>
                </c:pt>
                <c:pt idx="1698">
                  <c:v>0.33960000000000001</c:v>
                </c:pt>
                <c:pt idx="1699">
                  <c:v>0.33979999999999999</c:v>
                </c:pt>
                <c:pt idx="1700">
                  <c:v>0.34</c:v>
                </c:pt>
                <c:pt idx="1701">
                  <c:v>0.3402</c:v>
                </c:pt>
                <c:pt idx="1702">
                  <c:v>0.34040000000000004</c:v>
                </c:pt>
                <c:pt idx="1703">
                  <c:v>0.34060000000000001</c:v>
                </c:pt>
                <c:pt idx="1704">
                  <c:v>0.34079999999999999</c:v>
                </c:pt>
                <c:pt idx="1705">
                  <c:v>0.34100000000000003</c:v>
                </c:pt>
                <c:pt idx="1706">
                  <c:v>0.3412</c:v>
                </c:pt>
                <c:pt idx="1707">
                  <c:v>0.34140000000000004</c:v>
                </c:pt>
                <c:pt idx="1708">
                  <c:v>0.34160000000000001</c:v>
                </c:pt>
                <c:pt idx="1709">
                  <c:v>0.34179999999999999</c:v>
                </c:pt>
                <c:pt idx="1710">
                  <c:v>0.34200000000000003</c:v>
                </c:pt>
                <c:pt idx="1711">
                  <c:v>0.3422</c:v>
                </c:pt>
                <c:pt idx="1712">
                  <c:v>0.34240000000000004</c:v>
                </c:pt>
                <c:pt idx="1713">
                  <c:v>0.34260000000000002</c:v>
                </c:pt>
                <c:pt idx="1714">
                  <c:v>0.34279999999999999</c:v>
                </c:pt>
                <c:pt idx="1715">
                  <c:v>0.34300000000000003</c:v>
                </c:pt>
                <c:pt idx="1716">
                  <c:v>0.34320000000000001</c:v>
                </c:pt>
                <c:pt idx="1717">
                  <c:v>0.34340000000000004</c:v>
                </c:pt>
                <c:pt idx="1718">
                  <c:v>0.34360000000000002</c:v>
                </c:pt>
                <c:pt idx="1719">
                  <c:v>0.34379999999999999</c:v>
                </c:pt>
                <c:pt idx="1720">
                  <c:v>0.34400000000000003</c:v>
                </c:pt>
                <c:pt idx="1721">
                  <c:v>0.34420000000000001</c:v>
                </c:pt>
                <c:pt idx="1722">
                  <c:v>0.34440000000000004</c:v>
                </c:pt>
                <c:pt idx="1723">
                  <c:v>0.34460000000000002</c:v>
                </c:pt>
                <c:pt idx="1724">
                  <c:v>0.3448</c:v>
                </c:pt>
                <c:pt idx="1725">
                  <c:v>0.34500000000000003</c:v>
                </c:pt>
                <c:pt idx="1726">
                  <c:v>0.34520000000000001</c:v>
                </c:pt>
                <c:pt idx="1727">
                  <c:v>0.34540000000000004</c:v>
                </c:pt>
                <c:pt idx="1728">
                  <c:v>0.34560000000000002</c:v>
                </c:pt>
                <c:pt idx="1729">
                  <c:v>0.3458</c:v>
                </c:pt>
                <c:pt idx="1730">
                  <c:v>0.34600000000000003</c:v>
                </c:pt>
                <c:pt idx="1731">
                  <c:v>0.34620000000000001</c:v>
                </c:pt>
                <c:pt idx="1732">
                  <c:v>0.34640000000000004</c:v>
                </c:pt>
                <c:pt idx="1733">
                  <c:v>0.34660000000000002</c:v>
                </c:pt>
                <c:pt idx="1734">
                  <c:v>0.3468</c:v>
                </c:pt>
                <c:pt idx="1735">
                  <c:v>0.34700000000000003</c:v>
                </c:pt>
                <c:pt idx="1736">
                  <c:v>0.34720000000000001</c:v>
                </c:pt>
                <c:pt idx="1737">
                  <c:v>0.34740000000000004</c:v>
                </c:pt>
                <c:pt idx="1738">
                  <c:v>0.34760000000000002</c:v>
                </c:pt>
                <c:pt idx="1739">
                  <c:v>0.3478</c:v>
                </c:pt>
                <c:pt idx="1740">
                  <c:v>0.34800000000000003</c:v>
                </c:pt>
                <c:pt idx="1741">
                  <c:v>0.34820000000000001</c:v>
                </c:pt>
                <c:pt idx="1742">
                  <c:v>0.34840000000000004</c:v>
                </c:pt>
                <c:pt idx="1743">
                  <c:v>0.34860000000000002</c:v>
                </c:pt>
                <c:pt idx="1744">
                  <c:v>0.3488</c:v>
                </c:pt>
                <c:pt idx="1745">
                  <c:v>0.34900000000000003</c:v>
                </c:pt>
                <c:pt idx="1746">
                  <c:v>0.34920000000000001</c:v>
                </c:pt>
                <c:pt idx="1747">
                  <c:v>0.34940000000000004</c:v>
                </c:pt>
                <c:pt idx="1748">
                  <c:v>0.34960000000000002</c:v>
                </c:pt>
                <c:pt idx="1749">
                  <c:v>0.3498</c:v>
                </c:pt>
                <c:pt idx="1750">
                  <c:v>0.35000000000000003</c:v>
                </c:pt>
                <c:pt idx="1751">
                  <c:v>0.35020000000000001</c:v>
                </c:pt>
                <c:pt idx="1752">
                  <c:v>0.35039999999999999</c:v>
                </c:pt>
                <c:pt idx="1753">
                  <c:v>0.35060000000000002</c:v>
                </c:pt>
                <c:pt idx="1754">
                  <c:v>0.3508</c:v>
                </c:pt>
                <c:pt idx="1755">
                  <c:v>0.35100000000000003</c:v>
                </c:pt>
                <c:pt idx="1756">
                  <c:v>0.35120000000000001</c:v>
                </c:pt>
                <c:pt idx="1757">
                  <c:v>0.35139999999999999</c:v>
                </c:pt>
                <c:pt idx="1758">
                  <c:v>0.35160000000000002</c:v>
                </c:pt>
                <c:pt idx="1759">
                  <c:v>0.3518</c:v>
                </c:pt>
                <c:pt idx="1760">
                  <c:v>0.35200000000000004</c:v>
                </c:pt>
                <c:pt idx="1761">
                  <c:v>0.35220000000000001</c:v>
                </c:pt>
                <c:pt idx="1762">
                  <c:v>0.35239999999999999</c:v>
                </c:pt>
                <c:pt idx="1763">
                  <c:v>0.35260000000000002</c:v>
                </c:pt>
                <c:pt idx="1764">
                  <c:v>0.3528</c:v>
                </c:pt>
                <c:pt idx="1765">
                  <c:v>0.35300000000000004</c:v>
                </c:pt>
                <c:pt idx="1766">
                  <c:v>0.35320000000000001</c:v>
                </c:pt>
                <c:pt idx="1767">
                  <c:v>0.35339999999999999</c:v>
                </c:pt>
                <c:pt idx="1768">
                  <c:v>0.35360000000000003</c:v>
                </c:pt>
                <c:pt idx="1769">
                  <c:v>0.3538</c:v>
                </c:pt>
                <c:pt idx="1770">
                  <c:v>0.35400000000000004</c:v>
                </c:pt>
                <c:pt idx="1771">
                  <c:v>0.35420000000000001</c:v>
                </c:pt>
                <c:pt idx="1772">
                  <c:v>0.35439999999999999</c:v>
                </c:pt>
                <c:pt idx="1773">
                  <c:v>0.35460000000000003</c:v>
                </c:pt>
                <c:pt idx="1774">
                  <c:v>0.3548</c:v>
                </c:pt>
                <c:pt idx="1775">
                  <c:v>0.35500000000000004</c:v>
                </c:pt>
                <c:pt idx="1776">
                  <c:v>0.35520000000000002</c:v>
                </c:pt>
                <c:pt idx="1777">
                  <c:v>0.35539999999999999</c:v>
                </c:pt>
                <c:pt idx="1778">
                  <c:v>0.35560000000000003</c:v>
                </c:pt>
                <c:pt idx="1779">
                  <c:v>0.35580000000000001</c:v>
                </c:pt>
                <c:pt idx="1780">
                  <c:v>0.35600000000000004</c:v>
                </c:pt>
                <c:pt idx="1781">
                  <c:v>0.35620000000000002</c:v>
                </c:pt>
                <c:pt idx="1782">
                  <c:v>0.35639999999999999</c:v>
                </c:pt>
                <c:pt idx="1783">
                  <c:v>0.35660000000000003</c:v>
                </c:pt>
                <c:pt idx="1784">
                  <c:v>0.35680000000000001</c:v>
                </c:pt>
                <c:pt idx="1785">
                  <c:v>0.35700000000000004</c:v>
                </c:pt>
                <c:pt idx="1786">
                  <c:v>0.35720000000000002</c:v>
                </c:pt>
                <c:pt idx="1787">
                  <c:v>0.3574</c:v>
                </c:pt>
                <c:pt idx="1788">
                  <c:v>0.35760000000000003</c:v>
                </c:pt>
                <c:pt idx="1789">
                  <c:v>0.35780000000000001</c:v>
                </c:pt>
                <c:pt idx="1790">
                  <c:v>0.35800000000000004</c:v>
                </c:pt>
                <c:pt idx="1791">
                  <c:v>0.35820000000000002</c:v>
                </c:pt>
                <c:pt idx="1792">
                  <c:v>0.3584</c:v>
                </c:pt>
                <c:pt idx="1793">
                  <c:v>0.35860000000000003</c:v>
                </c:pt>
                <c:pt idx="1794">
                  <c:v>0.35880000000000001</c:v>
                </c:pt>
                <c:pt idx="1795">
                  <c:v>0.35900000000000004</c:v>
                </c:pt>
                <c:pt idx="1796">
                  <c:v>0.35920000000000002</c:v>
                </c:pt>
                <c:pt idx="1797">
                  <c:v>0.3594</c:v>
                </c:pt>
                <c:pt idx="1798">
                  <c:v>0.35960000000000003</c:v>
                </c:pt>
                <c:pt idx="1799">
                  <c:v>0.35980000000000001</c:v>
                </c:pt>
                <c:pt idx="1800">
                  <c:v>0.36000000000000004</c:v>
                </c:pt>
                <c:pt idx="1801">
                  <c:v>0.36020000000000002</c:v>
                </c:pt>
                <c:pt idx="1802">
                  <c:v>0.3604</c:v>
                </c:pt>
                <c:pt idx="1803">
                  <c:v>0.36060000000000003</c:v>
                </c:pt>
                <c:pt idx="1804">
                  <c:v>0.36080000000000001</c:v>
                </c:pt>
                <c:pt idx="1805">
                  <c:v>0.36100000000000004</c:v>
                </c:pt>
                <c:pt idx="1806">
                  <c:v>0.36120000000000002</c:v>
                </c:pt>
                <c:pt idx="1807">
                  <c:v>0.3614</c:v>
                </c:pt>
                <c:pt idx="1808">
                  <c:v>0.36160000000000003</c:v>
                </c:pt>
                <c:pt idx="1809">
                  <c:v>0.36180000000000001</c:v>
                </c:pt>
                <c:pt idx="1810">
                  <c:v>0.36200000000000004</c:v>
                </c:pt>
                <c:pt idx="1811">
                  <c:v>0.36220000000000002</c:v>
                </c:pt>
                <c:pt idx="1812">
                  <c:v>0.3624</c:v>
                </c:pt>
                <c:pt idx="1813">
                  <c:v>0.36260000000000003</c:v>
                </c:pt>
                <c:pt idx="1814">
                  <c:v>0.36280000000000001</c:v>
                </c:pt>
                <c:pt idx="1815">
                  <c:v>0.36300000000000004</c:v>
                </c:pt>
                <c:pt idx="1816">
                  <c:v>0.36320000000000002</c:v>
                </c:pt>
                <c:pt idx="1817">
                  <c:v>0.3634</c:v>
                </c:pt>
                <c:pt idx="1818">
                  <c:v>0.36360000000000003</c:v>
                </c:pt>
                <c:pt idx="1819">
                  <c:v>0.36380000000000001</c:v>
                </c:pt>
                <c:pt idx="1820">
                  <c:v>0.36399999999999999</c:v>
                </c:pt>
                <c:pt idx="1821">
                  <c:v>0.36420000000000002</c:v>
                </c:pt>
                <c:pt idx="1822">
                  <c:v>0.3644</c:v>
                </c:pt>
                <c:pt idx="1823">
                  <c:v>0.36460000000000004</c:v>
                </c:pt>
                <c:pt idx="1824">
                  <c:v>0.36480000000000001</c:v>
                </c:pt>
                <c:pt idx="1825">
                  <c:v>0.36499999999999999</c:v>
                </c:pt>
                <c:pt idx="1826">
                  <c:v>0.36520000000000002</c:v>
                </c:pt>
                <c:pt idx="1827">
                  <c:v>0.3654</c:v>
                </c:pt>
                <c:pt idx="1828">
                  <c:v>0.36560000000000004</c:v>
                </c:pt>
                <c:pt idx="1829">
                  <c:v>0.36580000000000001</c:v>
                </c:pt>
                <c:pt idx="1830">
                  <c:v>0.36599999999999999</c:v>
                </c:pt>
                <c:pt idx="1831">
                  <c:v>0.36620000000000003</c:v>
                </c:pt>
                <c:pt idx="1832">
                  <c:v>0.3664</c:v>
                </c:pt>
                <c:pt idx="1833">
                  <c:v>0.36660000000000004</c:v>
                </c:pt>
                <c:pt idx="1834">
                  <c:v>0.36680000000000001</c:v>
                </c:pt>
                <c:pt idx="1835">
                  <c:v>0.36699999999999999</c:v>
                </c:pt>
                <c:pt idx="1836">
                  <c:v>0.36720000000000003</c:v>
                </c:pt>
                <c:pt idx="1837">
                  <c:v>0.3674</c:v>
                </c:pt>
                <c:pt idx="1838">
                  <c:v>0.36760000000000004</c:v>
                </c:pt>
                <c:pt idx="1839">
                  <c:v>0.36780000000000002</c:v>
                </c:pt>
                <c:pt idx="1840">
                  <c:v>0.36799999999999999</c:v>
                </c:pt>
                <c:pt idx="1841">
                  <c:v>0.36820000000000003</c:v>
                </c:pt>
                <c:pt idx="1842">
                  <c:v>0.36840000000000001</c:v>
                </c:pt>
                <c:pt idx="1843">
                  <c:v>0.36860000000000004</c:v>
                </c:pt>
                <c:pt idx="1844">
                  <c:v>0.36880000000000002</c:v>
                </c:pt>
                <c:pt idx="1845">
                  <c:v>0.36899999999999999</c:v>
                </c:pt>
                <c:pt idx="1846">
                  <c:v>0.36920000000000003</c:v>
                </c:pt>
                <c:pt idx="1847">
                  <c:v>0.36940000000000001</c:v>
                </c:pt>
                <c:pt idx="1848">
                  <c:v>0.36960000000000004</c:v>
                </c:pt>
                <c:pt idx="1849">
                  <c:v>0.36980000000000002</c:v>
                </c:pt>
                <c:pt idx="1850">
                  <c:v>0.37</c:v>
                </c:pt>
                <c:pt idx="1851">
                  <c:v>0.37020000000000003</c:v>
                </c:pt>
                <c:pt idx="1852">
                  <c:v>0.37040000000000001</c:v>
                </c:pt>
                <c:pt idx="1853">
                  <c:v>0.37060000000000004</c:v>
                </c:pt>
                <c:pt idx="1854">
                  <c:v>0.37080000000000002</c:v>
                </c:pt>
                <c:pt idx="1855">
                  <c:v>0.371</c:v>
                </c:pt>
                <c:pt idx="1856">
                  <c:v>0.37120000000000003</c:v>
                </c:pt>
                <c:pt idx="1857">
                  <c:v>0.37140000000000001</c:v>
                </c:pt>
                <c:pt idx="1858">
                  <c:v>0.37160000000000004</c:v>
                </c:pt>
                <c:pt idx="1859">
                  <c:v>0.37180000000000002</c:v>
                </c:pt>
                <c:pt idx="1860">
                  <c:v>0.372</c:v>
                </c:pt>
                <c:pt idx="1861">
                  <c:v>0.37220000000000003</c:v>
                </c:pt>
                <c:pt idx="1862">
                  <c:v>0.37240000000000001</c:v>
                </c:pt>
                <c:pt idx="1863">
                  <c:v>0.37260000000000004</c:v>
                </c:pt>
                <c:pt idx="1864">
                  <c:v>0.37280000000000002</c:v>
                </c:pt>
                <c:pt idx="1865">
                  <c:v>0.373</c:v>
                </c:pt>
                <c:pt idx="1866">
                  <c:v>0.37320000000000003</c:v>
                </c:pt>
                <c:pt idx="1867">
                  <c:v>0.37340000000000001</c:v>
                </c:pt>
                <c:pt idx="1868">
                  <c:v>0.37360000000000004</c:v>
                </c:pt>
                <c:pt idx="1869">
                  <c:v>0.37380000000000002</c:v>
                </c:pt>
                <c:pt idx="1870">
                  <c:v>0.374</c:v>
                </c:pt>
                <c:pt idx="1871">
                  <c:v>0.37420000000000003</c:v>
                </c:pt>
                <c:pt idx="1872">
                  <c:v>0.37440000000000001</c:v>
                </c:pt>
                <c:pt idx="1873">
                  <c:v>0.37460000000000004</c:v>
                </c:pt>
                <c:pt idx="1874">
                  <c:v>0.37480000000000002</c:v>
                </c:pt>
                <c:pt idx="1875">
                  <c:v>0.375</c:v>
                </c:pt>
                <c:pt idx="1876">
                  <c:v>0.37520000000000003</c:v>
                </c:pt>
                <c:pt idx="1877">
                  <c:v>0.37540000000000001</c:v>
                </c:pt>
                <c:pt idx="1878">
                  <c:v>0.37560000000000004</c:v>
                </c:pt>
                <c:pt idx="1879">
                  <c:v>0.37580000000000002</c:v>
                </c:pt>
                <c:pt idx="1880">
                  <c:v>0.376</c:v>
                </c:pt>
                <c:pt idx="1881">
                  <c:v>0.37620000000000003</c:v>
                </c:pt>
                <c:pt idx="1882">
                  <c:v>0.37640000000000001</c:v>
                </c:pt>
                <c:pt idx="1883">
                  <c:v>0.37659999999999999</c:v>
                </c:pt>
                <c:pt idx="1884">
                  <c:v>0.37680000000000002</c:v>
                </c:pt>
                <c:pt idx="1885">
                  <c:v>0.377</c:v>
                </c:pt>
                <c:pt idx="1886">
                  <c:v>0.37720000000000004</c:v>
                </c:pt>
                <c:pt idx="1887">
                  <c:v>0.37740000000000001</c:v>
                </c:pt>
                <c:pt idx="1888">
                  <c:v>0.37759999999999999</c:v>
                </c:pt>
                <c:pt idx="1889">
                  <c:v>0.37780000000000002</c:v>
                </c:pt>
                <c:pt idx="1890">
                  <c:v>0.378</c:v>
                </c:pt>
                <c:pt idx="1891">
                  <c:v>0.37820000000000004</c:v>
                </c:pt>
                <c:pt idx="1892">
                  <c:v>0.37840000000000001</c:v>
                </c:pt>
                <c:pt idx="1893">
                  <c:v>0.37859999999999999</c:v>
                </c:pt>
                <c:pt idx="1894">
                  <c:v>0.37880000000000003</c:v>
                </c:pt>
                <c:pt idx="1895">
                  <c:v>0.379</c:v>
                </c:pt>
                <c:pt idx="1896">
                  <c:v>0.37920000000000004</c:v>
                </c:pt>
                <c:pt idx="1897">
                  <c:v>0.37940000000000002</c:v>
                </c:pt>
                <c:pt idx="1898">
                  <c:v>0.37959999999999999</c:v>
                </c:pt>
                <c:pt idx="1899">
                  <c:v>0.37980000000000003</c:v>
                </c:pt>
                <c:pt idx="1900">
                  <c:v>0.38</c:v>
                </c:pt>
                <c:pt idx="1901">
                  <c:v>0.38020000000000004</c:v>
                </c:pt>
                <c:pt idx="1902">
                  <c:v>0.38040000000000002</c:v>
                </c:pt>
                <c:pt idx="1903">
                  <c:v>0.38059999999999999</c:v>
                </c:pt>
                <c:pt idx="1904">
                  <c:v>0.38080000000000003</c:v>
                </c:pt>
                <c:pt idx="1905">
                  <c:v>0.38100000000000001</c:v>
                </c:pt>
                <c:pt idx="1906">
                  <c:v>0.38120000000000004</c:v>
                </c:pt>
                <c:pt idx="1907">
                  <c:v>0.38140000000000002</c:v>
                </c:pt>
                <c:pt idx="1908">
                  <c:v>0.38159999999999999</c:v>
                </c:pt>
                <c:pt idx="1909">
                  <c:v>0.38180000000000003</c:v>
                </c:pt>
                <c:pt idx="1910">
                  <c:v>0.38200000000000001</c:v>
                </c:pt>
                <c:pt idx="1911">
                  <c:v>0.38220000000000004</c:v>
                </c:pt>
                <c:pt idx="1912">
                  <c:v>0.38240000000000002</c:v>
                </c:pt>
                <c:pt idx="1913">
                  <c:v>0.3826</c:v>
                </c:pt>
                <c:pt idx="1914">
                  <c:v>0.38280000000000003</c:v>
                </c:pt>
                <c:pt idx="1915">
                  <c:v>0.38300000000000001</c:v>
                </c:pt>
                <c:pt idx="1916">
                  <c:v>0.38320000000000004</c:v>
                </c:pt>
                <c:pt idx="1917">
                  <c:v>0.38340000000000002</c:v>
                </c:pt>
                <c:pt idx="1918">
                  <c:v>0.3836</c:v>
                </c:pt>
                <c:pt idx="1919">
                  <c:v>0.38380000000000003</c:v>
                </c:pt>
                <c:pt idx="1920">
                  <c:v>0.38400000000000001</c:v>
                </c:pt>
                <c:pt idx="1921">
                  <c:v>0.38420000000000004</c:v>
                </c:pt>
                <c:pt idx="1922">
                  <c:v>0.38440000000000002</c:v>
                </c:pt>
                <c:pt idx="1923">
                  <c:v>0.3846</c:v>
                </c:pt>
                <c:pt idx="1924">
                  <c:v>0.38480000000000003</c:v>
                </c:pt>
                <c:pt idx="1925">
                  <c:v>0.38500000000000001</c:v>
                </c:pt>
                <c:pt idx="1926">
                  <c:v>0.38520000000000004</c:v>
                </c:pt>
                <c:pt idx="1927">
                  <c:v>0.38540000000000002</c:v>
                </c:pt>
                <c:pt idx="1928">
                  <c:v>0.3856</c:v>
                </c:pt>
                <c:pt idx="1929">
                  <c:v>0.38580000000000003</c:v>
                </c:pt>
                <c:pt idx="1930">
                  <c:v>0.38600000000000001</c:v>
                </c:pt>
                <c:pt idx="1931">
                  <c:v>0.38620000000000004</c:v>
                </c:pt>
                <c:pt idx="1932">
                  <c:v>0.38640000000000002</c:v>
                </c:pt>
                <c:pt idx="1933">
                  <c:v>0.3866</c:v>
                </c:pt>
                <c:pt idx="1934">
                  <c:v>0.38680000000000003</c:v>
                </c:pt>
                <c:pt idx="1935">
                  <c:v>0.38700000000000001</c:v>
                </c:pt>
                <c:pt idx="1936">
                  <c:v>0.38720000000000004</c:v>
                </c:pt>
                <c:pt idx="1937">
                  <c:v>0.38740000000000002</c:v>
                </c:pt>
                <c:pt idx="1938">
                  <c:v>0.3876</c:v>
                </c:pt>
                <c:pt idx="1939">
                  <c:v>0.38780000000000003</c:v>
                </c:pt>
                <c:pt idx="1940">
                  <c:v>0.38800000000000001</c:v>
                </c:pt>
                <c:pt idx="1941">
                  <c:v>0.38820000000000005</c:v>
                </c:pt>
                <c:pt idx="1942">
                  <c:v>0.38840000000000002</c:v>
                </c:pt>
                <c:pt idx="1943">
                  <c:v>0.3886</c:v>
                </c:pt>
                <c:pt idx="1944">
                  <c:v>0.38880000000000003</c:v>
                </c:pt>
                <c:pt idx="1945">
                  <c:v>0.38900000000000001</c:v>
                </c:pt>
                <c:pt idx="1946">
                  <c:v>0.38920000000000005</c:v>
                </c:pt>
                <c:pt idx="1947">
                  <c:v>0.38940000000000002</c:v>
                </c:pt>
                <c:pt idx="1948">
                  <c:v>0.3896</c:v>
                </c:pt>
                <c:pt idx="1949">
                  <c:v>0.38980000000000004</c:v>
                </c:pt>
                <c:pt idx="1950">
                  <c:v>0.39</c:v>
                </c:pt>
                <c:pt idx="1951">
                  <c:v>0.39019999999999999</c:v>
                </c:pt>
                <c:pt idx="1952">
                  <c:v>0.39040000000000002</c:v>
                </c:pt>
                <c:pt idx="1953">
                  <c:v>0.3906</c:v>
                </c:pt>
                <c:pt idx="1954">
                  <c:v>0.39080000000000004</c:v>
                </c:pt>
                <c:pt idx="1955">
                  <c:v>0.39100000000000001</c:v>
                </c:pt>
                <c:pt idx="1956">
                  <c:v>0.39119999999999999</c:v>
                </c:pt>
                <c:pt idx="1957">
                  <c:v>0.39140000000000003</c:v>
                </c:pt>
                <c:pt idx="1958">
                  <c:v>0.3916</c:v>
                </c:pt>
                <c:pt idx="1959">
                  <c:v>0.39180000000000004</c:v>
                </c:pt>
                <c:pt idx="1960">
                  <c:v>0.39200000000000002</c:v>
                </c:pt>
                <c:pt idx="1961">
                  <c:v>0.39219999999999999</c:v>
                </c:pt>
                <c:pt idx="1962">
                  <c:v>0.39240000000000003</c:v>
                </c:pt>
                <c:pt idx="1963">
                  <c:v>0.3926</c:v>
                </c:pt>
                <c:pt idx="1964">
                  <c:v>0.39280000000000004</c:v>
                </c:pt>
                <c:pt idx="1965">
                  <c:v>0.39300000000000002</c:v>
                </c:pt>
                <c:pt idx="1966">
                  <c:v>0.39319999999999999</c:v>
                </c:pt>
                <c:pt idx="1967">
                  <c:v>0.39340000000000003</c:v>
                </c:pt>
                <c:pt idx="1968">
                  <c:v>0.39360000000000001</c:v>
                </c:pt>
                <c:pt idx="1969">
                  <c:v>0.39380000000000004</c:v>
                </c:pt>
                <c:pt idx="1970">
                  <c:v>0.39400000000000002</c:v>
                </c:pt>
                <c:pt idx="1971">
                  <c:v>0.39419999999999999</c:v>
                </c:pt>
                <c:pt idx="1972">
                  <c:v>0.39440000000000003</c:v>
                </c:pt>
                <c:pt idx="1973">
                  <c:v>0.39460000000000001</c:v>
                </c:pt>
                <c:pt idx="1974">
                  <c:v>0.39480000000000004</c:v>
                </c:pt>
                <c:pt idx="1975">
                  <c:v>0.39500000000000002</c:v>
                </c:pt>
                <c:pt idx="1976">
                  <c:v>0.3952</c:v>
                </c:pt>
                <c:pt idx="1977">
                  <c:v>0.39540000000000003</c:v>
                </c:pt>
                <c:pt idx="1978">
                  <c:v>0.39560000000000001</c:v>
                </c:pt>
                <c:pt idx="1979">
                  <c:v>0.39580000000000004</c:v>
                </c:pt>
                <c:pt idx="1980">
                  <c:v>0.39600000000000002</c:v>
                </c:pt>
                <c:pt idx="1981">
                  <c:v>0.3962</c:v>
                </c:pt>
                <c:pt idx="1982">
                  <c:v>0.39640000000000003</c:v>
                </c:pt>
                <c:pt idx="1983">
                  <c:v>0.39660000000000001</c:v>
                </c:pt>
                <c:pt idx="1984">
                  <c:v>0.39680000000000004</c:v>
                </c:pt>
                <c:pt idx="1985">
                  <c:v>0.39700000000000002</c:v>
                </c:pt>
                <c:pt idx="1986">
                  <c:v>0.3972</c:v>
                </c:pt>
                <c:pt idx="1987">
                  <c:v>0.39740000000000003</c:v>
                </c:pt>
                <c:pt idx="1988">
                  <c:v>0.39760000000000001</c:v>
                </c:pt>
                <c:pt idx="1989">
                  <c:v>0.39780000000000004</c:v>
                </c:pt>
                <c:pt idx="1990">
                  <c:v>0.39800000000000002</c:v>
                </c:pt>
                <c:pt idx="1991">
                  <c:v>0.3982</c:v>
                </c:pt>
                <c:pt idx="1992">
                  <c:v>0.39840000000000003</c:v>
                </c:pt>
                <c:pt idx="1993">
                  <c:v>0.39860000000000001</c:v>
                </c:pt>
                <c:pt idx="1994">
                  <c:v>0.39880000000000004</c:v>
                </c:pt>
                <c:pt idx="1995">
                  <c:v>0.39900000000000002</c:v>
                </c:pt>
                <c:pt idx="1996">
                  <c:v>0.3992</c:v>
                </c:pt>
                <c:pt idx="1997">
                  <c:v>0.39940000000000003</c:v>
                </c:pt>
                <c:pt idx="1998">
                  <c:v>0.39960000000000001</c:v>
                </c:pt>
                <c:pt idx="1999">
                  <c:v>0.39980000000000004</c:v>
                </c:pt>
                <c:pt idx="2000">
                  <c:v>0.4</c:v>
                </c:pt>
                <c:pt idx="2001">
                  <c:v>0.4002</c:v>
                </c:pt>
                <c:pt idx="2002">
                  <c:v>0.40040000000000003</c:v>
                </c:pt>
                <c:pt idx="2003">
                  <c:v>0.40060000000000001</c:v>
                </c:pt>
                <c:pt idx="2004">
                  <c:v>0.40080000000000005</c:v>
                </c:pt>
                <c:pt idx="2005">
                  <c:v>0.40100000000000002</c:v>
                </c:pt>
                <c:pt idx="2006">
                  <c:v>0.4012</c:v>
                </c:pt>
                <c:pt idx="2007">
                  <c:v>0.40140000000000003</c:v>
                </c:pt>
                <c:pt idx="2008">
                  <c:v>0.40160000000000001</c:v>
                </c:pt>
                <c:pt idx="2009">
                  <c:v>0.40180000000000005</c:v>
                </c:pt>
                <c:pt idx="2010">
                  <c:v>0.40200000000000002</c:v>
                </c:pt>
                <c:pt idx="2011">
                  <c:v>0.4022</c:v>
                </c:pt>
                <c:pt idx="2012">
                  <c:v>0.40240000000000004</c:v>
                </c:pt>
                <c:pt idx="2013">
                  <c:v>0.40260000000000001</c:v>
                </c:pt>
                <c:pt idx="2014">
                  <c:v>0.40280000000000005</c:v>
                </c:pt>
                <c:pt idx="2015">
                  <c:v>0.40300000000000002</c:v>
                </c:pt>
                <c:pt idx="2016">
                  <c:v>0.4032</c:v>
                </c:pt>
                <c:pt idx="2017">
                  <c:v>0.40340000000000004</c:v>
                </c:pt>
                <c:pt idx="2018">
                  <c:v>0.40360000000000001</c:v>
                </c:pt>
                <c:pt idx="2019">
                  <c:v>0.40379999999999999</c:v>
                </c:pt>
                <c:pt idx="2020">
                  <c:v>0.40400000000000003</c:v>
                </c:pt>
                <c:pt idx="2021">
                  <c:v>0.4042</c:v>
                </c:pt>
                <c:pt idx="2022">
                  <c:v>0.40440000000000004</c:v>
                </c:pt>
                <c:pt idx="2023">
                  <c:v>0.40460000000000002</c:v>
                </c:pt>
                <c:pt idx="2024">
                  <c:v>0.40479999999999999</c:v>
                </c:pt>
                <c:pt idx="2025">
                  <c:v>0.40500000000000003</c:v>
                </c:pt>
                <c:pt idx="2026">
                  <c:v>0.4052</c:v>
                </c:pt>
                <c:pt idx="2027">
                  <c:v>0.40540000000000004</c:v>
                </c:pt>
                <c:pt idx="2028">
                  <c:v>0.40560000000000002</c:v>
                </c:pt>
                <c:pt idx="2029">
                  <c:v>0.40579999999999999</c:v>
                </c:pt>
                <c:pt idx="2030">
                  <c:v>0.40600000000000003</c:v>
                </c:pt>
                <c:pt idx="2031">
                  <c:v>0.40620000000000001</c:v>
                </c:pt>
                <c:pt idx="2032">
                  <c:v>0.40640000000000004</c:v>
                </c:pt>
                <c:pt idx="2033">
                  <c:v>0.40660000000000002</c:v>
                </c:pt>
                <c:pt idx="2034">
                  <c:v>0.40679999999999999</c:v>
                </c:pt>
                <c:pt idx="2035">
                  <c:v>0.40700000000000003</c:v>
                </c:pt>
                <c:pt idx="2036">
                  <c:v>0.40720000000000001</c:v>
                </c:pt>
                <c:pt idx="2037">
                  <c:v>0.40740000000000004</c:v>
                </c:pt>
                <c:pt idx="2038">
                  <c:v>0.40760000000000002</c:v>
                </c:pt>
                <c:pt idx="2039">
                  <c:v>0.4078</c:v>
                </c:pt>
                <c:pt idx="2040">
                  <c:v>0.40800000000000003</c:v>
                </c:pt>
                <c:pt idx="2041">
                  <c:v>0.40820000000000001</c:v>
                </c:pt>
                <c:pt idx="2042">
                  <c:v>0.40840000000000004</c:v>
                </c:pt>
                <c:pt idx="2043">
                  <c:v>0.40860000000000002</c:v>
                </c:pt>
                <c:pt idx="2044">
                  <c:v>0.4088</c:v>
                </c:pt>
                <c:pt idx="2045">
                  <c:v>0.40900000000000003</c:v>
                </c:pt>
                <c:pt idx="2046">
                  <c:v>0.40920000000000001</c:v>
                </c:pt>
                <c:pt idx="2047">
                  <c:v>0.40940000000000004</c:v>
                </c:pt>
                <c:pt idx="2048">
                  <c:v>0.40960000000000002</c:v>
                </c:pt>
                <c:pt idx="2049">
                  <c:v>0.4098</c:v>
                </c:pt>
                <c:pt idx="2050">
                  <c:v>0.41000000000000003</c:v>
                </c:pt>
                <c:pt idx="2051">
                  <c:v>0.41020000000000001</c:v>
                </c:pt>
                <c:pt idx="2052">
                  <c:v>0.41040000000000004</c:v>
                </c:pt>
                <c:pt idx="2053">
                  <c:v>0.41060000000000002</c:v>
                </c:pt>
                <c:pt idx="2054">
                  <c:v>0.4108</c:v>
                </c:pt>
                <c:pt idx="2055">
                  <c:v>0.41100000000000003</c:v>
                </c:pt>
                <c:pt idx="2056">
                  <c:v>0.41120000000000001</c:v>
                </c:pt>
                <c:pt idx="2057">
                  <c:v>0.41140000000000004</c:v>
                </c:pt>
                <c:pt idx="2058">
                  <c:v>0.41160000000000002</c:v>
                </c:pt>
                <c:pt idx="2059">
                  <c:v>0.4118</c:v>
                </c:pt>
                <c:pt idx="2060">
                  <c:v>0.41200000000000003</c:v>
                </c:pt>
                <c:pt idx="2061">
                  <c:v>0.41220000000000001</c:v>
                </c:pt>
                <c:pt idx="2062">
                  <c:v>0.41240000000000004</c:v>
                </c:pt>
                <c:pt idx="2063">
                  <c:v>0.41260000000000002</c:v>
                </c:pt>
                <c:pt idx="2064">
                  <c:v>0.4128</c:v>
                </c:pt>
                <c:pt idx="2065">
                  <c:v>0.41300000000000003</c:v>
                </c:pt>
                <c:pt idx="2066">
                  <c:v>0.41320000000000001</c:v>
                </c:pt>
                <c:pt idx="2067">
                  <c:v>0.41340000000000005</c:v>
                </c:pt>
                <c:pt idx="2068">
                  <c:v>0.41360000000000002</c:v>
                </c:pt>
                <c:pt idx="2069">
                  <c:v>0.4138</c:v>
                </c:pt>
                <c:pt idx="2070">
                  <c:v>0.41400000000000003</c:v>
                </c:pt>
                <c:pt idx="2071">
                  <c:v>0.41420000000000001</c:v>
                </c:pt>
                <c:pt idx="2072">
                  <c:v>0.41440000000000005</c:v>
                </c:pt>
                <c:pt idx="2073">
                  <c:v>0.41460000000000002</c:v>
                </c:pt>
                <c:pt idx="2074">
                  <c:v>0.4148</c:v>
                </c:pt>
                <c:pt idx="2075">
                  <c:v>0.41500000000000004</c:v>
                </c:pt>
                <c:pt idx="2076">
                  <c:v>0.41520000000000001</c:v>
                </c:pt>
                <c:pt idx="2077">
                  <c:v>0.41540000000000005</c:v>
                </c:pt>
                <c:pt idx="2078">
                  <c:v>0.41560000000000002</c:v>
                </c:pt>
                <c:pt idx="2079">
                  <c:v>0.4158</c:v>
                </c:pt>
                <c:pt idx="2080">
                  <c:v>0.41600000000000004</c:v>
                </c:pt>
                <c:pt idx="2081">
                  <c:v>0.41620000000000001</c:v>
                </c:pt>
                <c:pt idx="2082">
                  <c:v>0.41639999999999999</c:v>
                </c:pt>
                <c:pt idx="2083">
                  <c:v>0.41660000000000003</c:v>
                </c:pt>
                <c:pt idx="2084">
                  <c:v>0.4168</c:v>
                </c:pt>
                <c:pt idx="2085">
                  <c:v>0.41700000000000004</c:v>
                </c:pt>
                <c:pt idx="2086">
                  <c:v>0.41720000000000002</c:v>
                </c:pt>
                <c:pt idx="2087">
                  <c:v>0.41739999999999999</c:v>
                </c:pt>
                <c:pt idx="2088">
                  <c:v>0.41760000000000003</c:v>
                </c:pt>
                <c:pt idx="2089">
                  <c:v>0.4178</c:v>
                </c:pt>
                <c:pt idx="2090">
                  <c:v>0.41800000000000004</c:v>
                </c:pt>
                <c:pt idx="2091">
                  <c:v>0.41820000000000002</c:v>
                </c:pt>
                <c:pt idx="2092">
                  <c:v>0.41839999999999999</c:v>
                </c:pt>
                <c:pt idx="2093">
                  <c:v>0.41860000000000003</c:v>
                </c:pt>
                <c:pt idx="2094">
                  <c:v>0.41880000000000001</c:v>
                </c:pt>
                <c:pt idx="2095">
                  <c:v>0.41900000000000004</c:v>
                </c:pt>
                <c:pt idx="2096">
                  <c:v>0.41920000000000002</c:v>
                </c:pt>
                <c:pt idx="2097">
                  <c:v>0.4194</c:v>
                </c:pt>
                <c:pt idx="2098">
                  <c:v>0.41960000000000003</c:v>
                </c:pt>
                <c:pt idx="2099">
                  <c:v>0.41980000000000001</c:v>
                </c:pt>
                <c:pt idx="2100">
                  <c:v>0.42000000000000004</c:v>
                </c:pt>
                <c:pt idx="2101">
                  <c:v>0.42020000000000002</c:v>
                </c:pt>
                <c:pt idx="2102">
                  <c:v>0.4204</c:v>
                </c:pt>
                <c:pt idx="2103">
                  <c:v>0.42060000000000003</c:v>
                </c:pt>
                <c:pt idx="2104">
                  <c:v>0.42080000000000001</c:v>
                </c:pt>
                <c:pt idx="2105">
                  <c:v>0.42100000000000004</c:v>
                </c:pt>
                <c:pt idx="2106">
                  <c:v>0.42120000000000002</c:v>
                </c:pt>
                <c:pt idx="2107">
                  <c:v>0.4214</c:v>
                </c:pt>
                <c:pt idx="2108">
                  <c:v>0.42160000000000003</c:v>
                </c:pt>
                <c:pt idx="2109">
                  <c:v>0.42180000000000001</c:v>
                </c:pt>
                <c:pt idx="2110">
                  <c:v>0.42200000000000004</c:v>
                </c:pt>
                <c:pt idx="2111">
                  <c:v>0.42220000000000002</c:v>
                </c:pt>
                <c:pt idx="2112">
                  <c:v>0.4224</c:v>
                </c:pt>
                <c:pt idx="2113">
                  <c:v>0.42260000000000003</c:v>
                </c:pt>
                <c:pt idx="2114">
                  <c:v>0.42280000000000001</c:v>
                </c:pt>
                <c:pt idx="2115">
                  <c:v>0.42300000000000004</c:v>
                </c:pt>
                <c:pt idx="2116">
                  <c:v>0.42320000000000002</c:v>
                </c:pt>
                <c:pt idx="2117">
                  <c:v>0.4234</c:v>
                </c:pt>
                <c:pt idx="2118">
                  <c:v>0.42360000000000003</c:v>
                </c:pt>
                <c:pt idx="2119">
                  <c:v>0.42380000000000001</c:v>
                </c:pt>
                <c:pt idx="2120">
                  <c:v>0.42400000000000004</c:v>
                </c:pt>
                <c:pt idx="2121">
                  <c:v>0.42420000000000002</c:v>
                </c:pt>
                <c:pt idx="2122">
                  <c:v>0.4244</c:v>
                </c:pt>
                <c:pt idx="2123">
                  <c:v>0.42460000000000003</c:v>
                </c:pt>
                <c:pt idx="2124">
                  <c:v>0.42480000000000001</c:v>
                </c:pt>
                <c:pt idx="2125">
                  <c:v>0.42500000000000004</c:v>
                </c:pt>
                <c:pt idx="2126">
                  <c:v>0.42520000000000002</c:v>
                </c:pt>
                <c:pt idx="2127">
                  <c:v>0.4254</c:v>
                </c:pt>
                <c:pt idx="2128">
                  <c:v>0.42560000000000003</c:v>
                </c:pt>
                <c:pt idx="2129">
                  <c:v>0.42580000000000001</c:v>
                </c:pt>
                <c:pt idx="2130">
                  <c:v>0.42600000000000005</c:v>
                </c:pt>
                <c:pt idx="2131">
                  <c:v>0.42620000000000002</c:v>
                </c:pt>
                <c:pt idx="2132">
                  <c:v>0.4264</c:v>
                </c:pt>
                <c:pt idx="2133">
                  <c:v>0.42660000000000003</c:v>
                </c:pt>
                <c:pt idx="2134">
                  <c:v>0.42680000000000001</c:v>
                </c:pt>
                <c:pt idx="2135">
                  <c:v>0.42700000000000005</c:v>
                </c:pt>
                <c:pt idx="2136">
                  <c:v>0.42720000000000002</c:v>
                </c:pt>
                <c:pt idx="2137">
                  <c:v>0.4274</c:v>
                </c:pt>
                <c:pt idx="2138">
                  <c:v>0.42760000000000004</c:v>
                </c:pt>
                <c:pt idx="2139">
                  <c:v>0.42780000000000001</c:v>
                </c:pt>
                <c:pt idx="2140">
                  <c:v>0.42800000000000005</c:v>
                </c:pt>
                <c:pt idx="2141">
                  <c:v>0.42820000000000003</c:v>
                </c:pt>
                <c:pt idx="2142">
                  <c:v>0.4284</c:v>
                </c:pt>
                <c:pt idx="2143">
                  <c:v>0.42860000000000004</c:v>
                </c:pt>
                <c:pt idx="2144">
                  <c:v>0.42880000000000001</c:v>
                </c:pt>
                <c:pt idx="2145">
                  <c:v>0.42900000000000005</c:v>
                </c:pt>
                <c:pt idx="2146">
                  <c:v>0.42920000000000003</c:v>
                </c:pt>
                <c:pt idx="2147">
                  <c:v>0.4294</c:v>
                </c:pt>
                <c:pt idx="2148">
                  <c:v>0.42960000000000004</c:v>
                </c:pt>
                <c:pt idx="2149">
                  <c:v>0.42980000000000002</c:v>
                </c:pt>
                <c:pt idx="2150">
                  <c:v>0.43</c:v>
                </c:pt>
                <c:pt idx="2151">
                  <c:v>0.43020000000000003</c:v>
                </c:pt>
                <c:pt idx="2152">
                  <c:v>0.4304</c:v>
                </c:pt>
                <c:pt idx="2153">
                  <c:v>0.43060000000000004</c:v>
                </c:pt>
                <c:pt idx="2154">
                  <c:v>0.43080000000000002</c:v>
                </c:pt>
                <c:pt idx="2155">
                  <c:v>0.43099999999999999</c:v>
                </c:pt>
                <c:pt idx="2156">
                  <c:v>0.43120000000000003</c:v>
                </c:pt>
                <c:pt idx="2157">
                  <c:v>0.43140000000000001</c:v>
                </c:pt>
                <c:pt idx="2158">
                  <c:v>0.43160000000000004</c:v>
                </c:pt>
                <c:pt idx="2159">
                  <c:v>0.43180000000000002</c:v>
                </c:pt>
                <c:pt idx="2160">
                  <c:v>0.432</c:v>
                </c:pt>
                <c:pt idx="2161">
                  <c:v>0.43220000000000003</c:v>
                </c:pt>
                <c:pt idx="2162">
                  <c:v>0.43240000000000001</c:v>
                </c:pt>
                <c:pt idx="2163">
                  <c:v>0.43260000000000004</c:v>
                </c:pt>
                <c:pt idx="2164">
                  <c:v>0.43280000000000002</c:v>
                </c:pt>
                <c:pt idx="2165">
                  <c:v>0.433</c:v>
                </c:pt>
                <c:pt idx="2166">
                  <c:v>0.43320000000000003</c:v>
                </c:pt>
                <c:pt idx="2167">
                  <c:v>0.43340000000000001</c:v>
                </c:pt>
                <c:pt idx="2168">
                  <c:v>0.43360000000000004</c:v>
                </c:pt>
                <c:pt idx="2169">
                  <c:v>0.43380000000000002</c:v>
                </c:pt>
                <c:pt idx="2170">
                  <c:v>0.434</c:v>
                </c:pt>
                <c:pt idx="2171">
                  <c:v>0.43420000000000003</c:v>
                </c:pt>
                <c:pt idx="2172">
                  <c:v>0.43440000000000001</c:v>
                </c:pt>
                <c:pt idx="2173">
                  <c:v>0.43460000000000004</c:v>
                </c:pt>
                <c:pt idx="2174">
                  <c:v>0.43480000000000002</c:v>
                </c:pt>
                <c:pt idx="2175">
                  <c:v>0.435</c:v>
                </c:pt>
                <c:pt idx="2176">
                  <c:v>0.43520000000000003</c:v>
                </c:pt>
                <c:pt idx="2177">
                  <c:v>0.43540000000000001</c:v>
                </c:pt>
                <c:pt idx="2178">
                  <c:v>0.43560000000000004</c:v>
                </c:pt>
                <c:pt idx="2179">
                  <c:v>0.43580000000000002</c:v>
                </c:pt>
                <c:pt idx="2180">
                  <c:v>0.436</c:v>
                </c:pt>
                <c:pt idx="2181">
                  <c:v>0.43620000000000003</c:v>
                </c:pt>
                <c:pt idx="2182">
                  <c:v>0.43640000000000001</c:v>
                </c:pt>
                <c:pt idx="2183">
                  <c:v>0.43660000000000004</c:v>
                </c:pt>
                <c:pt idx="2184">
                  <c:v>0.43680000000000002</c:v>
                </c:pt>
                <c:pt idx="2185">
                  <c:v>0.437</c:v>
                </c:pt>
                <c:pt idx="2186">
                  <c:v>0.43720000000000003</c:v>
                </c:pt>
                <c:pt idx="2187">
                  <c:v>0.43740000000000001</c:v>
                </c:pt>
                <c:pt idx="2188">
                  <c:v>0.43760000000000004</c:v>
                </c:pt>
                <c:pt idx="2189">
                  <c:v>0.43780000000000002</c:v>
                </c:pt>
                <c:pt idx="2190">
                  <c:v>0.438</c:v>
                </c:pt>
                <c:pt idx="2191">
                  <c:v>0.43820000000000003</c:v>
                </c:pt>
                <c:pt idx="2192">
                  <c:v>0.43840000000000001</c:v>
                </c:pt>
                <c:pt idx="2193">
                  <c:v>0.43860000000000005</c:v>
                </c:pt>
                <c:pt idx="2194">
                  <c:v>0.43880000000000002</c:v>
                </c:pt>
                <c:pt idx="2195">
                  <c:v>0.439</c:v>
                </c:pt>
                <c:pt idx="2196">
                  <c:v>0.43920000000000003</c:v>
                </c:pt>
                <c:pt idx="2197">
                  <c:v>0.43940000000000001</c:v>
                </c:pt>
                <c:pt idx="2198">
                  <c:v>0.43960000000000005</c:v>
                </c:pt>
                <c:pt idx="2199">
                  <c:v>0.43980000000000002</c:v>
                </c:pt>
                <c:pt idx="2200">
                  <c:v>0.44</c:v>
                </c:pt>
                <c:pt idx="2201">
                  <c:v>0.44020000000000004</c:v>
                </c:pt>
                <c:pt idx="2202">
                  <c:v>0.44040000000000001</c:v>
                </c:pt>
                <c:pt idx="2203">
                  <c:v>0.44060000000000005</c:v>
                </c:pt>
                <c:pt idx="2204">
                  <c:v>0.44080000000000003</c:v>
                </c:pt>
                <c:pt idx="2205">
                  <c:v>0.441</c:v>
                </c:pt>
                <c:pt idx="2206">
                  <c:v>0.44120000000000004</c:v>
                </c:pt>
                <c:pt idx="2207">
                  <c:v>0.44140000000000001</c:v>
                </c:pt>
                <c:pt idx="2208">
                  <c:v>0.44160000000000005</c:v>
                </c:pt>
                <c:pt idx="2209">
                  <c:v>0.44180000000000003</c:v>
                </c:pt>
                <c:pt idx="2210">
                  <c:v>0.442</c:v>
                </c:pt>
                <c:pt idx="2211">
                  <c:v>0.44220000000000004</c:v>
                </c:pt>
                <c:pt idx="2212">
                  <c:v>0.44240000000000002</c:v>
                </c:pt>
              </c:numCache>
            </c:numRef>
          </c:xVal>
          <c:yVal>
            <c:numRef>
              <c:f>'100'!$B$2:$B$2214</c:f>
              <c:numCache>
                <c:formatCode>General</c:formatCode>
                <c:ptCount val="2213"/>
                <c:pt idx="0">
                  <c:v>0</c:v>
                </c:pt>
                <c:pt idx="1">
                  <c:v>0.80573899999999998</c:v>
                </c:pt>
                <c:pt idx="2">
                  <c:v>1.8662300000000001</c:v>
                </c:pt>
                <c:pt idx="3">
                  <c:v>2.72038</c:v>
                </c:pt>
                <c:pt idx="4">
                  <c:v>3.6431800000000001</c:v>
                </c:pt>
                <c:pt idx="5">
                  <c:v>4.3021900000000004</c:v>
                </c:pt>
                <c:pt idx="6">
                  <c:v>5.0272800000000002</c:v>
                </c:pt>
                <c:pt idx="7">
                  <c:v>5.7619600000000002</c:v>
                </c:pt>
                <c:pt idx="8">
                  <c:v>6.6661099999999998</c:v>
                </c:pt>
                <c:pt idx="9">
                  <c:v>7.3034699999999999</c:v>
                </c:pt>
                <c:pt idx="10">
                  <c:v>6.9892899999999996</c:v>
                </c:pt>
                <c:pt idx="11">
                  <c:v>6.2313200000000002</c:v>
                </c:pt>
                <c:pt idx="12">
                  <c:v>5.4583399999999997</c:v>
                </c:pt>
                <c:pt idx="13">
                  <c:v>4.6112000000000002</c:v>
                </c:pt>
                <c:pt idx="14">
                  <c:v>3.9342800000000002</c:v>
                </c:pt>
                <c:pt idx="15">
                  <c:v>3.2507299999999999</c:v>
                </c:pt>
                <c:pt idx="16">
                  <c:v>2.5726599999999999</c:v>
                </c:pt>
                <c:pt idx="17">
                  <c:v>1.8146199999999999</c:v>
                </c:pt>
                <c:pt idx="18">
                  <c:v>1.3180700000000001</c:v>
                </c:pt>
                <c:pt idx="19">
                  <c:v>1.49082</c:v>
                </c:pt>
                <c:pt idx="20">
                  <c:v>2.0979299999999999</c:v>
                </c:pt>
                <c:pt idx="21">
                  <c:v>2.7793199999999998</c:v>
                </c:pt>
                <c:pt idx="22">
                  <c:v>3.5290900000000001</c:v>
                </c:pt>
                <c:pt idx="23">
                  <c:v>4.1981200000000003</c:v>
                </c:pt>
                <c:pt idx="24">
                  <c:v>4.82111</c:v>
                </c:pt>
                <c:pt idx="25">
                  <c:v>5.4645099999999998</c:v>
                </c:pt>
                <c:pt idx="26">
                  <c:v>6.1252300000000002</c:v>
                </c:pt>
                <c:pt idx="27">
                  <c:v>6.5539500000000004</c:v>
                </c:pt>
                <c:pt idx="28">
                  <c:v>6.5061600000000004</c:v>
                </c:pt>
                <c:pt idx="29">
                  <c:v>6.0540099999999999</c:v>
                </c:pt>
                <c:pt idx="30">
                  <c:v>5.4701700000000004</c:v>
                </c:pt>
                <c:pt idx="31">
                  <c:v>4.8235799999999998</c:v>
                </c:pt>
                <c:pt idx="32">
                  <c:v>4.2162699999999997</c:v>
                </c:pt>
                <c:pt idx="33">
                  <c:v>3.6487599999999998</c:v>
                </c:pt>
                <c:pt idx="34">
                  <c:v>3.0820500000000002</c:v>
                </c:pt>
                <c:pt idx="35">
                  <c:v>2.5007299999999999</c:v>
                </c:pt>
                <c:pt idx="36">
                  <c:v>2.1443699999999999</c:v>
                </c:pt>
                <c:pt idx="37">
                  <c:v>2.1417099999999998</c:v>
                </c:pt>
                <c:pt idx="38">
                  <c:v>2.5150600000000001</c:v>
                </c:pt>
                <c:pt idx="39">
                  <c:v>3.0367999999999999</c:v>
                </c:pt>
                <c:pt idx="40">
                  <c:v>3.5816400000000002</c:v>
                </c:pt>
                <c:pt idx="41">
                  <c:v>4.1436500000000001</c:v>
                </c:pt>
                <c:pt idx="42">
                  <c:v>4.6727499999999997</c:v>
                </c:pt>
                <c:pt idx="43">
                  <c:v>5.1963499999999998</c:v>
                </c:pt>
                <c:pt idx="44">
                  <c:v>5.7188699999999999</c:v>
                </c:pt>
                <c:pt idx="45">
                  <c:v>6.0687800000000003</c:v>
                </c:pt>
                <c:pt idx="46">
                  <c:v>6.0930499999999999</c:v>
                </c:pt>
                <c:pt idx="47">
                  <c:v>5.8272300000000001</c:v>
                </c:pt>
                <c:pt idx="48">
                  <c:v>5.4260799999999998</c:v>
                </c:pt>
                <c:pt idx="49">
                  <c:v>4.9143499999999998</c:v>
                </c:pt>
                <c:pt idx="50">
                  <c:v>4.3845099999999997</c:v>
                </c:pt>
                <c:pt idx="51">
                  <c:v>3.93669</c:v>
                </c:pt>
                <c:pt idx="52">
                  <c:v>3.4908199999999998</c:v>
                </c:pt>
                <c:pt idx="53">
                  <c:v>3.0270600000000001</c:v>
                </c:pt>
                <c:pt idx="54">
                  <c:v>2.76146</c:v>
                </c:pt>
                <c:pt idx="55">
                  <c:v>2.6918700000000002</c:v>
                </c:pt>
                <c:pt idx="56">
                  <c:v>2.9019699999999999</c:v>
                </c:pt>
                <c:pt idx="57">
                  <c:v>3.2545700000000002</c:v>
                </c:pt>
                <c:pt idx="58">
                  <c:v>3.70858</c:v>
                </c:pt>
                <c:pt idx="59">
                  <c:v>4.1880300000000004</c:v>
                </c:pt>
                <c:pt idx="60">
                  <c:v>4.6415100000000002</c:v>
                </c:pt>
                <c:pt idx="61">
                  <c:v>5.0552400000000004</c:v>
                </c:pt>
                <c:pt idx="62">
                  <c:v>5.4432900000000002</c:v>
                </c:pt>
                <c:pt idx="63">
                  <c:v>5.6804100000000002</c:v>
                </c:pt>
                <c:pt idx="64">
                  <c:v>5.7799100000000001</c:v>
                </c:pt>
                <c:pt idx="65">
                  <c:v>5.65754</c:v>
                </c:pt>
                <c:pt idx="66">
                  <c:v>5.3913200000000003</c:v>
                </c:pt>
                <c:pt idx="67">
                  <c:v>4.9669100000000004</c:v>
                </c:pt>
                <c:pt idx="68">
                  <c:v>4.5446299999999997</c:v>
                </c:pt>
                <c:pt idx="69">
                  <c:v>4.1443599999999998</c:v>
                </c:pt>
                <c:pt idx="70">
                  <c:v>3.7938900000000002</c:v>
                </c:pt>
                <c:pt idx="71">
                  <c:v>3.44503</c:v>
                </c:pt>
                <c:pt idx="72">
                  <c:v>3.2286700000000002</c:v>
                </c:pt>
                <c:pt idx="73">
                  <c:v>3.1431200000000001</c:v>
                </c:pt>
                <c:pt idx="74">
                  <c:v>3.25813</c:v>
                </c:pt>
                <c:pt idx="75">
                  <c:v>3.4839799999999999</c:v>
                </c:pt>
                <c:pt idx="76">
                  <c:v>3.8256899999999998</c:v>
                </c:pt>
                <c:pt idx="77">
                  <c:v>4.2520600000000002</c:v>
                </c:pt>
                <c:pt idx="78">
                  <c:v>4.6035500000000003</c:v>
                </c:pt>
                <c:pt idx="79">
                  <c:v>4.9579500000000003</c:v>
                </c:pt>
                <c:pt idx="80">
                  <c:v>5.2935499999999998</c:v>
                </c:pt>
                <c:pt idx="81">
                  <c:v>5.5101899999999997</c:v>
                </c:pt>
                <c:pt idx="82">
                  <c:v>5.5917700000000004</c:v>
                </c:pt>
                <c:pt idx="83">
                  <c:v>5.54223</c:v>
                </c:pt>
                <c:pt idx="84">
                  <c:v>5.2920800000000003</c:v>
                </c:pt>
                <c:pt idx="85">
                  <c:v>5.01701</c:v>
                </c:pt>
                <c:pt idx="86">
                  <c:v>4.6858899999999997</c:v>
                </c:pt>
                <c:pt idx="87">
                  <c:v>4.3852099999999998</c:v>
                </c:pt>
                <c:pt idx="88">
                  <c:v>4.06114</c:v>
                </c:pt>
                <c:pt idx="89">
                  <c:v>3.7847499999999998</c:v>
                </c:pt>
                <c:pt idx="90">
                  <c:v>3.5591699999999999</c:v>
                </c:pt>
                <c:pt idx="91">
                  <c:v>3.52108</c:v>
                </c:pt>
                <c:pt idx="92">
                  <c:v>3.4998900000000002</c:v>
                </c:pt>
                <c:pt idx="93">
                  <c:v>3.6744500000000002</c:v>
                </c:pt>
                <c:pt idx="94">
                  <c:v>3.9908899999999998</c:v>
                </c:pt>
                <c:pt idx="95">
                  <c:v>4.3231999999999999</c:v>
                </c:pt>
                <c:pt idx="96">
                  <c:v>4.6457600000000001</c:v>
                </c:pt>
                <c:pt idx="97">
                  <c:v>4.8907800000000003</c:v>
                </c:pt>
                <c:pt idx="98">
                  <c:v>5.1359500000000002</c:v>
                </c:pt>
                <c:pt idx="99">
                  <c:v>5.3305999999999996</c:v>
                </c:pt>
                <c:pt idx="100">
                  <c:v>5.4376300000000004</c:v>
                </c:pt>
                <c:pt idx="101">
                  <c:v>5.4462000000000002</c:v>
                </c:pt>
                <c:pt idx="102">
                  <c:v>5.3397699999999997</c:v>
                </c:pt>
                <c:pt idx="103">
                  <c:v>5.0589300000000001</c:v>
                </c:pt>
                <c:pt idx="104">
                  <c:v>4.8164300000000004</c:v>
                </c:pt>
                <c:pt idx="105">
                  <c:v>4.5342500000000001</c:v>
                </c:pt>
                <c:pt idx="106">
                  <c:v>4.2541900000000004</c:v>
                </c:pt>
                <c:pt idx="107">
                  <c:v>4.0288700000000004</c:v>
                </c:pt>
                <c:pt idx="108">
                  <c:v>3.8995199999999999</c:v>
                </c:pt>
                <c:pt idx="109">
                  <c:v>3.82667</c:v>
                </c:pt>
                <c:pt idx="110">
                  <c:v>3.8082799999999999</c:v>
                </c:pt>
                <c:pt idx="111">
                  <c:v>3.95905</c:v>
                </c:pt>
                <c:pt idx="112">
                  <c:v>4.1277200000000001</c:v>
                </c:pt>
                <c:pt idx="113">
                  <c:v>4.3820499999999996</c:v>
                </c:pt>
                <c:pt idx="114">
                  <c:v>4.6448099999999997</c:v>
                </c:pt>
                <c:pt idx="115">
                  <c:v>4.9184000000000001</c:v>
                </c:pt>
                <c:pt idx="116">
                  <c:v>5.0869099999999996</c:v>
                </c:pt>
                <c:pt idx="117">
                  <c:v>5.29047</c:v>
                </c:pt>
                <c:pt idx="118">
                  <c:v>5.3691899999999997</c:v>
                </c:pt>
                <c:pt idx="119">
                  <c:v>5.3655200000000001</c:v>
                </c:pt>
                <c:pt idx="120">
                  <c:v>5.26241</c:v>
                </c:pt>
                <c:pt idx="121">
                  <c:v>5.13131</c:v>
                </c:pt>
                <c:pt idx="122">
                  <c:v>4.8562099999999999</c:v>
                </c:pt>
                <c:pt idx="123">
                  <c:v>4.6358800000000002</c:v>
                </c:pt>
                <c:pt idx="124">
                  <c:v>4.4325700000000001</c:v>
                </c:pt>
                <c:pt idx="125">
                  <c:v>4.3497500000000002</c:v>
                </c:pt>
                <c:pt idx="126">
                  <c:v>4.1677499999999998</c:v>
                </c:pt>
                <c:pt idx="127">
                  <c:v>4.0755600000000003</c:v>
                </c:pt>
                <c:pt idx="128">
                  <c:v>4.05823</c:v>
                </c:pt>
                <c:pt idx="129">
                  <c:v>4.1681900000000001</c:v>
                </c:pt>
                <c:pt idx="130">
                  <c:v>4.3063200000000004</c:v>
                </c:pt>
                <c:pt idx="131">
                  <c:v>4.5509599999999999</c:v>
                </c:pt>
                <c:pt idx="132">
                  <c:v>4.75373</c:v>
                </c:pt>
                <c:pt idx="133">
                  <c:v>4.8933200000000001</c:v>
                </c:pt>
                <c:pt idx="134">
                  <c:v>5.0921500000000002</c:v>
                </c:pt>
                <c:pt idx="135">
                  <c:v>5.2183299999999999</c:v>
                </c:pt>
                <c:pt idx="136">
                  <c:v>5.3209600000000004</c:v>
                </c:pt>
                <c:pt idx="137">
                  <c:v>5.3771399999999998</c:v>
                </c:pt>
                <c:pt idx="138">
                  <c:v>5.2844899999999999</c:v>
                </c:pt>
                <c:pt idx="139">
                  <c:v>5.1815499999999997</c:v>
                </c:pt>
                <c:pt idx="140">
                  <c:v>4.99329</c:v>
                </c:pt>
                <c:pt idx="141">
                  <c:v>4.8007799999999996</c:v>
                </c:pt>
                <c:pt idx="142">
                  <c:v>4.59497</c:v>
                </c:pt>
                <c:pt idx="143">
                  <c:v>4.5415599999999996</c:v>
                </c:pt>
                <c:pt idx="144">
                  <c:v>4.3965300000000003</c:v>
                </c:pt>
                <c:pt idx="145">
                  <c:v>4.3037599999999996</c:v>
                </c:pt>
                <c:pt idx="146">
                  <c:v>4.3333000000000004</c:v>
                </c:pt>
                <c:pt idx="147">
                  <c:v>4.3362499999999997</c:v>
                </c:pt>
                <c:pt idx="148">
                  <c:v>4.4245299999999999</c:v>
                </c:pt>
                <c:pt idx="149">
                  <c:v>4.6531399999999996</c:v>
                </c:pt>
                <c:pt idx="150">
                  <c:v>4.81935</c:v>
                </c:pt>
                <c:pt idx="151">
                  <c:v>5.0076900000000002</c:v>
                </c:pt>
                <c:pt idx="152">
                  <c:v>5.09429</c:v>
                </c:pt>
                <c:pt idx="153">
                  <c:v>5.1833499999999999</c:v>
                </c:pt>
                <c:pt idx="154">
                  <c:v>5.30471</c:v>
                </c:pt>
                <c:pt idx="155">
                  <c:v>5.3800299999999996</c:v>
                </c:pt>
                <c:pt idx="156">
                  <c:v>5.3575100000000004</c:v>
                </c:pt>
                <c:pt idx="157">
                  <c:v>5.2593399999999999</c:v>
                </c:pt>
                <c:pt idx="158">
                  <c:v>5.0680899999999998</c:v>
                </c:pt>
                <c:pt idx="159">
                  <c:v>4.8992300000000002</c:v>
                </c:pt>
                <c:pt idx="160">
                  <c:v>4.8535199999999996</c:v>
                </c:pt>
                <c:pt idx="161">
                  <c:v>4.7083500000000003</c:v>
                </c:pt>
                <c:pt idx="162">
                  <c:v>4.6493200000000003</c:v>
                </c:pt>
                <c:pt idx="163">
                  <c:v>4.5425199999999997</c:v>
                </c:pt>
                <c:pt idx="164">
                  <c:v>4.5055800000000001</c:v>
                </c:pt>
                <c:pt idx="165">
                  <c:v>4.5782100000000003</c:v>
                </c:pt>
                <c:pt idx="166">
                  <c:v>4.6399900000000001</c:v>
                </c:pt>
                <c:pt idx="167">
                  <c:v>4.7602700000000002</c:v>
                </c:pt>
                <c:pt idx="168">
                  <c:v>4.98306</c:v>
                </c:pt>
                <c:pt idx="169">
                  <c:v>5.0968099999999996</c:v>
                </c:pt>
                <c:pt idx="170">
                  <c:v>5.1208400000000003</c:v>
                </c:pt>
                <c:pt idx="171">
                  <c:v>5.2695100000000004</c:v>
                </c:pt>
                <c:pt idx="172">
                  <c:v>5.3878599999999999</c:v>
                </c:pt>
                <c:pt idx="173">
                  <c:v>5.3935000000000004</c:v>
                </c:pt>
                <c:pt idx="174">
                  <c:v>5.3542300000000003</c:v>
                </c:pt>
                <c:pt idx="175">
                  <c:v>5.2565200000000001</c:v>
                </c:pt>
                <c:pt idx="176">
                  <c:v>5.2323500000000003</c:v>
                </c:pt>
                <c:pt idx="177">
                  <c:v>5.0842200000000002</c:v>
                </c:pt>
                <c:pt idx="178">
                  <c:v>4.9904500000000001</c:v>
                </c:pt>
                <c:pt idx="179">
                  <c:v>4.8732300000000004</c:v>
                </c:pt>
                <c:pt idx="180">
                  <c:v>4.7617700000000003</c:v>
                </c:pt>
                <c:pt idx="181">
                  <c:v>4.7176299999999998</c:v>
                </c:pt>
                <c:pt idx="182">
                  <c:v>4.7136100000000001</c:v>
                </c:pt>
                <c:pt idx="183">
                  <c:v>4.7031099999999997</c:v>
                </c:pt>
                <c:pt idx="184">
                  <c:v>4.70411</c:v>
                </c:pt>
                <c:pt idx="185">
                  <c:v>4.9218200000000003</c:v>
                </c:pt>
                <c:pt idx="186">
                  <c:v>5.0784200000000004</c:v>
                </c:pt>
                <c:pt idx="187">
                  <c:v>5.2281899999999997</c:v>
                </c:pt>
                <c:pt idx="188">
                  <c:v>5.2243599999999999</c:v>
                </c:pt>
                <c:pt idx="189">
                  <c:v>5.33772</c:v>
                </c:pt>
                <c:pt idx="190">
                  <c:v>5.3309800000000003</c:v>
                </c:pt>
                <c:pt idx="191">
                  <c:v>5.3341799999999999</c:v>
                </c:pt>
                <c:pt idx="192">
                  <c:v>5.3708099999999996</c:v>
                </c:pt>
                <c:pt idx="193">
                  <c:v>5.39954</c:v>
                </c:pt>
                <c:pt idx="194">
                  <c:v>5.3378800000000002</c:v>
                </c:pt>
                <c:pt idx="195">
                  <c:v>5.3038499999999997</c:v>
                </c:pt>
                <c:pt idx="196">
                  <c:v>5.1394599999999997</c:v>
                </c:pt>
                <c:pt idx="197">
                  <c:v>5.1452400000000003</c:v>
                </c:pt>
                <c:pt idx="198">
                  <c:v>4.9333099999999996</c:v>
                </c:pt>
                <c:pt idx="199">
                  <c:v>4.8832599999999999</c:v>
                </c:pt>
                <c:pt idx="200">
                  <c:v>4.9113199999999999</c:v>
                </c:pt>
                <c:pt idx="201">
                  <c:v>4.99315</c:v>
                </c:pt>
                <c:pt idx="202">
                  <c:v>5.0332999999999997</c:v>
                </c:pt>
                <c:pt idx="203">
                  <c:v>5.0909300000000002</c:v>
                </c:pt>
                <c:pt idx="204">
                  <c:v>5.1413200000000003</c:v>
                </c:pt>
                <c:pt idx="205">
                  <c:v>5.2689599999999999</c:v>
                </c:pt>
                <c:pt idx="206">
                  <c:v>5.2489100000000004</c:v>
                </c:pt>
                <c:pt idx="207">
                  <c:v>5.3241199999999997</c:v>
                </c:pt>
                <c:pt idx="208">
                  <c:v>5.4828799999999998</c:v>
                </c:pt>
                <c:pt idx="209">
                  <c:v>5.4916499999999999</c:v>
                </c:pt>
                <c:pt idx="210">
                  <c:v>5.4822300000000004</c:v>
                </c:pt>
                <c:pt idx="211">
                  <c:v>5.6345499999999999</c:v>
                </c:pt>
                <c:pt idx="212">
                  <c:v>5.4514100000000001</c:v>
                </c:pt>
                <c:pt idx="213">
                  <c:v>5.25312</c:v>
                </c:pt>
                <c:pt idx="214">
                  <c:v>5.2303100000000002</c:v>
                </c:pt>
                <c:pt idx="215">
                  <c:v>5.2361399999999998</c:v>
                </c:pt>
                <c:pt idx="216">
                  <c:v>5.2186300000000001</c:v>
                </c:pt>
                <c:pt idx="217">
                  <c:v>5.1927899999999996</c:v>
                </c:pt>
                <c:pt idx="218">
                  <c:v>5.1352599999999997</c:v>
                </c:pt>
                <c:pt idx="219">
                  <c:v>5.1716499999999996</c:v>
                </c:pt>
                <c:pt idx="220">
                  <c:v>5.1011899999999999</c:v>
                </c:pt>
                <c:pt idx="221">
                  <c:v>5.0721600000000002</c:v>
                </c:pt>
                <c:pt idx="222">
                  <c:v>5.27759</c:v>
                </c:pt>
                <c:pt idx="223">
                  <c:v>5.4256799999999998</c:v>
                </c:pt>
                <c:pt idx="224">
                  <c:v>5.4121199999999998</c:v>
                </c:pt>
                <c:pt idx="225">
                  <c:v>5.5484900000000001</c:v>
                </c:pt>
                <c:pt idx="226">
                  <c:v>5.59483</c:v>
                </c:pt>
                <c:pt idx="227">
                  <c:v>5.39283</c:v>
                </c:pt>
                <c:pt idx="228">
                  <c:v>5.5480200000000002</c:v>
                </c:pt>
                <c:pt idx="229">
                  <c:v>5.6041699999999999</c:v>
                </c:pt>
                <c:pt idx="230">
                  <c:v>5.6277200000000001</c:v>
                </c:pt>
                <c:pt idx="231">
                  <c:v>5.4070200000000002</c:v>
                </c:pt>
                <c:pt idx="232">
                  <c:v>5.3908199999999997</c:v>
                </c:pt>
                <c:pt idx="233">
                  <c:v>5.3728800000000003</c:v>
                </c:pt>
                <c:pt idx="234">
                  <c:v>5.2427099999999998</c:v>
                </c:pt>
                <c:pt idx="235">
                  <c:v>5.1312600000000002</c:v>
                </c:pt>
                <c:pt idx="236">
                  <c:v>5.5832499999999996</c:v>
                </c:pt>
                <c:pt idx="237">
                  <c:v>5.4311199999999999</c:v>
                </c:pt>
                <c:pt idx="238">
                  <c:v>5.1772499999999999</c:v>
                </c:pt>
                <c:pt idx="239">
                  <c:v>5.3760399999999997</c:v>
                </c:pt>
                <c:pt idx="240">
                  <c:v>5.2311199999999998</c:v>
                </c:pt>
                <c:pt idx="241">
                  <c:v>5.3709199999999999</c:v>
                </c:pt>
                <c:pt idx="242">
                  <c:v>5.6063400000000003</c:v>
                </c:pt>
                <c:pt idx="243">
                  <c:v>5.7278500000000001</c:v>
                </c:pt>
                <c:pt idx="244">
                  <c:v>5.8160699999999999</c:v>
                </c:pt>
                <c:pt idx="245">
                  <c:v>5.5955300000000001</c:v>
                </c:pt>
                <c:pt idx="246">
                  <c:v>5.6997400000000003</c:v>
                </c:pt>
                <c:pt idx="247">
                  <c:v>5.6552199999999999</c:v>
                </c:pt>
                <c:pt idx="248">
                  <c:v>5.4399600000000001</c:v>
                </c:pt>
                <c:pt idx="249">
                  <c:v>5.7427999999999999</c:v>
                </c:pt>
                <c:pt idx="250">
                  <c:v>5.6386799999999999</c:v>
                </c:pt>
                <c:pt idx="251">
                  <c:v>5.6006499999999999</c:v>
                </c:pt>
                <c:pt idx="252">
                  <c:v>5.5789999999999997</c:v>
                </c:pt>
                <c:pt idx="253">
                  <c:v>5.3924500000000002</c:v>
                </c:pt>
                <c:pt idx="254">
                  <c:v>5.3508300000000002</c:v>
                </c:pt>
                <c:pt idx="255">
                  <c:v>5.41045</c:v>
                </c:pt>
                <c:pt idx="256">
                  <c:v>5.4379400000000002</c:v>
                </c:pt>
                <c:pt idx="257">
                  <c:v>5.6151799999999996</c:v>
                </c:pt>
                <c:pt idx="258">
                  <c:v>5.6325799999999999</c:v>
                </c:pt>
                <c:pt idx="259">
                  <c:v>5.6695500000000001</c:v>
                </c:pt>
                <c:pt idx="260">
                  <c:v>5.59565</c:v>
                </c:pt>
                <c:pt idx="261">
                  <c:v>5.4709099999999999</c:v>
                </c:pt>
                <c:pt idx="262">
                  <c:v>5.8703799999999999</c:v>
                </c:pt>
                <c:pt idx="263">
                  <c:v>5.9563199999999998</c:v>
                </c:pt>
                <c:pt idx="264">
                  <c:v>5.9191700000000003</c:v>
                </c:pt>
                <c:pt idx="265">
                  <c:v>5.7740900000000002</c:v>
                </c:pt>
                <c:pt idx="266">
                  <c:v>5.7387899999999998</c:v>
                </c:pt>
                <c:pt idx="267">
                  <c:v>5.5040300000000002</c:v>
                </c:pt>
                <c:pt idx="268">
                  <c:v>5.6711999999999998</c:v>
                </c:pt>
                <c:pt idx="269">
                  <c:v>5.8536000000000001</c:v>
                </c:pt>
                <c:pt idx="270">
                  <c:v>5.8917200000000003</c:v>
                </c:pt>
                <c:pt idx="271">
                  <c:v>5.7357199999999997</c:v>
                </c:pt>
                <c:pt idx="272">
                  <c:v>5.6280000000000001</c:v>
                </c:pt>
                <c:pt idx="273">
                  <c:v>5.5096699999999998</c:v>
                </c:pt>
                <c:pt idx="274">
                  <c:v>5.5297400000000003</c:v>
                </c:pt>
                <c:pt idx="275">
                  <c:v>5.7227100000000002</c:v>
                </c:pt>
                <c:pt idx="276">
                  <c:v>5.8811999999999998</c:v>
                </c:pt>
                <c:pt idx="277">
                  <c:v>5.7991999999999999</c:v>
                </c:pt>
                <c:pt idx="278">
                  <c:v>5.64602</c:v>
                </c:pt>
                <c:pt idx="279">
                  <c:v>5.5778400000000001</c:v>
                </c:pt>
                <c:pt idx="280">
                  <c:v>5.8608000000000002</c:v>
                </c:pt>
                <c:pt idx="281">
                  <c:v>6.0091200000000002</c:v>
                </c:pt>
                <c:pt idx="282">
                  <c:v>5.8840500000000002</c:v>
                </c:pt>
                <c:pt idx="283">
                  <c:v>5.95723</c:v>
                </c:pt>
                <c:pt idx="284">
                  <c:v>5.8666600000000004</c:v>
                </c:pt>
                <c:pt idx="285">
                  <c:v>5.7811599999999999</c:v>
                </c:pt>
                <c:pt idx="286">
                  <c:v>5.87765</c:v>
                </c:pt>
                <c:pt idx="287">
                  <c:v>5.8704200000000002</c:v>
                </c:pt>
                <c:pt idx="288">
                  <c:v>5.7784700000000004</c:v>
                </c:pt>
                <c:pt idx="289">
                  <c:v>5.8795799999999998</c:v>
                </c:pt>
                <c:pt idx="290">
                  <c:v>5.74437</c:v>
                </c:pt>
                <c:pt idx="291">
                  <c:v>5.63239</c:v>
                </c:pt>
                <c:pt idx="292">
                  <c:v>5.8492800000000003</c:v>
                </c:pt>
                <c:pt idx="293">
                  <c:v>6.0111100000000004</c:v>
                </c:pt>
                <c:pt idx="294">
                  <c:v>5.82918</c:v>
                </c:pt>
                <c:pt idx="295">
                  <c:v>5.89147</c:v>
                </c:pt>
                <c:pt idx="296">
                  <c:v>5.9179000000000004</c:v>
                </c:pt>
                <c:pt idx="297">
                  <c:v>5.8280799999999999</c:v>
                </c:pt>
                <c:pt idx="298">
                  <c:v>6.0093800000000002</c:v>
                </c:pt>
                <c:pt idx="299">
                  <c:v>6.0755600000000003</c:v>
                </c:pt>
                <c:pt idx="300">
                  <c:v>5.9618599999999997</c:v>
                </c:pt>
                <c:pt idx="301">
                  <c:v>6.0164799999999996</c:v>
                </c:pt>
                <c:pt idx="302">
                  <c:v>5.9302299999999999</c:v>
                </c:pt>
                <c:pt idx="303">
                  <c:v>5.85182</c:v>
                </c:pt>
                <c:pt idx="304">
                  <c:v>6.0182500000000001</c:v>
                </c:pt>
                <c:pt idx="305">
                  <c:v>6.0871700000000004</c:v>
                </c:pt>
                <c:pt idx="306">
                  <c:v>5.9594500000000004</c:v>
                </c:pt>
                <c:pt idx="307">
                  <c:v>6.0177800000000001</c:v>
                </c:pt>
                <c:pt idx="308">
                  <c:v>5.8366899999999999</c:v>
                </c:pt>
                <c:pt idx="309">
                  <c:v>5.9282199999999996</c:v>
                </c:pt>
                <c:pt idx="310">
                  <c:v>6.0593199999999996</c:v>
                </c:pt>
                <c:pt idx="311">
                  <c:v>5.9947100000000004</c:v>
                </c:pt>
                <c:pt idx="312">
                  <c:v>6.09422</c:v>
                </c:pt>
                <c:pt idx="313">
                  <c:v>5.9725400000000004</c:v>
                </c:pt>
                <c:pt idx="314">
                  <c:v>5.7853300000000001</c:v>
                </c:pt>
                <c:pt idx="315">
                  <c:v>6.0962199999999998</c:v>
                </c:pt>
                <c:pt idx="316">
                  <c:v>6.0920399999999999</c:v>
                </c:pt>
                <c:pt idx="317">
                  <c:v>6.2701500000000001</c:v>
                </c:pt>
                <c:pt idx="318">
                  <c:v>6.2241600000000004</c:v>
                </c:pt>
                <c:pt idx="319">
                  <c:v>5.96692</c:v>
                </c:pt>
                <c:pt idx="320">
                  <c:v>6.0146499999999996</c:v>
                </c:pt>
                <c:pt idx="321">
                  <c:v>6.0963799999999999</c:v>
                </c:pt>
                <c:pt idx="322">
                  <c:v>6.22248</c:v>
                </c:pt>
                <c:pt idx="323">
                  <c:v>6.3157500000000004</c:v>
                </c:pt>
                <c:pt idx="324">
                  <c:v>6.0494399999999997</c:v>
                </c:pt>
                <c:pt idx="325">
                  <c:v>5.96997</c:v>
                </c:pt>
                <c:pt idx="326">
                  <c:v>5.9799100000000003</c:v>
                </c:pt>
                <c:pt idx="327">
                  <c:v>6.0513300000000001</c:v>
                </c:pt>
                <c:pt idx="328">
                  <c:v>6.1975499999999997</c:v>
                </c:pt>
                <c:pt idx="329">
                  <c:v>6.2114900000000004</c:v>
                </c:pt>
                <c:pt idx="330">
                  <c:v>6.2418500000000003</c:v>
                </c:pt>
                <c:pt idx="331">
                  <c:v>5.9554099999999996</c:v>
                </c:pt>
                <c:pt idx="332">
                  <c:v>6.0750400000000004</c:v>
                </c:pt>
                <c:pt idx="333">
                  <c:v>6.1819800000000003</c:v>
                </c:pt>
                <c:pt idx="334">
                  <c:v>6.3495699999999999</c:v>
                </c:pt>
                <c:pt idx="335">
                  <c:v>6.3076100000000004</c:v>
                </c:pt>
                <c:pt idx="336">
                  <c:v>6.1950900000000004</c:v>
                </c:pt>
                <c:pt idx="337">
                  <c:v>6.2020499999999998</c:v>
                </c:pt>
                <c:pt idx="338">
                  <c:v>6.2811000000000003</c:v>
                </c:pt>
                <c:pt idx="339">
                  <c:v>6.0566399999999998</c:v>
                </c:pt>
                <c:pt idx="340">
                  <c:v>6.2734100000000002</c:v>
                </c:pt>
                <c:pt idx="341">
                  <c:v>6.2494500000000004</c:v>
                </c:pt>
                <c:pt idx="342">
                  <c:v>6.2403199999999996</c:v>
                </c:pt>
                <c:pt idx="343">
                  <c:v>6.0331200000000003</c:v>
                </c:pt>
                <c:pt idx="344">
                  <c:v>6.0494599999999998</c:v>
                </c:pt>
                <c:pt idx="345">
                  <c:v>6.0143500000000003</c:v>
                </c:pt>
                <c:pt idx="346">
                  <c:v>6.1667899999999998</c:v>
                </c:pt>
                <c:pt idx="347">
                  <c:v>6.3113299999999999</c:v>
                </c:pt>
                <c:pt idx="348">
                  <c:v>6.4048400000000001</c:v>
                </c:pt>
                <c:pt idx="349">
                  <c:v>6.2152000000000003</c:v>
                </c:pt>
                <c:pt idx="350">
                  <c:v>6.1508700000000003</c:v>
                </c:pt>
                <c:pt idx="351">
                  <c:v>6.1879299999999997</c:v>
                </c:pt>
                <c:pt idx="352">
                  <c:v>6.22248</c:v>
                </c:pt>
                <c:pt idx="353">
                  <c:v>6.49756</c:v>
                </c:pt>
                <c:pt idx="354">
                  <c:v>6.3594099999999996</c:v>
                </c:pt>
                <c:pt idx="355">
                  <c:v>6.27956</c:v>
                </c:pt>
                <c:pt idx="356">
                  <c:v>6.1587699999999996</c:v>
                </c:pt>
                <c:pt idx="357">
                  <c:v>6.2298600000000004</c:v>
                </c:pt>
                <c:pt idx="358">
                  <c:v>6.4275099999999998</c:v>
                </c:pt>
                <c:pt idx="359">
                  <c:v>6.27583</c:v>
                </c:pt>
                <c:pt idx="360">
                  <c:v>6.3490399999999996</c:v>
                </c:pt>
                <c:pt idx="361">
                  <c:v>6.3281200000000002</c:v>
                </c:pt>
                <c:pt idx="362">
                  <c:v>6.2907200000000003</c:v>
                </c:pt>
                <c:pt idx="363">
                  <c:v>6.11212</c:v>
                </c:pt>
                <c:pt idx="364">
                  <c:v>6.3151000000000002</c:v>
                </c:pt>
                <c:pt idx="365">
                  <c:v>6.3228499999999999</c:v>
                </c:pt>
                <c:pt idx="366">
                  <c:v>6.3686499999999997</c:v>
                </c:pt>
                <c:pt idx="367">
                  <c:v>6.3277400000000004</c:v>
                </c:pt>
                <c:pt idx="368">
                  <c:v>6.2079800000000001</c:v>
                </c:pt>
                <c:pt idx="369">
                  <c:v>6.25664</c:v>
                </c:pt>
                <c:pt idx="370">
                  <c:v>6.2608600000000001</c:v>
                </c:pt>
                <c:pt idx="371">
                  <c:v>6.5699100000000001</c:v>
                </c:pt>
                <c:pt idx="372">
                  <c:v>6.5560299999999998</c:v>
                </c:pt>
                <c:pt idx="373">
                  <c:v>6.3559900000000003</c:v>
                </c:pt>
                <c:pt idx="374">
                  <c:v>6.4115700000000002</c:v>
                </c:pt>
                <c:pt idx="375">
                  <c:v>6.3422700000000001</c:v>
                </c:pt>
                <c:pt idx="376">
                  <c:v>6.4810999999999996</c:v>
                </c:pt>
                <c:pt idx="377">
                  <c:v>6.4806100000000004</c:v>
                </c:pt>
                <c:pt idx="378">
                  <c:v>6.4903199999999996</c:v>
                </c:pt>
                <c:pt idx="379">
                  <c:v>6.2992699999999999</c:v>
                </c:pt>
                <c:pt idx="380">
                  <c:v>6.2475100000000001</c:v>
                </c:pt>
                <c:pt idx="381">
                  <c:v>6.3743100000000004</c:v>
                </c:pt>
                <c:pt idx="382">
                  <c:v>6.4680600000000004</c:v>
                </c:pt>
                <c:pt idx="383">
                  <c:v>6.7084999999999999</c:v>
                </c:pt>
                <c:pt idx="384">
                  <c:v>6.2648599999999997</c:v>
                </c:pt>
                <c:pt idx="385">
                  <c:v>6.3690199999999999</c:v>
                </c:pt>
                <c:pt idx="386">
                  <c:v>6.3312400000000002</c:v>
                </c:pt>
                <c:pt idx="387">
                  <c:v>6.5512800000000002</c:v>
                </c:pt>
                <c:pt idx="388">
                  <c:v>6.58812</c:v>
                </c:pt>
                <c:pt idx="389">
                  <c:v>6.5962699999999996</c:v>
                </c:pt>
                <c:pt idx="390">
                  <c:v>6.4871800000000004</c:v>
                </c:pt>
                <c:pt idx="391">
                  <c:v>6.5044899999999997</c:v>
                </c:pt>
                <c:pt idx="392">
                  <c:v>6.3364399999999996</c:v>
                </c:pt>
                <c:pt idx="393">
                  <c:v>6.6357400000000002</c:v>
                </c:pt>
                <c:pt idx="394">
                  <c:v>6.5480299999999998</c:v>
                </c:pt>
                <c:pt idx="395">
                  <c:v>6.5269500000000003</c:v>
                </c:pt>
                <c:pt idx="396">
                  <c:v>6.4595000000000002</c:v>
                </c:pt>
                <c:pt idx="397">
                  <c:v>6.41601</c:v>
                </c:pt>
                <c:pt idx="398">
                  <c:v>6.56447</c:v>
                </c:pt>
                <c:pt idx="399">
                  <c:v>6.4624899999999998</c:v>
                </c:pt>
                <c:pt idx="400">
                  <c:v>6.6052</c:v>
                </c:pt>
                <c:pt idx="401">
                  <c:v>6.6589299999999998</c:v>
                </c:pt>
                <c:pt idx="402">
                  <c:v>6.4926000000000004</c:v>
                </c:pt>
                <c:pt idx="403">
                  <c:v>6.3568600000000002</c:v>
                </c:pt>
                <c:pt idx="404">
                  <c:v>6.4092799999999999</c:v>
                </c:pt>
                <c:pt idx="405">
                  <c:v>6.5256699999999999</c:v>
                </c:pt>
                <c:pt idx="406">
                  <c:v>6.4799600000000002</c:v>
                </c:pt>
                <c:pt idx="407">
                  <c:v>6.6040200000000002</c:v>
                </c:pt>
                <c:pt idx="408">
                  <c:v>6.5707300000000002</c:v>
                </c:pt>
                <c:pt idx="409">
                  <c:v>6.8062899999999997</c:v>
                </c:pt>
                <c:pt idx="410">
                  <c:v>6.4892799999999999</c:v>
                </c:pt>
                <c:pt idx="411">
                  <c:v>6.6056800000000004</c:v>
                </c:pt>
                <c:pt idx="412">
                  <c:v>6.6232899999999999</c:v>
                </c:pt>
                <c:pt idx="413">
                  <c:v>6.64072</c:v>
                </c:pt>
                <c:pt idx="414">
                  <c:v>6.49404</c:v>
                </c:pt>
                <c:pt idx="415">
                  <c:v>6.4302000000000001</c:v>
                </c:pt>
                <c:pt idx="416">
                  <c:v>6.5053599999999996</c:v>
                </c:pt>
                <c:pt idx="417">
                  <c:v>6.6456799999999996</c:v>
                </c:pt>
                <c:pt idx="418">
                  <c:v>6.6002200000000002</c:v>
                </c:pt>
                <c:pt idx="419">
                  <c:v>6.7162699999999997</c:v>
                </c:pt>
                <c:pt idx="420">
                  <c:v>6.6245900000000004</c:v>
                </c:pt>
                <c:pt idx="421">
                  <c:v>6.5883000000000003</c:v>
                </c:pt>
                <c:pt idx="422">
                  <c:v>6.5908899999999999</c:v>
                </c:pt>
                <c:pt idx="423">
                  <c:v>6.4281699999999997</c:v>
                </c:pt>
                <c:pt idx="424">
                  <c:v>6.7598700000000003</c:v>
                </c:pt>
                <c:pt idx="425">
                  <c:v>6.5578799999999999</c:v>
                </c:pt>
                <c:pt idx="426">
                  <c:v>6.7740200000000002</c:v>
                </c:pt>
                <c:pt idx="427">
                  <c:v>6.4802099999999996</c:v>
                </c:pt>
                <c:pt idx="428">
                  <c:v>6.58704</c:v>
                </c:pt>
                <c:pt idx="429">
                  <c:v>6.4966999999999997</c:v>
                </c:pt>
                <c:pt idx="430">
                  <c:v>6.7800399999999996</c:v>
                </c:pt>
                <c:pt idx="431">
                  <c:v>6.4555899999999999</c:v>
                </c:pt>
                <c:pt idx="432">
                  <c:v>6.7688199999999998</c:v>
                </c:pt>
                <c:pt idx="433">
                  <c:v>6.5182099999999998</c:v>
                </c:pt>
                <c:pt idx="434">
                  <c:v>6.7032499999999997</c:v>
                </c:pt>
                <c:pt idx="435">
                  <c:v>6.8473300000000004</c:v>
                </c:pt>
                <c:pt idx="436">
                  <c:v>6.5164099999999996</c:v>
                </c:pt>
                <c:pt idx="437">
                  <c:v>6.6336500000000003</c:v>
                </c:pt>
                <c:pt idx="438">
                  <c:v>6.63748</c:v>
                </c:pt>
                <c:pt idx="439">
                  <c:v>6.6307799999999997</c:v>
                </c:pt>
                <c:pt idx="440">
                  <c:v>6.58657</c:v>
                </c:pt>
                <c:pt idx="441">
                  <c:v>6.6836000000000002</c:v>
                </c:pt>
                <c:pt idx="442">
                  <c:v>6.8804499999999997</c:v>
                </c:pt>
                <c:pt idx="443">
                  <c:v>6.6508900000000004</c:v>
                </c:pt>
                <c:pt idx="444">
                  <c:v>6.7255799999999999</c:v>
                </c:pt>
                <c:pt idx="445">
                  <c:v>6.5830399999999996</c:v>
                </c:pt>
                <c:pt idx="446">
                  <c:v>6.5866800000000003</c:v>
                </c:pt>
                <c:pt idx="447">
                  <c:v>6.8921200000000002</c:v>
                </c:pt>
                <c:pt idx="448">
                  <c:v>6.5852700000000004</c:v>
                </c:pt>
                <c:pt idx="449">
                  <c:v>6.6113499999999998</c:v>
                </c:pt>
                <c:pt idx="450">
                  <c:v>6.4924499999999998</c:v>
                </c:pt>
                <c:pt idx="451">
                  <c:v>6.61348</c:v>
                </c:pt>
                <c:pt idx="452">
                  <c:v>6.5898199999999996</c:v>
                </c:pt>
                <c:pt idx="453">
                  <c:v>6.6472300000000004</c:v>
                </c:pt>
                <c:pt idx="454">
                  <c:v>6.6473399999999998</c:v>
                </c:pt>
                <c:pt idx="455">
                  <c:v>6.7085999999999997</c:v>
                </c:pt>
                <c:pt idx="456">
                  <c:v>6.7043999999999997</c:v>
                </c:pt>
                <c:pt idx="457">
                  <c:v>6.7404999999999999</c:v>
                </c:pt>
                <c:pt idx="458">
                  <c:v>6.7327000000000004</c:v>
                </c:pt>
                <c:pt idx="459">
                  <c:v>6.8938499999999996</c:v>
                </c:pt>
                <c:pt idx="460">
                  <c:v>6.8240999999999996</c:v>
                </c:pt>
                <c:pt idx="461">
                  <c:v>6.6039599999999998</c:v>
                </c:pt>
                <c:pt idx="462">
                  <c:v>6.7768899999999999</c:v>
                </c:pt>
                <c:pt idx="463">
                  <c:v>6.8888400000000001</c:v>
                </c:pt>
                <c:pt idx="464">
                  <c:v>6.50434</c:v>
                </c:pt>
                <c:pt idx="465">
                  <c:v>6.5772300000000001</c:v>
                </c:pt>
                <c:pt idx="466">
                  <c:v>6.7438599999999997</c:v>
                </c:pt>
                <c:pt idx="467">
                  <c:v>6.9180599999999997</c:v>
                </c:pt>
                <c:pt idx="468">
                  <c:v>6.9134799999999998</c:v>
                </c:pt>
                <c:pt idx="469">
                  <c:v>6.6232800000000003</c:v>
                </c:pt>
                <c:pt idx="470">
                  <c:v>6.9451999999999998</c:v>
                </c:pt>
                <c:pt idx="471">
                  <c:v>6.8150399999999998</c:v>
                </c:pt>
                <c:pt idx="472">
                  <c:v>6.9941800000000001</c:v>
                </c:pt>
                <c:pt idx="473">
                  <c:v>6.5773900000000003</c:v>
                </c:pt>
                <c:pt idx="474">
                  <c:v>6.8034299999999996</c:v>
                </c:pt>
                <c:pt idx="475">
                  <c:v>6.8371599999999999</c:v>
                </c:pt>
                <c:pt idx="476">
                  <c:v>6.8201700000000001</c:v>
                </c:pt>
                <c:pt idx="477">
                  <c:v>6.8340899999999998</c:v>
                </c:pt>
                <c:pt idx="478">
                  <c:v>6.8307700000000002</c:v>
                </c:pt>
                <c:pt idx="479">
                  <c:v>6.7438399999999996</c:v>
                </c:pt>
                <c:pt idx="480">
                  <c:v>6.6820599999999999</c:v>
                </c:pt>
                <c:pt idx="481">
                  <c:v>6.4603000000000002</c:v>
                </c:pt>
                <c:pt idx="482">
                  <c:v>6.8822099999999997</c:v>
                </c:pt>
                <c:pt idx="483">
                  <c:v>6.9130799999999999</c:v>
                </c:pt>
                <c:pt idx="484">
                  <c:v>6.84816</c:v>
                </c:pt>
                <c:pt idx="485">
                  <c:v>6.5644299999999998</c:v>
                </c:pt>
                <c:pt idx="486">
                  <c:v>6.8484699999999998</c:v>
                </c:pt>
                <c:pt idx="487">
                  <c:v>6.9138599999999997</c:v>
                </c:pt>
                <c:pt idx="488">
                  <c:v>6.6232300000000004</c:v>
                </c:pt>
                <c:pt idx="489">
                  <c:v>6.69984</c:v>
                </c:pt>
                <c:pt idx="490">
                  <c:v>6.9741999999999997</c:v>
                </c:pt>
                <c:pt idx="491">
                  <c:v>6.8029599999999997</c:v>
                </c:pt>
                <c:pt idx="492">
                  <c:v>6.7451100000000004</c:v>
                </c:pt>
                <c:pt idx="493">
                  <c:v>6.5983499999999999</c:v>
                </c:pt>
                <c:pt idx="494">
                  <c:v>6.8631900000000003</c:v>
                </c:pt>
                <c:pt idx="495">
                  <c:v>6.6517999999999997</c:v>
                </c:pt>
                <c:pt idx="496">
                  <c:v>6.4870799999999997</c:v>
                </c:pt>
                <c:pt idx="497">
                  <c:v>6.7864899999999997</c:v>
                </c:pt>
                <c:pt idx="498">
                  <c:v>7.1516799999999998</c:v>
                </c:pt>
                <c:pt idx="499">
                  <c:v>6.6461600000000001</c:v>
                </c:pt>
                <c:pt idx="500">
                  <c:v>6.6574099999999996</c:v>
                </c:pt>
                <c:pt idx="501">
                  <c:v>6.8011299999999997</c:v>
                </c:pt>
                <c:pt idx="502">
                  <c:v>6.9447400000000004</c:v>
                </c:pt>
                <c:pt idx="503">
                  <c:v>6.7423200000000003</c:v>
                </c:pt>
                <c:pt idx="504">
                  <c:v>6.7257499999999997</c:v>
                </c:pt>
                <c:pt idx="505">
                  <c:v>6.7991299999999999</c:v>
                </c:pt>
                <c:pt idx="506">
                  <c:v>6.8704700000000001</c:v>
                </c:pt>
                <c:pt idx="507">
                  <c:v>6.5939399999999999</c:v>
                </c:pt>
                <c:pt idx="508">
                  <c:v>6.7777799999999999</c:v>
                </c:pt>
                <c:pt idx="509">
                  <c:v>6.9110699999999996</c:v>
                </c:pt>
                <c:pt idx="510">
                  <c:v>7.01119</c:v>
                </c:pt>
                <c:pt idx="511">
                  <c:v>6.7049099999999999</c:v>
                </c:pt>
                <c:pt idx="512">
                  <c:v>6.6767599999999998</c:v>
                </c:pt>
                <c:pt idx="513">
                  <c:v>6.9512700000000001</c:v>
                </c:pt>
                <c:pt idx="514">
                  <c:v>6.7931999999999997</c:v>
                </c:pt>
                <c:pt idx="515">
                  <c:v>6.8167400000000002</c:v>
                </c:pt>
                <c:pt idx="516">
                  <c:v>6.66892</c:v>
                </c:pt>
                <c:pt idx="517">
                  <c:v>6.9022500000000004</c:v>
                </c:pt>
                <c:pt idx="518">
                  <c:v>7.0104300000000004</c:v>
                </c:pt>
                <c:pt idx="519">
                  <c:v>6.5082500000000003</c:v>
                </c:pt>
                <c:pt idx="520">
                  <c:v>6.91798</c:v>
                </c:pt>
                <c:pt idx="521">
                  <c:v>6.75861</c:v>
                </c:pt>
                <c:pt idx="522">
                  <c:v>7.0004600000000003</c:v>
                </c:pt>
                <c:pt idx="523">
                  <c:v>6.6780999999999997</c:v>
                </c:pt>
                <c:pt idx="524">
                  <c:v>6.6814</c:v>
                </c:pt>
                <c:pt idx="525">
                  <c:v>6.6631400000000003</c:v>
                </c:pt>
                <c:pt idx="526">
                  <c:v>6.7420299999999997</c:v>
                </c:pt>
                <c:pt idx="527">
                  <c:v>6.58873</c:v>
                </c:pt>
                <c:pt idx="528">
                  <c:v>6.7063199999999998</c:v>
                </c:pt>
                <c:pt idx="529">
                  <c:v>7.1858399999999998</c:v>
                </c:pt>
                <c:pt idx="530">
                  <c:v>6.9197499999999996</c:v>
                </c:pt>
                <c:pt idx="531">
                  <c:v>6.7953599999999996</c:v>
                </c:pt>
                <c:pt idx="532">
                  <c:v>6.9676600000000004</c:v>
                </c:pt>
                <c:pt idx="533">
                  <c:v>7.1026600000000002</c:v>
                </c:pt>
                <c:pt idx="534">
                  <c:v>6.80037</c:v>
                </c:pt>
                <c:pt idx="535">
                  <c:v>6.7031700000000001</c:v>
                </c:pt>
                <c:pt idx="536">
                  <c:v>7.0625900000000001</c:v>
                </c:pt>
                <c:pt idx="537">
                  <c:v>7.0788399999999996</c:v>
                </c:pt>
                <c:pt idx="538">
                  <c:v>6.6546399999999997</c:v>
                </c:pt>
                <c:pt idx="539">
                  <c:v>6.9324599999999998</c:v>
                </c:pt>
                <c:pt idx="540">
                  <c:v>7.1619999999999999</c:v>
                </c:pt>
                <c:pt idx="541">
                  <c:v>6.8349900000000003</c:v>
                </c:pt>
                <c:pt idx="542">
                  <c:v>6.4146200000000002</c:v>
                </c:pt>
                <c:pt idx="543">
                  <c:v>6.9906300000000003</c:v>
                </c:pt>
                <c:pt idx="544">
                  <c:v>7.2098100000000001</c:v>
                </c:pt>
                <c:pt idx="545">
                  <c:v>6.6568800000000001</c:v>
                </c:pt>
                <c:pt idx="546">
                  <c:v>6.8030900000000001</c:v>
                </c:pt>
                <c:pt idx="547">
                  <c:v>7.3796200000000001</c:v>
                </c:pt>
                <c:pt idx="548">
                  <c:v>7.0952999999999999</c:v>
                </c:pt>
                <c:pt idx="549">
                  <c:v>6.6069300000000002</c:v>
                </c:pt>
                <c:pt idx="550">
                  <c:v>6.9364800000000004</c:v>
                </c:pt>
                <c:pt idx="551">
                  <c:v>7.1819300000000004</c:v>
                </c:pt>
                <c:pt idx="552">
                  <c:v>7.0088600000000003</c:v>
                </c:pt>
                <c:pt idx="553">
                  <c:v>6.71624</c:v>
                </c:pt>
                <c:pt idx="554">
                  <c:v>7.2220000000000004</c:v>
                </c:pt>
                <c:pt idx="555">
                  <c:v>7.3242700000000003</c:v>
                </c:pt>
                <c:pt idx="556">
                  <c:v>6.6398900000000003</c:v>
                </c:pt>
                <c:pt idx="557">
                  <c:v>6.86259</c:v>
                </c:pt>
                <c:pt idx="558">
                  <c:v>7.4672499999999999</c:v>
                </c:pt>
                <c:pt idx="559">
                  <c:v>7.15055</c:v>
                </c:pt>
                <c:pt idx="560">
                  <c:v>6.5734700000000004</c:v>
                </c:pt>
                <c:pt idx="561">
                  <c:v>7.02006</c:v>
                </c:pt>
                <c:pt idx="562">
                  <c:v>7.2119200000000001</c:v>
                </c:pt>
                <c:pt idx="563">
                  <c:v>6.9507099999999999</c:v>
                </c:pt>
                <c:pt idx="564">
                  <c:v>6.6055200000000003</c:v>
                </c:pt>
                <c:pt idx="565">
                  <c:v>7.3660199999999998</c:v>
                </c:pt>
                <c:pt idx="566">
                  <c:v>7.1356700000000002</c:v>
                </c:pt>
                <c:pt idx="567">
                  <c:v>7.0303399999999998</c:v>
                </c:pt>
                <c:pt idx="568">
                  <c:v>6.5257800000000001</c:v>
                </c:pt>
                <c:pt idx="569">
                  <c:v>7.4095899999999997</c:v>
                </c:pt>
                <c:pt idx="570">
                  <c:v>7.0635199999999996</c:v>
                </c:pt>
                <c:pt idx="571">
                  <c:v>6.9583500000000003</c:v>
                </c:pt>
                <c:pt idx="572">
                  <c:v>6.7425800000000002</c:v>
                </c:pt>
                <c:pt idx="573">
                  <c:v>7.31168</c:v>
                </c:pt>
                <c:pt idx="574">
                  <c:v>7.1006799999999997</c:v>
                </c:pt>
                <c:pt idx="575">
                  <c:v>6.7226999999999997</c:v>
                </c:pt>
                <c:pt idx="576">
                  <c:v>6.9194199999999997</c:v>
                </c:pt>
                <c:pt idx="577">
                  <c:v>7.4031799999999999</c:v>
                </c:pt>
                <c:pt idx="578">
                  <c:v>7.0536599999999998</c:v>
                </c:pt>
                <c:pt idx="579">
                  <c:v>6.6633800000000001</c:v>
                </c:pt>
                <c:pt idx="580">
                  <c:v>7.2073200000000002</c:v>
                </c:pt>
                <c:pt idx="581">
                  <c:v>7.2223699999999997</c:v>
                </c:pt>
                <c:pt idx="582">
                  <c:v>6.9111500000000001</c:v>
                </c:pt>
                <c:pt idx="583">
                  <c:v>6.5483599999999997</c:v>
                </c:pt>
                <c:pt idx="584">
                  <c:v>7.3781400000000001</c:v>
                </c:pt>
                <c:pt idx="585">
                  <c:v>7.2712500000000002</c:v>
                </c:pt>
                <c:pt idx="586">
                  <c:v>6.8598999999999997</c:v>
                </c:pt>
                <c:pt idx="587">
                  <c:v>6.9940699999999998</c:v>
                </c:pt>
                <c:pt idx="588">
                  <c:v>7.4023300000000001</c:v>
                </c:pt>
                <c:pt idx="589">
                  <c:v>6.9617800000000001</c:v>
                </c:pt>
                <c:pt idx="590">
                  <c:v>6.9030699999999996</c:v>
                </c:pt>
                <c:pt idx="591">
                  <c:v>7.1323699999999999</c:v>
                </c:pt>
                <c:pt idx="592">
                  <c:v>7.3133600000000003</c:v>
                </c:pt>
                <c:pt idx="593">
                  <c:v>7.0717499999999998</c:v>
                </c:pt>
                <c:pt idx="594">
                  <c:v>6.9908200000000003</c:v>
                </c:pt>
                <c:pt idx="595">
                  <c:v>7.1667500000000004</c:v>
                </c:pt>
                <c:pt idx="596">
                  <c:v>7.2276699999999998</c:v>
                </c:pt>
                <c:pt idx="597">
                  <c:v>7.0668499999999996</c:v>
                </c:pt>
                <c:pt idx="598">
                  <c:v>7.0363600000000002</c:v>
                </c:pt>
                <c:pt idx="599">
                  <c:v>6.9848499999999998</c:v>
                </c:pt>
                <c:pt idx="600">
                  <c:v>7.2303699999999997</c:v>
                </c:pt>
                <c:pt idx="601">
                  <c:v>7.0564299999999998</c:v>
                </c:pt>
                <c:pt idx="602">
                  <c:v>7.1231400000000002</c:v>
                </c:pt>
                <c:pt idx="603">
                  <c:v>7.1856299999999997</c:v>
                </c:pt>
                <c:pt idx="604">
                  <c:v>7.0888400000000003</c:v>
                </c:pt>
                <c:pt idx="605">
                  <c:v>7.0823299999999998</c:v>
                </c:pt>
                <c:pt idx="606">
                  <c:v>7.1675800000000001</c:v>
                </c:pt>
                <c:pt idx="607">
                  <c:v>7.2267400000000004</c:v>
                </c:pt>
                <c:pt idx="608">
                  <c:v>7.1402000000000001</c:v>
                </c:pt>
                <c:pt idx="609">
                  <c:v>7.0800200000000002</c:v>
                </c:pt>
                <c:pt idx="610">
                  <c:v>7.4748400000000004</c:v>
                </c:pt>
                <c:pt idx="611">
                  <c:v>7.4856400000000001</c:v>
                </c:pt>
                <c:pt idx="612">
                  <c:v>6.9927999999999999</c:v>
                </c:pt>
                <c:pt idx="613">
                  <c:v>7.1115899999999996</c:v>
                </c:pt>
                <c:pt idx="614">
                  <c:v>7.0568900000000001</c:v>
                </c:pt>
                <c:pt idx="615">
                  <c:v>7.0354299999999999</c:v>
                </c:pt>
                <c:pt idx="616">
                  <c:v>7.1203900000000004</c:v>
                </c:pt>
                <c:pt idx="617">
                  <c:v>7.1593</c:v>
                </c:pt>
                <c:pt idx="618">
                  <c:v>6.9259599999999999</c:v>
                </c:pt>
                <c:pt idx="619">
                  <c:v>7.3647299999999998</c:v>
                </c:pt>
                <c:pt idx="620">
                  <c:v>7.0238800000000001</c:v>
                </c:pt>
                <c:pt idx="621">
                  <c:v>7.2710299999999997</c:v>
                </c:pt>
                <c:pt idx="622">
                  <c:v>6.7193100000000001</c:v>
                </c:pt>
                <c:pt idx="623">
                  <c:v>7.25962</c:v>
                </c:pt>
                <c:pt idx="624">
                  <c:v>7.2171599999999998</c:v>
                </c:pt>
                <c:pt idx="625">
                  <c:v>7.0502200000000004</c:v>
                </c:pt>
                <c:pt idx="626">
                  <c:v>6.8112700000000004</c:v>
                </c:pt>
                <c:pt idx="627">
                  <c:v>7.2456100000000001</c:v>
                </c:pt>
                <c:pt idx="628">
                  <c:v>7.2331799999999999</c:v>
                </c:pt>
                <c:pt idx="629">
                  <c:v>6.9401799999999998</c:v>
                </c:pt>
                <c:pt idx="630">
                  <c:v>7.1062500000000002</c:v>
                </c:pt>
                <c:pt idx="631">
                  <c:v>7.2100299999999997</c:v>
                </c:pt>
                <c:pt idx="632">
                  <c:v>7.1505000000000001</c:v>
                </c:pt>
                <c:pt idx="633">
                  <c:v>7.1207799999999999</c:v>
                </c:pt>
                <c:pt idx="634">
                  <c:v>7.06595</c:v>
                </c:pt>
                <c:pt idx="635">
                  <c:v>7.1894499999999999</c:v>
                </c:pt>
                <c:pt idx="636">
                  <c:v>6.96326</c:v>
                </c:pt>
                <c:pt idx="637">
                  <c:v>7.2143800000000002</c:v>
                </c:pt>
                <c:pt idx="638">
                  <c:v>7.1327499999999997</c:v>
                </c:pt>
                <c:pt idx="639">
                  <c:v>7.0998799999999997</c:v>
                </c:pt>
                <c:pt idx="640">
                  <c:v>7.0401499999999997</c:v>
                </c:pt>
                <c:pt idx="641">
                  <c:v>7.5276300000000003</c:v>
                </c:pt>
                <c:pt idx="642">
                  <c:v>7.1334</c:v>
                </c:pt>
                <c:pt idx="643">
                  <c:v>7.2240399999999996</c:v>
                </c:pt>
                <c:pt idx="644">
                  <c:v>7.1744000000000003</c:v>
                </c:pt>
                <c:pt idx="645">
                  <c:v>6.92049</c:v>
                </c:pt>
                <c:pt idx="646">
                  <c:v>7.0490000000000004</c:v>
                </c:pt>
                <c:pt idx="647">
                  <c:v>7.2042099999999998</c:v>
                </c:pt>
                <c:pt idx="648">
                  <c:v>7.2275799999999997</c:v>
                </c:pt>
                <c:pt idx="649">
                  <c:v>7.1007199999999999</c:v>
                </c:pt>
                <c:pt idx="650">
                  <c:v>6.9386900000000002</c:v>
                </c:pt>
                <c:pt idx="651">
                  <c:v>7.1567800000000004</c:v>
                </c:pt>
                <c:pt idx="652">
                  <c:v>7.31426</c:v>
                </c:pt>
                <c:pt idx="653">
                  <c:v>7.2954100000000004</c:v>
                </c:pt>
                <c:pt idx="654">
                  <c:v>7.1234500000000001</c:v>
                </c:pt>
                <c:pt idx="655">
                  <c:v>7.3551299999999999</c:v>
                </c:pt>
                <c:pt idx="656">
                  <c:v>7.4146299999999998</c:v>
                </c:pt>
                <c:pt idx="657">
                  <c:v>7.3824399999999999</c:v>
                </c:pt>
                <c:pt idx="658">
                  <c:v>7.2226699999999999</c:v>
                </c:pt>
                <c:pt idx="659">
                  <c:v>7.1213300000000004</c:v>
                </c:pt>
                <c:pt idx="660">
                  <c:v>7.0981699999999996</c:v>
                </c:pt>
                <c:pt idx="661">
                  <c:v>7.0326000000000004</c:v>
                </c:pt>
                <c:pt idx="662">
                  <c:v>7.1074000000000002</c:v>
                </c:pt>
                <c:pt idx="663">
                  <c:v>7.2396700000000003</c:v>
                </c:pt>
                <c:pt idx="664">
                  <c:v>7.3879900000000003</c:v>
                </c:pt>
                <c:pt idx="665">
                  <c:v>7.3792099999999996</c:v>
                </c:pt>
                <c:pt idx="666">
                  <c:v>7.2057599999999997</c:v>
                </c:pt>
                <c:pt idx="667">
                  <c:v>7.6563699999999999</c:v>
                </c:pt>
                <c:pt idx="668">
                  <c:v>7.3274600000000003</c:v>
                </c:pt>
                <c:pt idx="669">
                  <c:v>7.2039299999999997</c:v>
                </c:pt>
                <c:pt idx="670">
                  <c:v>7.2472799999999999</c:v>
                </c:pt>
                <c:pt idx="671">
                  <c:v>7.1774899999999997</c:v>
                </c:pt>
                <c:pt idx="672">
                  <c:v>7.44834</c:v>
                </c:pt>
                <c:pt idx="673">
                  <c:v>7.3695700000000004</c:v>
                </c:pt>
                <c:pt idx="674">
                  <c:v>7.2994500000000002</c:v>
                </c:pt>
                <c:pt idx="675">
                  <c:v>7.2186300000000001</c:v>
                </c:pt>
                <c:pt idx="676">
                  <c:v>7.1840599999999997</c:v>
                </c:pt>
                <c:pt idx="677">
                  <c:v>7.5190400000000004</c:v>
                </c:pt>
                <c:pt idx="678">
                  <c:v>7.04643</c:v>
                </c:pt>
                <c:pt idx="679">
                  <c:v>7.2684600000000001</c:v>
                </c:pt>
                <c:pt idx="680">
                  <c:v>7.5904499999999997</c:v>
                </c:pt>
                <c:pt idx="681">
                  <c:v>7.41282</c:v>
                </c:pt>
                <c:pt idx="682">
                  <c:v>7.1080699999999997</c:v>
                </c:pt>
                <c:pt idx="683">
                  <c:v>7.2453099999999999</c:v>
                </c:pt>
                <c:pt idx="684">
                  <c:v>7.3645399999999999</c:v>
                </c:pt>
                <c:pt idx="685">
                  <c:v>7.3803400000000003</c:v>
                </c:pt>
                <c:pt idx="686">
                  <c:v>7.0929900000000004</c:v>
                </c:pt>
                <c:pt idx="687">
                  <c:v>7.3262499999999999</c:v>
                </c:pt>
                <c:pt idx="688">
                  <c:v>7.5050400000000002</c:v>
                </c:pt>
                <c:pt idx="689">
                  <c:v>7.2866799999999996</c:v>
                </c:pt>
                <c:pt idx="690">
                  <c:v>7.1388800000000003</c:v>
                </c:pt>
                <c:pt idx="691">
                  <c:v>7.7454999999999998</c:v>
                </c:pt>
                <c:pt idx="692">
                  <c:v>7.65245</c:v>
                </c:pt>
                <c:pt idx="693">
                  <c:v>7.0479099999999999</c:v>
                </c:pt>
                <c:pt idx="694">
                  <c:v>7.2863300000000004</c:v>
                </c:pt>
                <c:pt idx="695">
                  <c:v>7.5512699999999997</c:v>
                </c:pt>
                <c:pt idx="696">
                  <c:v>7.4517899999999999</c:v>
                </c:pt>
                <c:pt idx="697">
                  <c:v>7.1624699999999999</c:v>
                </c:pt>
                <c:pt idx="698">
                  <c:v>7.2588200000000001</c:v>
                </c:pt>
                <c:pt idx="699">
                  <c:v>7.3296299999999999</c:v>
                </c:pt>
                <c:pt idx="700">
                  <c:v>7.1564199999999998</c:v>
                </c:pt>
                <c:pt idx="701">
                  <c:v>7.1795400000000003</c:v>
                </c:pt>
                <c:pt idx="702">
                  <c:v>7.8404600000000002</c:v>
                </c:pt>
                <c:pt idx="703">
                  <c:v>7.3036899999999996</c:v>
                </c:pt>
                <c:pt idx="704">
                  <c:v>6.9926000000000004</c:v>
                </c:pt>
                <c:pt idx="705">
                  <c:v>7.2806499999999996</c:v>
                </c:pt>
                <c:pt idx="706">
                  <c:v>7.9116600000000004</c:v>
                </c:pt>
                <c:pt idx="707">
                  <c:v>7.3135599999999998</c:v>
                </c:pt>
                <c:pt idx="708">
                  <c:v>7.1941100000000002</c:v>
                </c:pt>
                <c:pt idx="709">
                  <c:v>7.7833500000000004</c:v>
                </c:pt>
                <c:pt idx="710">
                  <c:v>7.8063099999999999</c:v>
                </c:pt>
                <c:pt idx="711">
                  <c:v>6.7046000000000001</c:v>
                </c:pt>
                <c:pt idx="712">
                  <c:v>7.2090800000000002</c:v>
                </c:pt>
                <c:pt idx="713">
                  <c:v>7.70892</c:v>
                </c:pt>
                <c:pt idx="714">
                  <c:v>7.17971</c:v>
                </c:pt>
                <c:pt idx="715">
                  <c:v>6.7714800000000004</c:v>
                </c:pt>
                <c:pt idx="716">
                  <c:v>7.2491700000000003</c:v>
                </c:pt>
                <c:pt idx="717">
                  <c:v>7.76823</c:v>
                </c:pt>
                <c:pt idx="718">
                  <c:v>7.2770799999999998</c:v>
                </c:pt>
                <c:pt idx="719">
                  <c:v>7.0581800000000001</c:v>
                </c:pt>
                <c:pt idx="720">
                  <c:v>7.61585</c:v>
                </c:pt>
                <c:pt idx="721">
                  <c:v>7.5660100000000003</c:v>
                </c:pt>
                <c:pt idx="722">
                  <c:v>6.8439899999999998</c:v>
                </c:pt>
                <c:pt idx="723">
                  <c:v>7.2656599999999996</c:v>
                </c:pt>
                <c:pt idx="724">
                  <c:v>7.8070899999999996</c:v>
                </c:pt>
                <c:pt idx="725">
                  <c:v>7.2982300000000002</c:v>
                </c:pt>
                <c:pt idx="726">
                  <c:v>6.8273400000000004</c:v>
                </c:pt>
                <c:pt idx="727">
                  <c:v>7.4052600000000002</c:v>
                </c:pt>
                <c:pt idx="728">
                  <c:v>8.0391399999999997</c:v>
                </c:pt>
                <c:pt idx="729">
                  <c:v>7.22926</c:v>
                </c:pt>
                <c:pt idx="730">
                  <c:v>6.9736700000000003</c:v>
                </c:pt>
                <c:pt idx="731">
                  <c:v>7.6186100000000003</c:v>
                </c:pt>
                <c:pt idx="732">
                  <c:v>7.7990500000000003</c:v>
                </c:pt>
                <c:pt idx="733">
                  <c:v>7.2443900000000001</c:v>
                </c:pt>
                <c:pt idx="734">
                  <c:v>7.2022300000000001</c:v>
                </c:pt>
                <c:pt idx="735">
                  <c:v>7.53322</c:v>
                </c:pt>
                <c:pt idx="736">
                  <c:v>7.52827</c:v>
                </c:pt>
                <c:pt idx="737">
                  <c:v>7.0113799999999999</c:v>
                </c:pt>
                <c:pt idx="738">
                  <c:v>7.2229400000000004</c:v>
                </c:pt>
                <c:pt idx="739">
                  <c:v>7.6573399999999996</c:v>
                </c:pt>
                <c:pt idx="740">
                  <c:v>7.2597500000000004</c:v>
                </c:pt>
                <c:pt idx="741">
                  <c:v>7.0280100000000001</c:v>
                </c:pt>
                <c:pt idx="742">
                  <c:v>7.3795700000000002</c:v>
                </c:pt>
                <c:pt idx="743">
                  <c:v>7.5419600000000004</c:v>
                </c:pt>
                <c:pt idx="744">
                  <c:v>7.01328</c:v>
                </c:pt>
                <c:pt idx="745">
                  <c:v>7.5558300000000003</c:v>
                </c:pt>
                <c:pt idx="746">
                  <c:v>7.7857000000000003</c:v>
                </c:pt>
                <c:pt idx="747">
                  <c:v>7.2829199999999998</c:v>
                </c:pt>
                <c:pt idx="748">
                  <c:v>7.3583299999999996</c:v>
                </c:pt>
                <c:pt idx="749">
                  <c:v>7.6198899999999998</c:v>
                </c:pt>
                <c:pt idx="750">
                  <c:v>7.30694</c:v>
                </c:pt>
                <c:pt idx="751">
                  <c:v>7.6149500000000003</c:v>
                </c:pt>
                <c:pt idx="752">
                  <c:v>7.2370200000000002</c:v>
                </c:pt>
                <c:pt idx="753">
                  <c:v>7.4015300000000002</c:v>
                </c:pt>
                <c:pt idx="754">
                  <c:v>7.06325</c:v>
                </c:pt>
                <c:pt idx="755">
                  <c:v>7.6208099999999996</c:v>
                </c:pt>
                <c:pt idx="756">
                  <c:v>7.7993100000000002</c:v>
                </c:pt>
                <c:pt idx="757">
                  <c:v>7.5493600000000001</c:v>
                </c:pt>
                <c:pt idx="758">
                  <c:v>7.3718899999999996</c:v>
                </c:pt>
                <c:pt idx="759">
                  <c:v>7.5329100000000002</c:v>
                </c:pt>
                <c:pt idx="760">
                  <c:v>7.31447</c:v>
                </c:pt>
                <c:pt idx="761">
                  <c:v>7.3671800000000003</c:v>
                </c:pt>
                <c:pt idx="762">
                  <c:v>7.4860699999999998</c:v>
                </c:pt>
                <c:pt idx="763">
                  <c:v>7.7280300000000004</c:v>
                </c:pt>
                <c:pt idx="764">
                  <c:v>7.4136100000000003</c:v>
                </c:pt>
                <c:pt idx="765">
                  <c:v>7.1566700000000001</c:v>
                </c:pt>
                <c:pt idx="766">
                  <c:v>7.8153300000000003</c:v>
                </c:pt>
                <c:pt idx="767">
                  <c:v>7.7424499999999998</c:v>
                </c:pt>
                <c:pt idx="768">
                  <c:v>7.32219</c:v>
                </c:pt>
                <c:pt idx="769">
                  <c:v>7.1061399999999999</c:v>
                </c:pt>
                <c:pt idx="770">
                  <c:v>7.7284300000000004</c:v>
                </c:pt>
                <c:pt idx="771">
                  <c:v>7.5099900000000002</c:v>
                </c:pt>
                <c:pt idx="772">
                  <c:v>7.0162599999999999</c:v>
                </c:pt>
                <c:pt idx="773">
                  <c:v>7.67584</c:v>
                </c:pt>
                <c:pt idx="774">
                  <c:v>8.0760000000000005</c:v>
                </c:pt>
                <c:pt idx="775">
                  <c:v>7.1480600000000001</c:v>
                </c:pt>
                <c:pt idx="776">
                  <c:v>7.1696</c:v>
                </c:pt>
                <c:pt idx="777">
                  <c:v>7.5856899999999996</c:v>
                </c:pt>
                <c:pt idx="778">
                  <c:v>7.5014599999999998</c:v>
                </c:pt>
                <c:pt idx="779">
                  <c:v>7.3824100000000001</c:v>
                </c:pt>
                <c:pt idx="780">
                  <c:v>7.1965199999999996</c:v>
                </c:pt>
                <c:pt idx="781">
                  <c:v>7.7530900000000003</c:v>
                </c:pt>
                <c:pt idx="782">
                  <c:v>7.3296599999999996</c:v>
                </c:pt>
                <c:pt idx="783">
                  <c:v>7.1108000000000002</c:v>
                </c:pt>
                <c:pt idx="784">
                  <c:v>7.7246199999999998</c:v>
                </c:pt>
                <c:pt idx="785">
                  <c:v>7.7147500000000004</c:v>
                </c:pt>
                <c:pt idx="786">
                  <c:v>7.2541200000000003</c:v>
                </c:pt>
                <c:pt idx="787">
                  <c:v>7.1252800000000001</c:v>
                </c:pt>
                <c:pt idx="788">
                  <c:v>7.4467999999999996</c:v>
                </c:pt>
                <c:pt idx="789">
                  <c:v>7.7258300000000002</c:v>
                </c:pt>
                <c:pt idx="790">
                  <c:v>7.2819799999999999</c:v>
                </c:pt>
                <c:pt idx="791">
                  <c:v>7.7856199999999998</c:v>
                </c:pt>
                <c:pt idx="792">
                  <c:v>7.4420700000000002</c:v>
                </c:pt>
                <c:pt idx="793">
                  <c:v>7.4390999999999998</c:v>
                </c:pt>
                <c:pt idx="794">
                  <c:v>7.5187999999999997</c:v>
                </c:pt>
                <c:pt idx="795">
                  <c:v>7.3868400000000003</c:v>
                </c:pt>
                <c:pt idx="796">
                  <c:v>7.5739000000000001</c:v>
                </c:pt>
                <c:pt idx="797">
                  <c:v>7.6007600000000002</c:v>
                </c:pt>
                <c:pt idx="798">
                  <c:v>7.5605900000000004</c:v>
                </c:pt>
                <c:pt idx="799">
                  <c:v>7.6739800000000002</c:v>
                </c:pt>
                <c:pt idx="800">
                  <c:v>7.7510500000000002</c:v>
                </c:pt>
                <c:pt idx="801">
                  <c:v>7.0943399999999999</c:v>
                </c:pt>
                <c:pt idx="802">
                  <c:v>7.6525699999999999</c:v>
                </c:pt>
                <c:pt idx="803">
                  <c:v>7.45411</c:v>
                </c:pt>
                <c:pt idx="804">
                  <c:v>7.4710999999999999</c:v>
                </c:pt>
                <c:pt idx="805">
                  <c:v>7.5035400000000001</c:v>
                </c:pt>
                <c:pt idx="806">
                  <c:v>7.3544200000000002</c:v>
                </c:pt>
                <c:pt idx="807">
                  <c:v>7.8101799999999999</c:v>
                </c:pt>
                <c:pt idx="808">
                  <c:v>7.4297000000000004</c:v>
                </c:pt>
                <c:pt idx="809">
                  <c:v>7.7127600000000003</c:v>
                </c:pt>
                <c:pt idx="810">
                  <c:v>7.45106</c:v>
                </c:pt>
                <c:pt idx="811">
                  <c:v>7.5692500000000003</c:v>
                </c:pt>
                <c:pt idx="812">
                  <c:v>7.5270099999999998</c:v>
                </c:pt>
                <c:pt idx="813">
                  <c:v>7.8103400000000001</c:v>
                </c:pt>
                <c:pt idx="814">
                  <c:v>7.2673100000000002</c:v>
                </c:pt>
                <c:pt idx="815">
                  <c:v>7.3963799999999997</c:v>
                </c:pt>
                <c:pt idx="816">
                  <c:v>7.4131600000000004</c:v>
                </c:pt>
                <c:pt idx="817">
                  <c:v>7.7720700000000003</c:v>
                </c:pt>
                <c:pt idx="818">
                  <c:v>7.1501299999999999</c:v>
                </c:pt>
                <c:pt idx="819">
                  <c:v>7.7835400000000003</c:v>
                </c:pt>
                <c:pt idx="820">
                  <c:v>7.77067</c:v>
                </c:pt>
                <c:pt idx="821">
                  <c:v>7.6420300000000001</c:v>
                </c:pt>
                <c:pt idx="822">
                  <c:v>7.3909500000000001</c:v>
                </c:pt>
                <c:pt idx="823">
                  <c:v>7.3126699999999998</c:v>
                </c:pt>
                <c:pt idx="824">
                  <c:v>8.0068599999999996</c:v>
                </c:pt>
                <c:pt idx="825">
                  <c:v>7.4191099999999999</c:v>
                </c:pt>
                <c:pt idx="826">
                  <c:v>7.3476299999999997</c:v>
                </c:pt>
                <c:pt idx="827">
                  <c:v>7.9229099999999999</c:v>
                </c:pt>
                <c:pt idx="828">
                  <c:v>7.2562800000000003</c:v>
                </c:pt>
                <c:pt idx="829">
                  <c:v>7.5791599999999999</c:v>
                </c:pt>
                <c:pt idx="830">
                  <c:v>7.8586400000000003</c:v>
                </c:pt>
                <c:pt idx="831">
                  <c:v>7.67835</c:v>
                </c:pt>
                <c:pt idx="832">
                  <c:v>7.7835000000000001</c:v>
                </c:pt>
                <c:pt idx="833">
                  <c:v>7.1919899999999997</c:v>
                </c:pt>
                <c:pt idx="834">
                  <c:v>7.7315500000000004</c:v>
                </c:pt>
                <c:pt idx="835">
                  <c:v>7.7631600000000001</c:v>
                </c:pt>
                <c:pt idx="836">
                  <c:v>7.5799700000000003</c:v>
                </c:pt>
                <c:pt idx="837">
                  <c:v>7.3674299999999997</c:v>
                </c:pt>
                <c:pt idx="838">
                  <c:v>7.5017399999999999</c:v>
                </c:pt>
                <c:pt idx="839">
                  <c:v>7.3490900000000003</c:v>
                </c:pt>
                <c:pt idx="840">
                  <c:v>7.2269199999999998</c:v>
                </c:pt>
                <c:pt idx="841">
                  <c:v>7.6123000000000003</c:v>
                </c:pt>
                <c:pt idx="842">
                  <c:v>7.4395899999999999</c:v>
                </c:pt>
                <c:pt idx="843">
                  <c:v>7.9892200000000004</c:v>
                </c:pt>
                <c:pt idx="844">
                  <c:v>6.8735400000000002</c:v>
                </c:pt>
                <c:pt idx="845">
                  <c:v>7.36829</c:v>
                </c:pt>
                <c:pt idx="846">
                  <c:v>7.9379799999999996</c:v>
                </c:pt>
                <c:pt idx="847">
                  <c:v>7.4783499999999998</c:v>
                </c:pt>
                <c:pt idx="848">
                  <c:v>7.5859699999999997</c:v>
                </c:pt>
                <c:pt idx="849">
                  <c:v>7.8605900000000002</c:v>
                </c:pt>
                <c:pt idx="850">
                  <c:v>7.4435500000000001</c:v>
                </c:pt>
                <c:pt idx="851">
                  <c:v>7.18832</c:v>
                </c:pt>
                <c:pt idx="852">
                  <c:v>7.4242299999999997</c:v>
                </c:pt>
                <c:pt idx="853">
                  <c:v>7.5433500000000002</c:v>
                </c:pt>
                <c:pt idx="854">
                  <c:v>7.41988</c:v>
                </c:pt>
                <c:pt idx="855">
                  <c:v>7.6362899999999998</c:v>
                </c:pt>
                <c:pt idx="856">
                  <c:v>7.8499299999999996</c:v>
                </c:pt>
                <c:pt idx="857">
                  <c:v>7.4148800000000001</c:v>
                </c:pt>
                <c:pt idx="858">
                  <c:v>7.1968899999999998</c:v>
                </c:pt>
                <c:pt idx="859">
                  <c:v>7.4616899999999999</c:v>
                </c:pt>
                <c:pt idx="860">
                  <c:v>7.8631399999999996</c:v>
                </c:pt>
                <c:pt idx="861">
                  <c:v>7.6745900000000002</c:v>
                </c:pt>
                <c:pt idx="862">
                  <c:v>7.2049099999999999</c:v>
                </c:pt>
                <c:pt idx="863">
                  <c:v>7.8777499999999998</c:v>
                </c:pt>
                <c:pt idx="864">
                  <c:v>7.6377699999999997</c:v>
                </c:pt>
                <c:pt idx="865">
                  <c:v>6.9731300000000003</c:v>
                </c:pt>
                <c:pt idx="866">
                  <c:v>8.0257400000000008</c:v>
                </c:pt>
                <c:pt idx="867">
                  <c:v>7.7867800000000003</c:v>
                </c:pt>
                <c:pt idx="868">
                  <c:v>7.55124</c:v>
                </c:pt>
                <c:pt idx="869">
                  <c:v>7.8830900000000002</c:v>
                </c:pt>
                <c:pt idx="870">
                  <c:v>7.6777100000000003</c:v>
                </c:pt>
                <c:pt idx="871">
                  <c:v>7.2616199999999997</c:v>
                </c:pt>
                <c:pt idx="872">
                  <c:v>7.5489300000000004</c:v>
                </c:pt>
                <c:pt idx="873">
                  <c:v>7.19726</c:v>
                </c:pt>
                <c:pt idx="874">
                  <c:v>7.5868500000000001</c:v>
                </c:pt>
                <c:pt idx="875">
                  <c:v>7.1084500000000004</c:v>
                </c:pt>
                <c:pt idx="876">
                  <c:v>7.9295400000000003</c:v>
                </c:pt>
                <c:pt idx="877">
                  <c:v>7.7450599999999996</c:v>
                </c:pt>
                <c:pt idx="878">
                  <c:v>6.9194100000000001</c:v>
                </c:pt>
                <c:pt idx="879">
                  <c:v>7.4447900000000002</c:v>
                </c:pt>
                <c:pt idx="880">
                  <c:v>7.9367299999999998</c:v>
                </c:pt>
                <c:pt idx="881">
                  <c:v>7.66364</c:v>
                </c:pt>
                <c:pt idx="882">
                  <c:v>7.27698</c:v>
                </c:pt>
                <c:pt idx="883">
                  <c:v>7.43879</c:v>
                </c:pt>
                <c:pt idx="884">
                  <c:v>7.3334599999999996</c:v>
                </c:pt>
                <c:pt idx="885">
                  <c:v>7.2111999999999998</c:v>
                </c:pt>
                <c:pt idx="886">
                  <c:v>7.39194</c:v>
                </c:pt>
                <c:pt idx="887">
                  <c:v>7.8363300000000002</c:v>
                </c:pt>
                <c:pt idx="888">
                  <c:v>7.0089600000000001</c:v>
                </c:pt>
                <c:pt idx="889">
                  <c:v>6.8948799999999997</c:v>
                </c:pt>
                <c:pt idx="890">
                  <c:v>7.3044399999999996</c:v>
                </c:pt>
                <c:pt idx="891">
                  <c:v>7.1524799999999997</c:v>
                </c:pt>
                <c:pt idx="892">
                  <c:v>7.34504</c:v>
                </c:pt>
                <c:pt idx="893">
                  <c:v>6.7293500000000002</c:v>
                </c:pt>
                <c:pt idx="894">
                  <c:v>7.0950699999999998</c:v>
                </c:pt>
                <c:pt idx="895">
                  <c:v>6.6746100000000004</c:v>
                </c:pt>
                <c:pt idx="896">
                  <c:v>7.0391199999999996</c:v>
                </c:pt>
                <c:pt idx="897">
                  <c:v>6.8567099999999996</c:v>
                </c:pt>
                <c:pt idx="898">
                  <c:v>6.9974100000000004</c:v>
                </c:pt>
                <c:pt idx="899">
                  <c:v>6.9311600000000002</c:v>
                </c:pt>
                <c:pt idx="900">
                  <c:v>7.0068299999999999</c:v>
                </c:pt>
                <c:pt idx="901">
                  <c:v>6.88002</c:v>
                </c:pt>
                <c:pt idx="902">
                  <c:v>6.9657999999999998</c:v>
                </c:pt>
                <c:pt idx="903">
                  <c:v>6.7044300000000003</c:v>
                </c:pt>
                <c:pt idx="904">
                  <c:v>6.4131</c:v>
                </c:pt>
                <c:pt idx="905">
                  <c:v>6.6407400000000001</c:v>
                </c:pt>
                <c:pt idx="906">
                  <c:v>7.0674999999999999</c:v>
                </c:pt>
                <c:pt idx="907">
                  <c:v>6.3988300000000002</c:v>
                </c:pt>
                <c:pt idx="908">
                  <c:v>6.82247</c:v>
                </c:pt>
                <c:pt idx="909">
                  <c:v>7.1151999999999997</c:v>
                </c:pt>
                <c:pt idx="910">
                  <c:v>6.6390099999999999</c:v>
                </c:pt>
                <c:pt idx="911">
                  <c:v>6.4348900000000002</c:v>
                </c:pt>
                <c:pt idx="912">
                  <c:v>6.5980800000000004</c:v>
                </c:pt>
                <c:pt idx="913">
                  <c:v>7.22133</c:v>
                </c:pt>
                <c:pt idx="914">
                  <c:v>6.6024000000000003</c:v>
                </c:pt>
                <c:pt idx="915">
                  <c:v>6.62784</c:v>
                </c:pt>
                <c:pt idx="916">
                  <c:v>6.5024699999999998</c:v>
                </c:pt>
                <c:pt idx="917">
                  <c:v>6.4199400000000004</c:v>
                </c:pt>
                <c:pt idx="918">
                  <c:v>6.7607699999999999</c:v>
                </c:pt>
                <c:pt idx="919">
                  <c:v>6.5453000000000001</c:v>
                </c:pt>
                <c:pt idx="920">
                  <c:v>6.4669999999999996</c:v>
                </c:pt>
                <c:pt idx="921">
                  <c:v>6.8597000000000001</c:v>
                </c:pt>
                <c:pt idx="922">
                  <c:v>6.7205899999999996</c:v>
                </c:pt>
                <c:pt idx="923">
                  <c:v>6.3857999999999997</c:v>
                </c:pt>
                <c:pt idx="924">
                  <c:v>6.6426800000000004</c:v>
                </c:pt>
                <c:pt idx="925">
                  <c:v>6.0194999999999999</c:v>
                </c:pt>
                <c:pt idx="926">
                  <c:v>6.0965199999999999</c:v>
                </c:pt>
                <c:pt idx="927">
                  <c:v>6.3254099999999998</c:v>
                </c:pt>
                <c:pt idx="928">
                  <c:v>6.5363899999999999</c:v>
                </c:pt>
                <c:pt idx="929">
                  <c:v>6.2495900000000004</c:v>
                </c:pt>
                <c:pt idx="930">
                  <c:v>6.3207199999999997</c:v>
                </c:pt>
                <c:pt idx="931">
                  <c:v>6.4705000000000004</c:v>
                </c:pt>
                <c:pt idx="932">
                  <c:v>6.17997</c:v>
                </c:pt>
                <c:pt idx="933">
                  <c:v>6.5797699999999999</c:v>
                </c:pt>
                <c:pt idx="934">
                  <c:v>6.1412599999999999</c:v>
                </c:pt>
                <c:pt idx="935">
                  <c:v>6.6241700000000003</c:v>
                </c:pt>
                <c:pt idx="936">
                  <c:v>6.6695700000000002</c:v>
                </c:pt>
                <c:pt idx="937">
                  <c:v>6.5218600000000002</c:v>
                </c:pt>
                <c:pt idx="938">
                  <c:v>6.1319999999999997</c:v>
                </c:pt>
                <c:pt idx="939">
                  <c:v>6.3472</c:v>
                </c:pt>
                <c:pt idx="940">
                  <c:v>6.1812800000000001</c:v>
                </c:pt>
                <c:pt idx="941">
                  <c:v>6.71577</c:v>
                </c:pt>
                <c:pt idx="942">
                  <c:v>6.3098700000000001</c:v>
                </c:pt>
                <c:pt idx="943">
                  <c:v>6.1913499999999999</c:v>
                </c:pt>
                <c:pt idx="944">
                  <c:v>6.4310099999999997</c:v>
                </c:pt>
                <c:pt idx="945">
                  <c:v>6.23794</c:v>
                </c:pt>
                <c:pt idx="946">
                  <c:v>5.80931</c:v>
                </c:pt>
                <c:pt idx="947">
                  <c:v>6.2927200000000001</c:v>
                </c:pt>
                <c:pt idx="948">
                  <c:v>5.9798900000000001</c:v>
                </c:pt>
                <c:pt idx="949">
                  <c:v>6.1237599999999999</c:v>
                </c:pt>
                <c:pt idx="950">
                  <c:v>5.8473600000000001</c:v>
                </c:pt>
                <c:pt idx="951">
                  <c:v>5.6515599999999999</c:v>
                </c:pt>
                <c:pt idx="952">
                  <c:v>5.9414100000000003</c:v>
                </c:pt>
                <c:pt idx="953">
                  <c:v>5.73203</c:v>
                </c:pt>
                <c:pt idx="954">
                  <c:v>5.6262299999999996</c:v>
                </c:pt>
                <c:pt idx="955">
                  <c:v>5.8762499999999998</c:v>
                </c:pt>
                <c:pt idx="956">
                  <c:v>6.0714899999999998</c:v>
                </c:pt>
                <c:pt idx="957">
                  <c:v>5.9157599999999997</c:v>
                </c:pt>
                <c:pt idx="958">
                  <c:v>5.8354900000000001</c:v>
                </c:pt>
                <c:pt idx="959">
                  <c:v>5.3736800000000002</c:v>
                </c:pt>
                <c:pt idx="960">
                  <c:v>5.6693300000000004</c:v>
                </c:pt>
                <c:pt idx="961">
                  <c:v>5.7331599999999998</c:v>
                </c:pt>
                <c:pt idx="962">
                  <c:v>5.8639799999999997</c:v>
                </c:pt>
                <c:pt idx="963">
                  <c:v>5.5679800000000004</c:v>
                </c:pt>
                <c:pt idx="964">
                  <c:v>5.5328200000000001</c:v>
                </c:pt>
                <c:pt idx="965">
                  <c:v>5.41805</c:v>
                </c:pt>
                <c:pt idx="966">
                  <c:v>5.88443</c:v>
                </c:pt>
                <c:pt idx="967">
                  <c:v>5.5601099999999999</c:v>
                </c:pt>
                <c:pt idx="968">
                  <c:v>5.3032899999999996</c:v>
                </c:pt>
                <c:pt idx="969">
                  <c:v>5.8441900000000002</c:v>
                </c:pt>
                <c:pt idx="970">
                  <c:v>5.2888200000000003</c:v>
                </c:pt>
                <c:pt idx="971">
                  <c:v>5.5457900000000002</c:v>
                </c:pt>
                <c:pt idx="972">
                  <c:v>5.3109599999999997</c:v>
                </c:pt>
                <c:pt idx="973">
                  <c:v>5.1433999999999997</c:v>
                </c:pt>
                <c:pt idx="974">
                  <c:v>5.2895700000000003</c:v>
                </c:pt>
                <c:pt idx="975">
                  <c:v>5.47166</c:v>
                </c:pt>
                <c:pt idx="976">
                  <c:v>5.4026300000000003</c:v>
                </c:pt>
                <c:pt idx="977">
                  <c:v>5.0610600000000003</c:v>
                </c:pt>
                <c:pt idx="978">
                  <c:v>5.6118899999999998</c:v>
                </c:pt>
                <c:pt idx="979">
                  <c:v>5.3157800000000002</c:v>
                </c:pt>
                <c:pt idx="980">
                  <c:v>5.1994100000000003</c:v>
                </c:pt>
                <c:pt idx="981">
                  <c:v>5.2921199999999997</c:v>
                </c:pt>
                <c:pt idx="982">
                  <c:v>5.2222600000000003</c:v>
                </c:pt>
                <c:pt idx="983">
                  <c:v>5.1980399999999998</c:v>
                </c:pt>
                <c:pt idx="984">
                  <c:v>4.8394399999999997</c:v>
                </c:pt>
                <c:pt idx="985">
                  <c:v>5.2767900000000001</c:v>
                </c:pt>
                <c:pt idx="986">
                  <c:v>4.8771300000000002</c:v>
                </c:pt>
                <c:pt idx="987">
                  <c:v>5.2089299999999996</c:v>
                </c:pt>
                <c:pt idx="988">
                  <c:v>4.9279900000000003</c:v>
                </c:pt>
                <c:pt idx="989">
                  <c:v>4.6136600000000003</c:v>
                </c:pt>
                <c:pt idx="990">
                  <c:v>5.11402</c:v>
                </c:pt>
                <c:pt idx="991">
                  <c:v>5.03294</c:v>
                </c:pt>
                <c:pt idx="992">
                  <c:v>5.0541499999999999</c:v>
                </c:pt>
                <c:pt idx="993">
                  <c:v>4.6848599999999996</c:v>
                </c:pt>
                <c:pt idx="994">
                  <c:v>4.7552300000000001</c:v>
                </c:pt>
                <c:pt idx="995">
                  <c:v>4.9729599999999996</c:v>
                </c:pt>
                <c:pt idx="996">
                  <c:v>4.8249899999999997</c:v>
                </c:pt>
                <c:pt idx="997">
                  <c:v>4.9710200000000002</c:v>
                </c:pt>
                <c:pt idx="998">
                  <c:v>4.8417000000000003</c:v>
                </c:pt>
                <c:pt idx="999">
                  <c:v>4.7540399999999998</c:v>
                </c:pt>
                <c:pt idx="1000">
                  <c:v>4.8107199999999999</c:v>
                </c:pt>
                <c:pt idx="1001">
                  <c:v>4.9651300000000003</c:v>
                </c:pt>
                <c:pt idx="1002">
                  <c:v>4.8081199999999997</c:v>
                </c:pt>
                <c:pt idx="1003">
                  <c:v>4.7091900000000004</c:v>
                </c:pt>
                <c:pt idx="1004">
                  <c:v>4.8515100000000002</c:v>
                </c:pt>
                <c:pt idx="1005">
                  <c:v>4.5118999999999998</c:v>
                </c:pt>
                <c:pt idx="1006">
                  <c:v>4.9323699999999997</c:v>
                </c:pt>
                <c:pt idx="1007">
                  <c:v>4.83413</c:v>
                </c:pt>
                <c:pt idx="1008">
                  <c:v>4.5625499999999999</c:v>
                </c:pt>
                <c:pt idx="1009">
                  <c:v>4.60025</c:v>
                </c:pt>
                <c:pt idx="1010">
                  <c:v>4.90334</c:v>
                </c:pt>
                <c:pt idx="1011">
                  <c:v>4.5018200000000004</c:v>
                </c:pt>
                <c:pt idx="1012">
                  <c:v>4.5665199999999997</c:v>
                </c:pt>
                <c:pt idx="1013">
                  <c:v>4.5666000000000002</c:v>
                </c:pt>
                <c:pt idx="1014">
                  <c:v>4.3684000000000003</c:v>
                </c:pt>
                <c:pt idx="1015">
                  <c:v>4.5405499999999996</c:v>
                </c:pt>
                <c:pt idx="1016">
                  <c:v>4.7251399999999997</c:v>
                </c:pt>
                <c:pt idx="1017">
                  <c:v>4.7141099999999998</c:v>
                </c:pt>
                <c:pt idx="1018">
                  <c:v>4.4727199999999998</c:v>
                </c:pt>
                <c:pt idx="1019">
                  <c:v>4.6407299999999996</c:v>
                </c:pt>
                <c:pt idx="1020">
                  <c:v>4.7266599999999999</c:v>
                </c:pt>
                <c:pt idx="1021">
                  <c:v>4.98874</c:v>
                </c:pt>
                <c:pt idx="1022">
                  <c:v>4.7530799999999997</c:v>
                </c:pt>
                <c:pt idx="1023">
                  <c:v>4.7188999999999997</c:v>
                </c:pt>
                <c:pt idx="1024">
                  <c:v>5.0616500000000002</c:v>
                </c:pt>
                <c:pt idx="1025">
                  <c:v>4.7610200000000003</c:v>
                </c:pt>
                <c:pt idx="1026">
                  <c:v>4.8327999999999998</c:v>
                </c:pt>
                <c:pt idx="1027">
                  <c:v>4.6496300000000002</c:v>
                </c:pt>
                <c:pt idx="1028">
                  <c:v>4.7766500000000001</c:v>
                </c:pt>
                <c:pt idx="1029">
                  <c:v>4.3959700000000002</c:v>
                </c:pt>
                <c:pt idx="1030">
                  <c:v>4.5059899999999997</c:v>
                </c:pt>
                <c:pt idx="1031">
                  <c:v>4.44855</c:v>
                </c:pt>
                <c:pt idx="1032">
                  <c:v>4.4741799999999996</c:v>
                </c:pt>
                <c:pt idx="1033">
                  <c:v>4.5388299999999999</c:v>
                </c:pt>
                <c:pt idx="1034">
                  <c:v>4.5620500000000002</c:v>
                </c:pt>
                <c:pt idx="1035">
                  <c:v>4.2779100000000003</c:v>
                </c:pt>
                <c:pt idx="1036">
                  <c:v>4.20458</c:v>
                </c:pt>
                <c:pt idx="1037">
                  <c:v>4.2565999999999997</c:v>
                </c:pt>
                <c:pt idx="1038">
                  <c:v>4.2156200000000004</c:v>
                </c:pt>
                <c:pt idx="1039">
                  <c:v>3.9826199999999998</c:v>
                </c:pt>
                <c:pt idx="1040">
                  <c:v>4.1863099999999998</c:v>
                </c:pt>
                <c:pt idx="1041">
                  <c:v>4.0448700000000004</c:v>
                </c:pt>
                <c:pt idx="1042">
                  <c:v>4.0613299999999999</c:v>
                </c:pt>
                <c:pt idx="1043">
                  <c:v>4.0531899999999998</c:v>
                </c:pt>
                <c:pt idx="1044">
                  <c:v>3.9795400000000001</c:v>
                </c:pt>
                <c:pt idx="1045">
                  <c:v>3.9416899999999999</c:v>
                </c:pt>
                <c:pt idx="1046">
                  <c:v>3.8732000000000002</c:v>
                </c:pt>
                <c:pt idx="1047">
                  <c:v>3.8142</c:v>
                </c:pt>
                <c:pt idx="1048">
                  <c:v>3.88001</c:v>
                </c:pt>
                <c:pt idx="1049">
                  <c:v>3.69678</c:v>
                </c:pt>
                <c:pt idx="1050">
                  <c:v>3.7479900000000002</c:v>
                </c:pt>
                <c:pt idx="1051">
                  <c:v>3.7054999999999998</c:v>
                </c:pt>
                <c:pt idx="1052">
                  <c:v>3.62208</c:v>
                </c:pt>
                <c:pt idx="1053">
                  <c:v>3.7307600000000001</c:v>
                </c:pt>
                <c:pt idx="1054">
                  <c:v>3.7023700000000002</c:v>
                </c:pt>
                <c:pt idx="1055">
                  <c:v>3.7180800000000001</c:v>
                </c:pt>
                <c:pt idx="1056">
                  <c:v>3.7111499999999999</c:v>
                </c:pt>
                <c:pt idx="1057">
                  <c:v>3.7086299999999999</c:v>
                </c:pt>
                <c:pt idx="1058">
                  <c:v>3.7417500000000001</c:v>
                </c:pt>
                <c:pt idx="1059">
                  <c:v>3.6793100000000001</c:v>
                </c:pt>
                <c:pt idx="1060">
                  <c:v>3.6785700000000001</c:v>
                </c:pt>
                <c:pt idx="1061">
                  <c:v>3.6906300000000001</c:v>
                </c:pt>
                <c:pt idx="1062">
                  <c:v>3.5845199999999999</c:v>
                </c:pt>
                <c:pt idx="1063">
                  <c:v>3.6071599999999999</c:v>
                </c:pt>
                <c:pt idx="1064">
                  <c:v>3.73455</c:v>
                </c:pt>
                <c:pt idx="1065">
                  <c:v>3.6665000000000001</c:v>
                </c:pt>
                <c:pt idx="1066">
                  <c:v>3.63428</c:v>
                </c:pt>
                <c:pt idx="1067">
                  <c:v>3.6482399999999999</c:v>
                </c:pt>
                <c:pt idx="1068">
                  <c:v>3.6495099999999998</c:v>
                </c:pt>
                <c:pt idx="1069">
                  <c:v>3.6470400000000001</c:v>
                </c:pt>
                <c:pt idx="1070">
                  <c:v>3.6918899999999999</c:v>
                </c:pt>
                <c:pt idx="1071">
                  <c:v>3.6386400000000001</c:v>
                </c:pt>
                <c:pt idx="1072">
                  <c:v>3.63442</c:v>
                </c:pt>
                <c:pt idx="1073">
                  <c:v>3.6204700000000001</c:v>
                </c:pt>
                <c:pt idx="1074">
                  <c:v>3.6181800000000002</c:v>
                </c:pt>
                <c:pt idx="1075">
                  <c:v>3.6275400000000002</c:v>
                </c:pt>
                <c:pt idx="1076">
                  <c:v>3.6715399999999998</c:v>
                </c:pt>
                <c:pt idx="1077">
                  <c:v>3.6353800000000001</c:v>
                </c:pt>
                <c:pt idx="1078">
                  <c:v>3.6488200000000002</c:v>
                </c:pt>
                <c:pt idx="1079">
                  <c:v>3.6329400000000001</c:v>
                </c:pt>
                <c:pt idx="1080">
                  <c:v>3.6399499999999998</c:v>
                </c:pt>
                <c:pt idx="1081">
                  <c:v>3.62277</c:v>
                </c:pt>
                <c:pt idx="1082">
                  <c:v>3.6427399999999999</c:v>
                </c:pt>
                <c:pt idx="1083">
                  <c:v>3.6472899999999999</c:v>
                </c:pt>
                <c:pt idx="1084">
                  <c:v>3.6422300000000001</c:v>
                </c:pt>
                <c:pt idx="1085">
                  <c:v>3.6782300000000001</c:v>
                </c:pt>
                <c:pt idx="1086">
                  <c:v>3.6642600000000001</c:v>
                </c:pt>
                <c:pt idx="1087">
                  <c:v>3.6596600000000001</c:v>
                </c:pt>
                <c:pt idx="1088">
                  <c:v>3.6654300000000002</c:v>
                </c:pt>
                <c:pt idx="1089">
                  <c:v>3.6684299999999999</c:v>
                </c:pt>
                <c:pt idx="1090">
                  <c:v>3.65916</c:v>
                </c:pt>
                <c:pt idx="1091">
                  <c:v>3.67062</c:v>
                </c:pt>
                <c:pt idx="1092">
                  <c:v>3.7118000000000002</c:v>
                </c:pt>
                <c:pt idx="1093">
                  <c:v>3.67753</c:v>
                </c:pt>
                <c:pt idx="1094">
                  <c:v>3.6713399999999998</c:v>
                </c:pt>
                <c:pt idx="1095">
                  <c:v>3.6579799999999998</c:v>
                </c:pt>
                <c:pt idx="1096">
                  <c:v>3.6781199999999998</c:v>
                </c:pt>
                <c:pt idx="1097">
                  <c:v>3.6704599999999998</c:v>
                </c:pt>
                <c:pt idx="1098">
                  <c:v>3.6779999999999999</c:v>
                </c:pt>
                <c:pt idx="1099">
                  <c:v>3.68913</c:v>
                </c:pt>
                <c:pt idx="1100">
                  <c:v>3.6817600000000001</c:v>
                </c:pt>
                <c:pt idx="1101">
                  <c:v>3.6786799999999999</c:v>
                </c:pt>
                <c:pt idx="1102">
                  <c:v>3.68221</c:v>
                </c:pt>
                <c:pt idx="1103">
                  <c:v>3.6787299999999998</c:v>
                </c:pt>
                <c:pt idx="1104">
                  <c:v>3.6753100000000001</c:v>
                </c:pt>
                <c:pt idx="1105">
                  <c:v>3.6650700000000001</c:v>
                </c:pt>
                <c:pt idx="1106">
                  <c:v>3.67998</c:v>
                </c:pt>
                <c:pt idx="1107">
                  <c:v>3.6887699999999999</c:v>
                </c:pt>
                <c:pt idx="1108">
                  <c:v>3.69217</c:v>
                </c:pt>
                <c:pt idx="1109">
                  <c:v>3.6799300000000001</c:v>
                </c:pt>
                <c:pt idx="1110">
                  <c:v>3.6888899999999998</c:v>
                </c:pt>
                <c:pt idx="1111">
                  <c:v>3.6675399999999998</c:v>
                </c:pt>
                <c:pt idx="1112">
                  <c:v>3.6694399999999998</c:v>
                </c:pt>
                <c:pt idx="1113">
                  <c:v>3.6822699999999999</c:v>
                </c:pt>
                <c:pt idx="1114">
                  <c:v>3.70309</c:v>
                </c:pt>
                <c:pt idx="1115">
                  <c:v>3.6870599999999998</c:v>
                </c:pt>
                <c:pt idx="1116">
                  <c:v>3.68371</c:v>
                </c:pt>
                <c:pt idx="1117">
                  <c:v>3.68424</c:v>
                </c:pt>
                <c:pt idx="1118">
                  <c:v>3.6778300000000002</c:v>
                </c:pt>
                <c:pt idx="1119">
                  <c:v>3.67578</c:v>
                </c:pt>
                <c:pt idx="1120">
                  <c:v>3.6677499999999998</c:v>
                </c:pt>
                <c:pt idx="1121">
                  <c:v>3.6683300000000001</c:v>
                </c:pt>
                <c:pt idx="1122">
                  <c:v>3.6600100000000002</c:v>
                </c:pt>
                <c:pt idx="1123">
                  <c:v>3.6333700000000002</c:v>
                </c:pt>
                <c:pt idx="1124">
                  <c:v>3.6553499999999999</c:v>
                </c:pt>
                <c:pt idx="1125">
                  <c:v>3.6455299999999999</c:v>
                </c:pt>
                <c:pt idx="1126">
                  <c:v>3.6572</c:v>
                </c:pt>
                <c:pt idx="1127">
                  <c:v>3.6354799999999998</c:v>
                </c:pt>
                <c:pt idx="1128">
                  <c:v>3.6294200000000001</c:v>
                </c:pt>
                <c:pt idx="1129">
                  <c:v>3.6364700000000001</c:v>
                </c:pt>
                <c:pt idx="1130">
                  <c:v>3.6462400000000001</c:v>
                </c:pt>
                <c:pt idx="1131">
                  <c:v>3.63469</c:v>
                </c:pt>
                <c:pt idx="1132">
                  <c:v>3.6361300000000001</c:v>
                </c:pt>
                <c:pt idx="1133">
                  <c:v>3.641</c:v>
                </c:pt>
                <c:pt idx="1134">
                  <c:v>3.6542400000000002</c:v>
                </c:pt>
                <c:pt idx="1135">
                  <c:v>3.6668799999999999</c:v>
                </c:pt>
                <c:pt idx="1136">
                  <c:v>3.6682800000000002</c:v>
                </c:pt>
                <c:pt idx="1137">
                  <c:v>3.6604299999999999</c:v>
                </c:pt>
                <c:pt idx="1138">
                  <c:v>3.6655199999999999</c:v>
                </c:pt>
                <c:pt idx="1139">
                  <c:v>3.6645799999999999</c:v>
                </c:pt>
                <c:pt idx="1140">
                  <c:v>3.67767</c:v>
                </c:pt>
                <c:pt idx="1141">
                  <c:v>3.66229</c:v>
                </c:pt>
                <c:pt idx="1142">
                  <c:v>3.6660699999999999</c:v>
                </c:pt>
                <c:pt idx="1143">
                  <c:v>3.6753</c:v>
                </c:pt>
                <c:pt idx="1144">
                  <c:v>3.6552799999999999</c:v>
                </c:pt>
                <c:pt idx="1145">
                  <c:v>3.6429800000000001</c:v>
                </c:pt>
                <c:pt idx="1146">
                  <c:v>3.6325500000000002</c:v>
                </c:pt>
                <c:pt idx="1147">
                  <c:v>3.6180400000000001</c:v>
                </c:pt>
                <c:pt idx="1148">
                  <c:v>3.6270500000000001</c:v>
                </c:pt>
                <c:pt idx="1149">
                  <c:v>3.6284299999999998</c:v>
                </c:pt>
                <c:pt idx="1150">
                  <c:v>3.6424500000000002</c:v>
                </c:pt>
                <c:pt idx="1151">
                  <c:v>3.6314600000000001</c:v>
                </c:pt>
                <c:pt idx="1152">
                  <c:v>3.6565300000000001</c:v>
                </c:pt>
                <c:pt idx="1153">
                  <c:v>3.6528299999999998</c:v>
                </c:pt>
                <c:pt idx="1154">
                  <c:v>3.6534800000000001</c:v>
                </c:pt>
                <c:pt idx="1155">
                  <c:v>3.6520899999999998</c:v>
                </c:pt>
                <c:pt idx="1156">
                  <c:v>3.63591</c:v>
                </c:pt>
                <c:pt idx="1157">
                  <c:v>3.6508699999999998</c:v>
                </c:pt>
                <c:pt idx="1158">
                  <c:v>3.6076299999999999</c:v>
                </c:pt>
                <c:pt idx="1159">
                  <c:v>3.6171000000000002</c:v>
                </c:pt>
                <c:pt idx="1160">
                  <c:v>3.6198600000000001</c:v>
                </c:pt>
                <c:pt idx="1161">
                  <c:v>3.6183999999999998</c:v>
                </c:pt>
                <c:pt idx="1162">
                  <c:v>3.6158100000000002</c:v>
                </c:pt>
                <c:pt idx="1163">
                  <c:v>3.6120199999999998</c:v>
                </c:pt>
                <c:pt idx="1164">
                  <c:v>3.6091500000000001</c:v>
                </c:pt>
                <c:pt idx="1165">
                  <c:v>3.6230500000000001</c:v>
                </c:pt>
                <c:pt idx="1166">
                  <c:v>3.6241099999999999</c:v>
                </c:pt>
                <c:pt idx="1167">
                  <c:v>3.6212300000000002</c:v>
                </c:pt>
                <c:pt idx="1168">
                  <c:v>3.6092499999999998</c:v>
                </c:pt>
                <c:pt idx="1169">
                  <c:v>3.61314</c:v>
                </c:pt>
                <c:pt idx="1170">
                  <c:v>3.6051799999999998</c:v>
                </c:pt>
                <c:pt idx="1171">
                  <c:v>3.5987100000000001</c:v>
                </c:pt>
                <c:pt idx="1172">
                  <c:v>3.6181100000000002</c:v>
                </c:pt>
                <c:pt idx="1173">
                  <c:v>3.6205699999999998</c:v>
                </c:pt>
                <c:pt idx="1174">
                  <c:v>3.6148799999999999</c:v>
                </c:pt>
                <c:pt idx="1175">
                  <c:v>3.6167099999999999</c:v>
                </c:pt>
                <c:pt idx="1176">
                  <c:v>3.6320600000000001</c:v>
                </c:pt>
                <c:pt idx="1177">
                  <c:v>3.6108600000000002</c:v>
                </c:pt>
                <c:pt idx="1178">
                  <c:v>3.59511</c:v>
                </c:pt>
                <c:pt idx="1179">
                  <c:v>3.5906600000000002</c:v>
                </c:pt>
                <c:pt idx="1180">
                  <c:v>3.5892200000000001</c:v>
                </c:pt>
                <c:pt idx="1181">
                  <c:v>3.5848399999999998</c:v>
                </c:pt>
                <c:pt idx="1182">
                  <c:v>3.5922100000000001</c:v>
                </c:pt>
                <c:pt idx="1183">
                  <c:v>3.5923799999999999</c:v>
                </c:pt>
                <c:pt idx="1184">
                  <c:v>3.5849000000000002</c:v>
                </c:pt>
                <c:pt idx="1185">
                  <c:v>3.5851000000000002</c:v>
                </c:pt>
                <c:pt idx="1186">
                  <c:v>3.5930300000000002</c:v>
                </c:pt>
                <c:pt idx="1187">
                  <c:v>3.6022799999999999</c:v>
                </c:pt>
                <c:pt idx="1188">
                  <c:v>3.5935100000000002</c:v>
                </c:pt>
                <c:pt idx="1189">
                  <c:v>3.5813600000000001</c:v>
                </c:pt>
                <c:pt idx="1190">
                  <c:v>3.57186</c:v>
                </c:pt>
                <c:pt idx="1191">
                  <c:v>3.5768200000000001</c:v>
                </c:pt>
                <c:pt idx="1192">
                  <c:v>3.5798700000000001</c:v>
                </c:pt>
                <c:pt idx="1193">
                  <c:v>3.5587</c:v>
                </c:pt>
                <c:pt idx="1194">
                  <c:v>3.5562499999999999</c:v>
                </c:pt>
                <c:pt idx="1195">
                  <c:v>3.5747300000000002</c:v>
                </c:pt>
                <c:pt idx="1196">
                  <c:v>3.5784199999999999</c:v>
                </c:pt>
                <c:pt idx="1197">
                  <c:v>3.5673300000000001</c:v>
                </c:pt>
                <c:pt idx="1198">
                  <c:v>3.5724399999999998</c:v>
                </c:pt>
                <c:pt idx="1199">
                  <c:v>3.5683099999999999</c:v>
                </c:pt>
                <c:pt idx="1200">
                  <c:v>3.54887</c:v>
                </c:pt>
                <c:pt idx="1201">
                  <c:v>3.56799</c:v>
                </c:pt>
                <c:pt idx="1202">
                  <c:v>3.5675500000000002</c:v>
                </c:pt>
                <c:pt idx="1203">
                  <c:v>3.5703200000000002</c:v>
                </c:pt>
                <c:pt idx="1204">
                  <c:v>3.5769600000000001</c:v>
                </c:pt>
                <c:pt idx="1205">
                  <c:v>3.5872299999999999</c:v>
                </c:pt>
                <c:pt idx="1206">
                  <c:v>3.5825999999999998</c:v>
                </c:pt>
                <c:pt idx="1207">
                  <c:v>3.5885899999999999</c:v>
                </c:pt>
                <c:pt idx="1208">
                  <c:v>3.5840700000000001</c:v>
                </c:pt>
                <c:pt idx="1209">
                  <c:v>3.5783700000000001</c:v>
                </c:pt>
                <c:pt idx="1210">
                  <c:v>3.5747300000000002</c:v>
                </c:pt>
                <c:pt idx="1211">
                  <c:v>3.57701</c:v>
                </c:pt>
                <c:pt idx="1212">
                  <c:v>3.57592</c:v>
                </c:pt>
                <c:pt idx="1213">
                  <c:v>3.5545300000000002</c:v>
                </c:pt>
                <c:pt idx="1214">
                  <c:v>3.5362100000000001</c:v>
                </c:pt>
                <c:pt idx="1215">
                  <c:v>3.5527600000000001</c:v>
                </c:pt>
                <c:pt idx="1216">
                  <c:v>3.5513400000000002</c:v>
                </c:pt>
                <c:pt idx="1217">
                  <c:v>3.5577800000000002</c:v>
                </c:pt>
                <c:pt idx="1218">
                  <c:v>3.55497</c:v>
                </c:pt>
                <c:pt idx="1219">
                  <c:v>3.5380799999999999</c:v>
                </c:pt>
                <c:pt idx="1220">
                  <c:v>3.5575800000000002</c:v>
                </c:pt>
                <c:pt idx="1221">
                  <c:v>3.5670299999999999</c:v>
                </c:pt>
                <c:pt idx="1222">
                  <c:v>3.55999</c:v>
                </c:pt>
                <c:pt idx="1223">
                  <c:v>3.5726200000000001</c:v>
                </c:pt>
                <c:pt idx="1224">
                  <c:v>3.5610200000000001</c:v>
                </c:pt>
                <c:pt idx="1225">
                  <c:v>3.5455399999999999</c:v>
                </c:pt>
                <c:pt idx="1226">
                  <c:v>3.5506099999999998</c:v>
                </c:pt>
                <c:pt idx="1227">
                  <c:v>3.5541299999999998</c:v>
                </c:pt>
                <c:pt idx="1228">
                  <c:v>3.56393</c:v>
                </c:pt>
                <c:pt idx="1229">
                  <c:v>3.5536300000000001</c:v>
                </c:pt>
                <c:pt idx="1230">
                  <c:v>3.55002</c:v>
                </c:pt>
                <c:pt idx="1231">
                  <c:v>3.5575899999999998</c:v>
                </c:pt>
                <c:pt idx="1232">
                  <c:v>3.5629400000000002</c:v>
                </c:pt>
                <c:pt idx="1233">
                  <c:v>3.57057</c:v>
                </c:pt>
                <c:pt idx="1234">
                  <c:v>3.5541499999999999</c:v>
                </c:pt>
                <c:pt idx="1235">
                  <c:v>3.54643</c:v>
                </c:pt>
                <c:pt idx="1236">
                  <c:v>3.5519799999999999</c:v>
                </c:pt>
                <c:pt idx="1237">
                  <c:v>3.56114</c:v>
                </c:pt>
                <c:pt idx="1238">
                  <c:v>3.5649799999999998</c:v>
                </c:pt>
                <c:pt idx="1239">
                  <c:v>3.5642399999999999</c:v>
                </c:pt>
                <c:pt idx="1240">
                  <c:v>3.5634899999999998</c:v>
                </c:pt>
                <c:pt idx="1241">
                  <c:v>3.5566300000000002</c:v>
                </c:pt>
                <c:pt idx="1242">
                  <c:v>3.5600900000000002</c:v>
                </c:pt>
                <c:pt idx="1243">
                  <c:v>3.5662799999999999</c:v>
                </c:pt>
                <c:pt idx="1244">
                  <c:v>3.56277</c:v>
                </c:pt>
                <c:pt idx="1245">
                  <c:v>3.5541</c:v>
                </c:pt>
                <c:pt idx="1246">
                  <c:v>3.5582500000000001</c:v>
                </c:pt>
                <c:pt idx="1247">
                  <c:v>3.5563899999999999</c:v>
                </c:pt>
                <c:pt idx="1248">
                  <c:v>3.5544899999999999</c:v>
                </c:pt>
                <c:pt idx="1249">
                  <c:v>3.55654</c:v>
                </c:pt>
                <c:pt idx="1250">
                  <c:v>3.5560299999999998</c:v>
                </c:pt>
                <c:pt idx="1251">
                  <c:v>3.5538799999999999</c:v>
                </c:pt>
                <c:pt idx="1252">
                  <c:v>3.5573600000000001</c:v>
                </c:pt>
                <c:pt idx="1253">
                  <c:v>3.5539299999999998</c:v>
                </c:pt>
                <c:pt idx="1254">
                  <c:v>3.5520200000000002</c:v>
                </c:pt>
                <c:pt idx="1255">
                  <c:v>3.56412</c:v>
                </c:pt>
                <c:pt idx="1256">
                  <c:v>3.5419299999999998</c:v>
                </c:pt>
                <c:pt idx="1257">
                  <c:v>3.5240300000000002</c:v>
                </c:pt>
                <c:pt idx="1258">
                  <c:v>3.5461100000000001</c:v>
                </c:pt>
                <c:pt idx="1259">
                  <c:v>3.5532599999999999</c:v>
                </c:pt>
                <c:pt idx="1260">
                  <c:v>3.55721</c:v>
                </c:pt>
                <c:pt idx="1261">
                  <c:v>3.55511</c:v>
                </c:pt>
                <c:pt idx="1262">
                  <c:v>3.556</c:v>
                </c:pt>
                <c:pt idx="1263">
                  <c:v>3.5527099999999998</c:v>
                </c:pt>
                <c:pt idx="1264">
                  <c:v>3.5581399999999999</c:v>
                </c:pt>
                <c:pt idx="1265">
                  <c:v>3.55938</c:v>
                </c:pt>
                <c:pt idx="1266">
                  <c:v>3.5568900000000001</c:v>
                </c:pt>
                <c:pt idx="1267">
                  <c:v>3.5493899999999998</c:v>
                </c:pt>
                <c:pt idx="1268">
                  <c:v>3.5518200000000002</c:v>
                </c:pt>
                <c:pt idx="1269">
                  <c:v>3.5585200000000001</c:v>
                </c:pt>
                <c:pt idx="1270">
                  <c:v>3.5538099999999999</c:v>
                </c:pt>
                <c:pt idx="1271">
                  <c:v>3.5496400000000001</c:v>
                </c:pt>
                <c:pt idx="1272">
                  <c:v>3.5457700000000001</c:v>
                </c:pt>
                <c:pt idx="1273">
                  <c:v>3.5464000000000002</c:v>
                </c:pt>
                <c:pt idx="1274">
                  <c:v>3.5490599999999999</c:v>
                </c:pt>
                <c:pt idx="1275">
                  <c:v>3.5469400000000002</c:v>
                </c:pt>
                <c:pt idx="1276">
                  <c:v>3.54834</c:v>
                </c:pt>
                <c:pt idx="1277">
                  <c:v>3.5487199999999999</c:v>
                </c:pt>
                <c:pt idx="1278">
                  <c:v>3.54792</c:v>
                </c:pt>
                <c:pt idx="1279">
                  <c:v>3.5432700000000001</c:v>
                </c:pt>
                <c:pt idx="1280">
                  <c:v>3.5462099999999999</c:v>
                </c:pt>
                <c:pt idx="1281">
                  <c:v>3.5437699999999999</c:v>
                </c:pt>
                <c:pt idx="1282">
                  <c:v>3.5480499999999999</c:v>
                </c:pt>
                <c:pt idx="1283">
                  <c:v>3.5440900000000002</c:v>
                </c:pt>
                <c:pt idx="1284">
                  <c:v>3.5450200000000001</c:v>
                </c:pt>
                <c:pt idx="1285">
                  <c:v>3.54528</c:v>
                </c:pt>
                <c:pt idx="1286">
                  <c:v>3.5459000000000001</c:v>
                </c:pt>
                <c:pt idx="1287">
                  <c:v>3.5427900000000001</c:v>
                </c:pt>
                <c:pt idx="1288">
                  <c:v>3.54365</c:v>
                </c:pt>
                <c:pt idx="1289">
                  <c:v>3.54542</c:v>
                </c:pt>
                <c:pt idx="1290">
                  <c:v>3.5432100000000002</c:v>
                </c:pt>
                <c:pt idx="1291">
                  <c:v>3.54067</c:v>
                </c:pt>
                <c:pt idx="1292">
                  <c:v>3.5428199999999999</c:v>
                </c:pt>
                <c:pt idx="1293">
                  <c:v>3.5413700000000001</c:v>
                </c:pt>
                <c:pt idx="1294">
                  <c:v>3.54528</c:v>
                </c:pt>
                <c:pt idx="1295">
                  <c:v>3.5481099999999999</c:v>
                </c:pt>
                <c:pt idx="1296">
                  <c:v>3.54542</c:v>
                </c:pt>
                <c:pt idx="1297">
                  <c:v>3.5507900000000001</c:v>
                </c:pt>
                <c:pt idx="1298">
                  <c:v>3.55396</c:v>
                </c:pt>
                <c:pt idx="1299">
                  <c:v>3.5372300000000001</c:v>
                </c:pt>
                <c:pt idx="1300">
                  <c:v>3.5410699999999999</c:v>
                </c:pt>
                <c:pt idx="1301">
                  <c:v>3.5390000000000001</c:v>
                </c:pt>
                <c:pt idx="1302">
                  <c:v>3.5402800000000001</c:v>
                </c:pt>
                <c:pt idx="1303">
                  <c:v>3.5466299999999999</c:v>
                </c:pt>
                <c:pt idx="1304">
                  <c:v>3.5449199999999998</c:v>
                </c:pt>
                <c:pt idx="1305">
                  <c:v>3.5455100000000002</c:v>
                </c:pt>
                <c:pt idx="1306">
                  <c:v>3.5435599999999998</c:v>
                </c:pt>
                <c:pt idx="1307">
                  <c:v>3.5443099999999998</c:v>
                </c:pt>
                <c:pt idx="1308">
                  <c:v>3.5433400000000002</c:v>
                </c:pt>
                <c:pt idx="1309">
                  <c:v>3.5420500000000001</c:v>
                </c:pt>
                <c:pt idx="1310">
                  <c:v>3.5432899999999998</c:v>
                </c:pt>
                <c:pt idx="1311">
                  <c:v>3.5420799999999999</c:v>
                </c:pt>
                <c:pt idx="1312">
                  <c:v>3.5401799999999999</c:v>
                </c:pt>
                <c:pt idx="1313">
                  <c:v>3.5432999999999999</c:v>
                </c:pt>
                <c:pt idx="1314">
                  <c:v>3.54053</c:v>
                </c:pt>
                <c:pt idx="1315">
                  <c:v>3.5410200000000001</c:v>
                </c:pt>
                <c:pt idx="1316">
                  <c:v>3.54033</c:v>
                </c:pt>
                <c:pt idx="1317">
                  <c:v>3.5419200000000002</c:v>
                </c:pt>
                <c:pt idx="1318">
                  <c:v>3.54297</c:v>
                </c:pt>
                <c:pt idx="1319">
                  <c:v>3.5413399999999999</c:v>
                </c:pt>
                <c:pt idx="1320">
                  <c:v>3.5417399999999999</c:v>
                </c:pt>
                <c:pt idx="1321">
                  <c:v>3.5428299999999999</c:v>
                </c:pt>
                <c:pt idx="1322">
                  <c:v>3.5413999999999999</c:v>
                </c:pt>
                <c:pt idx="1323">
                  <c:v>3.5435500000000002</c:v>
                </c:pt>
                <c:pt idx="1324">
                  <c:v>3.5434399999999999</c:v>
                </c:pt>
                <c:pt idx="1325">
                  <c:v>3.5421</c:v>
                </c:pt>
                <c:pt idx="1326">
                  <c:v>3.54332</c:v>
                </c:pt>
                <c:pt idx="1327">
                  <c:v>3.5409199999999998</c:v>
                </c:pt>
                <c:pt idx="1328">
                  <c:v>3.5405700000000002</c:v>
                </c:pt>
                <c:pt idx="1329">
                  <c:v>3.5427300000000002</c:v>
                </c:pt>
                <c:pt idx="1330">
                  <c:v>3.5415199999999998</c:v>
                </c:pt>
                <c:pt idx="1331">
                  <c:v>3.5442499999999999</c:v>
                </c:pt>
                <c:pt idx="1332">
                  <c:v>3.5409799999999998</c:v>
                </c:pt>
                <c:pt idx="1333">
                  <c:v>3.5416400000000001</c:v>
                </c:pt>
                <c:pt idx="1334">
                  <c:v>3.54244</c:v>
                </c:pt>
                <c:pt idx="1335">
                  <c:v>3.5399699999999998</c:v>
                </c:pt>
                <c:pt idx="1336">
                  <c:v>3.5440999999999998</c:v>
                </c:pt>
                <c:pt idx="1337">
                  <c:v>3.54312</c:v>
                </c:pt>
                <c:pt idx="1338">
                  <c:v>3.5433400000000002</c:v>
                </c:pt>
                <c:pt idx="1339">
                  <c:v>3.5438299999999998</c:v>
                </c:pt>
                <c:pt idx="1340">
                  <c:v>3.5438299999999998</c:v>
                </c:pt>
                <c:pt idx="1341">
                  <c:v>3.5432800000000002</c:v>
                </c:pt>
                <c:pt idx="1342">
                  <c:v>3.5426299999999999</c:v>
                </c:pt>
                <c:pt idx="1343">
                  <c:v>3.5400499999999999</c:v>
                </c:pt>
                <c:pt idx="1344">
                  <c:v>3.5417700000000001</c:v>
                </c:pt>
                <c:pt idx="1345">
                  <c:v>3.5401899999999999</c:v>
                </c:pt>
                <c:pt idx="1346">
                  <c:v>3.5417999999999998</c:v>
                </c:pt>
                <c:pt idx="1347">
                  <c:v>3.5398299999999998</c:v>
                </c:pt>
                <c:pt idx="1348">
                  <c:v>3.53904</c:v>
                </c:pt>
                <c:pt idx="1349">
                  <c:v>3.5400399999999999</c:v>
                </c:pt>
                <c:pt idx="1350">
                  <c:v>3.5396200000000002</c:v>
                </c:pt>
                <c:pt idx="1351">
                  <c:v>3.5394800000000002</c:v>
                </c:pt>
                <c:pt idx="1352">
                  <c:v>3.5394600000000001</c:v>
                </c:pt>
                <c:pt idx="1353">
                  <c:v>3.53864</c:v>
                </c:pt>
                <c:pt idx="1354">
                  <c:v>3.5393699999999999</c:v>
                </c:pt>
                <c:pt idx="1355">
                  <c:v>3.5377100000000001</c:v>
                </c:pt>
                <c:pt idx="1356">
                  <c:v>3.5388000000000002</c:v>
                </c:pt>
                <c:pt idx="1357">
                  <c:v>3.53945</c:v>
                </c:pt>
                <c:pt idx="1358">
                  <c:v>3.5385800000000001</c:v>
                </c:pt>
                <c:pt idx="1359">
                  <c:v>3.53843</c:v>
                </c:pt>
                <c:pt idx="1360">
                  <c:v>3.5383100000000001</c:v>
                </c:pt>
                <c:pt idx="1361">
                  <c:v>3.5389499999999998</c:v>
                </c:pt>
                <c:pt idx="1362">
                  <c:v>3.53775</c:v>
                </c:pt>
                <c:pt idx="1363">
                  <c:v>3.5385499999999999</c:v>
                </c:pt>
                <c:pt idx="1364">
                  <c:v>3.53789</c:v>
                </c:pt>
                <c:pt idx="1365">
                  <c:v>3.53864</c:v>
                </c:pt>
                <c:pt idx="1366">
                  <c:v>3.5385200000000001</c:v>
                </c:pt>
                <c:pt idx="1367">
                  <c:v>3.53817</c:v>
                </c:pt>
                <c:pt idx="1368">
                  <c:v>3.5386199999999999</c:v>
                </c:pt>
                <c:pt idx="1369">
                  <c:v>3.5373000000000001</c:v>
                </c:pt>
                <c:pt idx="1370">
                  <c:v>3.53904</c:v>
                </c:pt>
                <c:pt idx="1371">
                  <c:v>3.5381499999999999</c:v>
                </c:pt>
                <c:pt idx="1372">
                  <c:v>3.5384600000000002</c:v>
                </c:pt>
                <c:pt idx="1373">
                  <c:v>3.5380400000000001</c:v>
                </c:pt>
                <c:pt idx="1374">
                  <c:v>3.5383599999999999</c:v>
                </c:pt>
                <c:pt idx="1375">
                  <c:v>3.5382500000000001</c:v>
                </c:pt>
                <c:pt idx="1376">
                  <c:v>3.53817</c:v>
                </c:pt>
                <c:pt idx="1377">
                  <c:v>3.5384799999999998</c:v>
                </c:pt>
                <c:pt idx="1378">
                  <c:v>3.5381900000000002</c:v>
                </c:pt>
                <c:pt idx="1379">
                  <c:v>3.5381900000000002</c:v>
                </c:pt>
                <c:pt idx="1380">
                  <c:v>3.53749</c:v>
                </c:pt>
                <c:pt idx="1381">
                  <c:v>3.5386099999999998</c:v>
                </c:pt>
                <c:pt idx="1382">
                  <c:v>3.53667</c:v>
                </c:pt>
                <c:pt idx="1383">
                  <c:v>3.5380199999999999</c:v>
                </c:pt>
                <c:pt idx="1384">
                  <c:v>3.5382099999999999</c:v>
                </c:pt>
                <c:pt idx="1385">
                  <c:v>3.53932</c:v>
                </c:pt>
                <c:pt idx="1386">
                  <c:v>3.53566</c:v>
                </c:pt>
                <c:pt idx="1387">
                  <c:v>3.5384199999999999</c:v>
                </c:pt>
                <c:pt idx="1388">
                  <c:v>3.5381200000000002</c:v>
                </c:pt>
                <c:pt idx="1389">
                  <c:v>3.5380500000000001</c:v>
                </c:pt>
                <c:pt idx="1390">
                  <c:v>3.5379200000000002</c:v>
                </c:pt>
                <c:pt idx="1391">
                  <c:v>3.5382400000000001</c:v>
                </c:pt>
                <c:pt idx="1392">
                  <c:v>3.5378400000000001</c:v>
                </c:pt>
                <c:pt idx="1393">
                  <c:v>3.53851</c:v>
                </c:pt>
                <c:pt idx="1394">
                  <c:v>3.5379999999999998</c:v>
                </c:pt>
                <c:pt idx="1395">
                  <c:v>3.5384000000000002</c:v>
                </c:pt>
                <c:pt idx="1396">
                  <c:v>3.53803</c:v>
                </c:pt>
                <c:pt idx="1397">
                  <c:v>3.5384799999999998</c:v>
                </c:pt>
                <c:pt idx="1398">
                  <c:v>3.5380400000000001</c:v>
                </c:pt>
                <c:pt idx="1399">
                  <c:v>3.5382099999999999</c:v>
                </c:pt>
                <c:pt idx="1400">
                  <c:v>3.5380099999999999</c:v>
                </c:pt>
                <c:pt idx="1401">
                  <c:v>3.5381200000000002</c:v>
                </c:pt>
                <c:pt idx="1402">
                  <c:v>3.53816</c:v>
                </c:pt>
                <c:pt idx="1403">
                  <c:v>3.5381800000000001</c:v>
                </c:pt>
                <c:pt idx="1404">
                  <c:v>3.5382199999999999</c:v>
                </c:pt>
                <c:pt idx="1405">
                  <c:v>3.5376799999999999</c:v>
                </c:pt>
                <c:pt idx="1406">
                  <c:v>3.5377700000000001</c:v>
                </c:pt>
                <c:pt idx="1407">
                  <c:v>3.53809</c:v>
                </c:pt>
                <c:pt idx="1408">
                  <c:v>3.5373700000000001</c:v>
                </c:pt>
                <c:pt idx="1409">
                  <c:v>3.5375899999999998</c:v>
                </c:pt>
                <c:pt idx="1410">
                  <c:v>3.53749</c:v>
                </c:pt>
                <c:pt idx="1411">
                  <c:v>3.5377700000000001</c:v>
                </c:pt>
                <c:pt idx="1412">
                  <c:v>3.5374699999999999</c:v>
                </c:pt>
                <c:pt idx="1413">
                  <c:v>3.5378699999999998</c:v>
                </c:pt>
                <c:pt idx="1414">
                  <c:v>3.5375399999999999</c:v>
                </c:pt>
                <c:pt idx="1415">
                  <c:v>3.53783</c:v>
                </c:pt>
                <c:pt idx="1416">
                  <c:v>3.5376599999999998</c:v>
                </c:pt>
                <c:pt idx="1417">
                  <c:v>3.53762</c:v>
                </c:pt>
                <c:pt idx="1418">
                  <c:v>3.53756</c:v>
                </c:pt>
                <c:pt idx="1419">
                  <c:v>3.5376500000000002</c:v>
                </c:pt>
                <c:pt idx="1420">
                  <c:v>3.5373100000000002</c:v>
                </c:pt>
                <c:pt idx="1421">
                  <c:v>3.5376500000000002</c:v>
                </c:pt>
                <c:pt idx="1422">
                  <c:v>3.5376400000000001</c:v>
                </c:pt>
                <c:pt idx="1423">
                  <c:v>3.5375999999999999</c:v>
                </c:pt>
                <c:pt idx="1424">
                  <c:v>3.5377000000000001</c:v>
                </c:pt>
                <c:pt idx="1425">
                  <c:v>3.5376599999999998</c:v>
                </c:pt>
                <c:pt idx="1426">
                  <c:v>3.5373700000000001</c:v>
                </c:pt>
                <c:pt idx="1427">
                  <c:v>3.53755</c:v>
                </c:pt>
                <c:pt idx="1428">
                  <c:v>3.5377200000000002</c:v>
                </c:pt>
                <c:pt idx="1429">
                  <c:v>3.5373800000000002</c:v>
                </c:pt>
                <c:pt idx="1430">
                  <c:v>3.5377700000000001</c:v>
                </c:pt>
                <c:pt idx="1431">
                  <c:v>3.5375100000000002</c:v>
                </c:pt>
                <c:pt idx="1432">
                  <c:v>3.5377399999999999</c:v>
                </c:pt>
                <c:pt idx="1433">
                  <c:v>3.53756</c:v>
                </c:pt>
                <c:pt idx="1434">
                  <c:v>3.5376599999999998</c:v>
                </c:pt>
                <c:pt idx="1435">
                  <c:v>3.5376599999999998</c:v>
                </c:pt>
                <c:pt idx="1436">
                  <c:v>3.5376500000000002</c:v>
                </c:pt>
                <c:pt idx="1437">
                  <c:v>3.53775</c:v>
                </c:pt>
                <c:pt idx="1438">
                  <c:v>3.5374300000000001</c:v>
                </c:pt>
                <c:pt idx="1439">
                  <c:v>3.5377100000000001</c:v>
                </c:pt>
                <c:pt idx="1440">
                  <c:v>3.5377399999999999</c:v>
                </c:pt>
                <c:pt idx="1441">
                  <c:v>3.5375899999999998</c:v>
                </c:pt>
                <c:pt idx="1442">
                  <c:v>3.5375999999999999</c:v>
                </c:pt>
                <c:pt idx="1443">
                  <c:v>3.5377399999999999</c:v>
                </c:pt>
                <c:pt idx="1444">
                  <c:v>3.5376400000000001</c:v>
                </c:pt>
                <c:pt idx="1445">
                  <c:v>3.5377100000000001</c:v>
                </c:pt>
                <c:pt idx="1446">
                  <c:v>3.5378099999999999</c:v>
                </c:pt>
                <c:pt idx="1447">
                  <c:v>3.53783</c:v>
                </c:pt>
                <c:pt idx="1448">
                  <c:v>3.5378400000000001</c:v>
                </c:pt>
                <c:pt idx="1449">
                  <c:v>3.5376799999999999</c:v>
                </c:pt>
                <c:pt idx="1450">
                  <c:v>3.5377700000000001</c:v>
                </c:pt>
                <c:pt idx="1451">
                  <c:v>3.5380699999999998</c:v>
                </c:pt>
                <c:pt idx="1452">
                  <c:v>3.5374400000000001</c:v>
                </c:pt>
                <c:pt idx="1453">
                  <c:v>3.5379</c:v>
                </c:pt>
                <c:pt idx="1454">
                  <c:v>3.5373899999999998</c:v>
                </c:pt>
                <c:pt idx="1455">
                  <c:v>3.5374699999999999</c:v>
                </c:pt>
                <c:pt idx="1456">
                  <c:v>3.5376699999999999</c:v>
                </c:pt>
                <c:pt idx="1457">
                  <c:v>3.53762</c:v>
                </c:pt>
                <c:pt idx="1458">
                  <c:v>3.5375200000000002</c:v>
                </c:pt>
                <c:pt idx="1459">
                  <c:v>3.5379800000000001</c:v>
                </c:pt>
                <c:pt idx="1460">
                  <c:v>3.5376300000000001</c:v>
                </c:pt>
                <c:pt idx="1461">
                  <c:v>3.53796</c:v>
                </c:pt>
                <c:pt idx="1462">
                  <c:v>3.5375999999999999</c:v>
                </c:pt>
                <c:pt idx="1463">
                  <c:v>3.53789</c:v>
                </c:pt>
                <c:pt idx="1464">
                  <c:v>3.53776</c:v>
                </c:pt>
                <c:pt idx="1465">
                  <c:v>3.5376400000000001</c:v>
                </c:pt>
                <c:pt idx="1466">
                  <c:v>3.5379</c:v>
                </c:pt>
                <c:pt idx="1467">
                  <c:v>3.5375800000000002</c:v>
                </c:pt>
                <c:pt idx="1468">
                  <c:v>3.53782</c:v>
                </c:pt>
                <c:pt idx="1469">
                  <c:v>3.5375899999999998</c:v>
                </c:pt>
                <c:pt idx="1470">
                  <c:v>3.5374599999999998</c:v>
                </c:pt>
                <c:pt idx="1471">
                  <c:v>3.5375700000000001</c:v>
                </c:pt>
                <c:pt idx="1472">
                  <c:v>3.53749</c:v>
                </c:pt>
                <c:pt idx="1473">
                  <c:v>3.5376500000000002</c:v>
                </c:pt>
                <c:pt idx="1474">
                  <c:v>3.53722</c:v>
                </c:pt>
                <c:pt idx="1475">
                  <c:v>3.5378500000000002</c:v>
                </c:pt>
                <c:pt idx="1476">
                  <c:v>3.5373399999999999</c:v>
                </c:pt>
                <c:pt idx="1477">
                  <c:v>3.53762</c:v>
                </c:pt>
                <c:pt idx="1478">
                  <c:v>3.5375399999999999</c:v>
                </c:pt>
                <c:pt idx="1479">
                  <c:v>3.53749</c:v>
                </c:pt>
                <c:pt idx="1480">
                  <c:v>3.5375899999999998</c:v>
                </c:pt>
                <c:pt idx="1481">
                  <c:v>3.5375700000000001</c:v>
                </c:pt>
                <c:pt idx="1482">
                  <c:v>3.5375999999999999</c:v>
                </c:pt>
                <c:pt idx="1483">
                  <c:v>3.53762</c:v>
                </c:pt>
                <c:pt idx="1484">
                  <c:v>3.5376500000000002</c:v>
                </c:pt>
                <c:pt idx="1485">
                  <c:v>3.53769</c:v>
                </c:pt>
                <c:pt idx="1486">
                  <c:v>3.5377000000000001</c:v>
                </c:pt>
                <c:pt idx="1487">
                  <c:v>3.5377299999999998</c:v>
                </c:pt>
                <c:pt idx="1488">
                  <c:v>3.5375999999999999</c:v>
                </c:pt>
                <c:pt idx="1489">
                  <c:v>3.5377700000000001</c:v>
                </c:pt>
                <c:pt idx="1490">
                  <c:v>3.5377700000000001</c:v>
                </c:pt>
                <c:pt idx="1491">
                  <c:v>3.5377000000000001</c:v>
                </c:pt>
                <c:pt idx="1492">
                  <c:v>3.5377999999999998</c:v>
                </c:pt>
                <c:pt idx="1493">
                  <c:v>3.5376300000000001</c:v>
                </c:pt>
                <c:pt idx="1494">
                  <c:v>3.5378799999999999</c:v>
                </c:pt>
                <c:pt idx="1495">
                  <c:v>3.5377999999999998</c:v>
                </c:pt>
                <c:pt idx="1496">
                  <c:v>3.53776</c:v>
                </c:pt>
                <c:pt idx="1497">
                  <c:v>3.5379200000000002</c:v>
                </c:pt>
                <c:pt idx="1498">
                  <c:v>3.5378500000000002</c:v>
                </c:pt>
                <c:pt idx="1499">
                  <c:v>3.5379299999999998</c:v>
                </c:pt>
                <c:pt idx="1500">
                  <c:v>3.53796</c:v>
                </c:pt>
                <c:pt idx="1501">
                  <c:v>3.53776</c:v>
                </c:pt>
                <c:pt idx="1502">
                  <c:v>3.5382199999999999</c:v>
                </c:pt>
                <c:pt idx="1503">
                  <c:v>3.5379499999999999</c:v>
                </c:pt>
                <c:pt idx="1504">
                  <c:v>3.53817</c:v>
                </c:pt>
                <c:pt idx="1505">
                  <c:v>3.5381</c:v>
                </c:pt>
                <c:pt idx="1506">
                  <c:v>3.5382099999999999</c:v>
                </c:pt>
                <c:pt idx="1507">
                  <c:v>3.5382099999999999</c:v>
                </c:pt>
                <c:pt idx="1508">
                  <c:v>3.53844</c:v>
                </c:pt>
                <c:pt idx="1509">
                  <c:v>3.5381800000000001</c:v>
                </c:pt>
                <c:pt idx="1510">
                  <c:v>3.5367999999999999</c:v>
                </c:pt>
                <c:pt idx="1511">
                  <c:v>3.53722</c:v>
                </c:pt>
                <c:pt idx="1512">
                  <c:v>3.53728</c:v>
                </c:pt>
                <c:pt idx="1513">
                  <c:v>3.5375399999999999</c:v>
                </c:pt>
                <c:pt idx="1514">
                  <c:v>3.5373800000000002</c:v>
                </c:pt>
                <c:pt idx="1515">
                  <c:v>3.5373100000000002</c:v>
                </c:pt>
                <c:pt idx="1516">
                  <c:v>3.5375999999999999</c:v>
                </c:pt>
                <c:pt idx="1517">
                  <c:v>3.5374400000000001</c:v>
                </c:pt>
                <c:pt idx="1518">
                  <c:v>3.5375899999999998</c:v>
                </c:pt>
                <c:pt idx="1519">
                  <c:v>3.5375000000000001</c:v>
                </c:pt>
                <c:pt idx="1520">
                  <c:v>3.5375899999999998</c:v>
                </c:pt>
                <c:pt idx="1521">
                  <c:v>3.53749</c:v>
                </c:pt>
                <c:pt idx="1522">
                  <c:v>3.5375800000000002</c:v>
                </c:pt>
                <c:pt idx="1523">
                  <c:v>3.53755</c:v>
                </c:pt>
                <c:pt idx="1524">
                  <c:v>3.5375299999999998</c:v>
                </c:pt>
                <c:pt idx="1525">
                  <c:v>3.5376500000000002</c:v>
                </c:pt>
                <c:pt idx="1526">
                  <c:v>3.5375200000000002</c:v>
                </c:pt>
                <c:pt idx="1527">
                  <c:v>3.5376799999999999</c:v>
                </c:pt>
                <c:pt idx="1528">
                  <c:v>3.5376099999999999</c:v>
                </c:pt>
                <c:pt idx="1529">
                  <c:v>3.53769</c:v>
                </c:pt>
                <c:pt idx="1530">
                  <c:v>3.5376599999999998</c:v>
                </c:pt>
                <c:pt idx="1531">
                  <c:v>3.5377000000000001</c:v>
                </c:pt>
                <c:pt idx="1532">
                  <c:v>3.53775</c:v>
                </c:pt>
                <c:pt idx="1533">
                  <c:v>3.5376300000000001</c:v>
                </c:pt>
                <c:pt idx="1534">
                  <c:v>3.5378799999999999</c:v>
                </c:pt>
                <c:pt idx="1535">
                  <c:v>3.5374099999999999</c:v>
                </c:pt>
                <c:pt idx="1536">
                  <c:v>3.5379</c:v>
                </c:pt>
                <c:pt idx="1537">
                  <c:v>3.5374400000000001</c:v>
                </c:pt>
                <c:pt idx="1538">
                  <c:v>3.5373199999999998</c:v>
                </c:pt>
                <c:pt idx="1539">
                  <c:v>3.53756</c:v>
                </c:pt>
                <c:pt idx="1540">
                  <c:v>3.53749</c:v>
                </c:pt>
                <c:pt idx="1541">
                  <c:v>3.53755</c:v>
                </c:pt>
                <c:pt idx="1542">
                  <c:v>3.5375100000000002</c:v>
                </c:pt>
                <c:pt idx="1543">
                  <c:v>3.5375899999999998</c:v>
                </c:pt>
                <c:pt idx="1544">
                  <c:v>3.53762</c:v>
                </c:pt>
                <c:pt idx="1545">
                  <c:v>3.5376300000000001</c:v>
                </c:pt>
                <c:pt idx="1546">
                  <c:v>3.5376099999999999</c:v>
                </c:pt>
                <c:pt idx="1547">
                  <c:v>3.5374300000000001</c:v>
                </c:pt>
                <c:pt idx="1548">
                  <c:v>3.53748</c:v>
                </c:pt>
                <c:pt idx="1549">
                  <c:v>3.5374400000000001</c:v>
                </c:pt>
                <c:pt idx="1550">
                  <c:v>3.5375100000000002</c:v>
                </c:pt>
                <c:pt idx="1551">
                  <c:v>3.5375700000000001</c:v>
                </c:pt>
                <c:pt idx="1552">
                  <c:v>3.53755</c:v>
                </c:pt>
                <c:pt idx="1553">
                  <c:v>3.5376099999999999</c:v>
                </c:pt>
                <c:pt idx="1554">
                  <c:v>3.53756</c:v>
                </c:pt>
                <c:pt idx="1555">
                  <c:v>3.5375999999999999</c:v>
                </c:pt>
                <c:pt idx="1556">
                  <c:v>3.5375899999999998</c:v>
                </c:pt>
                <c:pt idx="1557">
                  <c:v>3.5375200000000002</c:v>
                </c:pt>
                <c:pt idx="1558">
                  <c:v>3.5375000000000001</c:v>
                </c:pt>
                <c:pt idx="1559">
                  <c:v>3.53756</c:v>
                </c:pt>
                <c:pt idx="1560">
                  <c:v>3.5375000000000001</c:v>
                </c:pt>
                <c:pt idx="1561">
                  <c:v>3.5375399999999999</c:v>
                </c:pt>
                <c:pt idx="1562">
                  <c:v>3.53749</c:v>
                </c:pt>
                <c:pt idx="1563">
                  <c:v>3.53755</c:v>
                </c:pt>
                <c:pt idx="1564">
                  <c:v>3.5375000000000001</c:v>
                </c:pt>
                <c:pt idx="1565">
                  <c:v>3.5375200000000002</c:v>
                </c:pt>
                <c:pt idx="1566">
                  <c:v>3.5375100000000002</c:v>
                </c:pt>
                <c:pt idx="1567">
                  <c:v>3.5375000000000001</c:v>
                </c:pt>
                <c:pt idx="1568">
                  <c:v>3.5375299999999998</c:v>
                </c:pt>
                <c:pt idx="1569">
                  <c:v>3.5375200000000002</c:v>
                </c:pt>
                <c:pt idx="1570">
                  <c:v>3.5375299999999998</c:v>
                </c:pt>
                <c:pt idx="1571">
                  <c:v>3.5375200000000002</c:v>
                </c:pt>
                <c:pt idx="1572">
                  <c:v>3.5375299999999998</c:v>
                </c:pt>
                <c:pt idx="1573">
                  <c:v>3.5375100000000002</c:v>
                </c:pt>
                <c:pt idx="1574">
                  <c:v>3.5375299999999998</c:v>
                </c:pt>
                <c:pt idx="1575">
                  <c:v>3.5375200000000002</c:v>
                </c:pt>
                <c:pt idx="1576">
                  <c:v>3.5375299999999998</c:v>
                </c:pt>
                <c:pt idx="1577">
                  <c:v>3.53756</c:v>
                </c:pt>
                <c:pt idx="1578">
                  <c:v>3.53749</c:v>
                </c:pt>
                <c:pt idx="1579">
                  <c:v>3.5375399999999999</c:v>
                </c:pt>
                <c:pt idx="1580">
                  <c:v>3.5375100000000002</c:v>
                </c:pt>
                <c:pt idx="1581">
                  <c:v>3.5375299999999998</c:v>
                </c:pt>
                <c:pt idx="1582">
                  <c:v>3.5375299999999998</c:v>
                </c:pt>
                <c:pt idx="1583">
                  <c:v>3.5375200000000002</c:v>
                </c:pt>
                <c:pt idx="1584">
                  <c:v>3.53749</c:v>
                </c:pt>
                <c:pt idx="1585">
                  <c:v>3.5375200000000002</c:v>
                </c:pt>
                <c:pt idx="1586">
                  <c:v>3.5375100000000002</c:v>
                </c:pt>
                <c:pt idx="1587">
                  <c:v>3.5375100000000002</c:v>
                </c:pt>
                <c:pt idx="1588">
                  <c:v>3.5375100000000002</c:v>
                </c:pt>
                <c:pt idx="1589">
                  <c:v>3.5375200000000002</c:v>
                </c:pt>
                <c:pt idx="1590">
                  <c:v>3.5375299999999998</c:v>
                </c:pt>
                <c:pt idx="1591">
                  <c:v>3.5375100000000002</c:v>
                </c:pt>
                <c:pt idx="1592">
                  <c:v>3.5375200000000002</c:v>
                </c:pt>
                <c:pt idx="1593">
                  <c:v>3.5375299999999998</c:v>
                </c:pt>
                <c:pt idx="1594">
                  <c:v>3.5375200000000002</c:v>
                </c:pt>
                <c:pt idx="1595">
                  <c:v>3.5375399999999999</c:v>
                </c:pt>
                <c:pt idx="1596">
                  <c:v>3.5375100000000002</c:v>
                </c:pt>
                <c:pt idx="1597">
                  <c:v>3.5375299999999998</c:v>
                </c:pt>
                <c:pt idx="1598">
                  <c:v>3.5375200000000002</c:v>
                </c:pt>
                <c:pt idx="1599">
                  <c:v>3.5375200000000002</c:v>
                </c:pt>
                <c:pt idx="1600">
                  <c:v>3.53749</c:v>
                </c:pt>
                <c:pt idx="1601">
                  <c:v>3.5375200000000002</c:v>
                </c:pt>
                <c:pt idx="1602">
                  <c:v>3.5375100000000002</c:v>
                </c:pt>
                <c:pt idx="1603">
                  <c:v>3.5375200000000002</c:v>
                </c:pt>
                <c:pt idx="1604">
                  <c:v>3.53749</c:v>
                </c:pt>
                <c:pt idx="1605">
                  <c:v>3.5375100000000002</c:v>
                </c:pt>
                <c:pt idx="1606">
                  <c:v>3.5375100000000002</c:v>
                </c:pt>
                <c:pt idx="1607">
                  <c:v>3.5375100000000002</c:v>
                </c:pt>
                <c:pt idx="1608">
                  <c:v>3.5375000000000001</c:v>
                </c:pt>
                <c:pt idx="1609">
                  <c:v>3.5375200000000002</c:v>
                </c:pt>
                <c:pt idx="1610">
                  <c:v>3.5375100000000002</c:v>
                </c:pt>
                <c:pt idx="1611">
                  <c:v>3.5375200000000002</c:v>
                </c:pt>
                <c:pt idx="1612">
                  <c:v>3.5375100000000002</c:v>
                </c:pt>
                <c:pt idx="1613">
                  <c:v>3.5375299999999998</c:v>
                </c:pt>
                <c:pt idx="1614">
                  <c:v>3.5375100000000002</c:v>
                </c:pt>
                <c:pt idx="1615">
                  <c:v>3.5375299999999998</c:v>
                </c:pt>
                <c:pt idx="1616">
                  <c:v>3.5375200000000002</c:v>
                </c:pt>
                <c:pt idx="1617">
                  <c:v>3.5375100000000002</c:v>
                </c:pt>
                <c:pt idx="1618">
                  <c:v>3.5375100000000002</c:v>
                </c:pt>
                <c:pt idx="1619">
                  <c:v>3.5375299999999998</c:v>
                </c:pt>
                <c:pt idx="1620">
                  <c:v>3.5375000000000001</c:v>
                </c:pt>
                <c:pt idx="1621">
                  <c:v>3.5375100000000002</c:v>
                </c:pt>
                <c:pt idx="1622">
                  <c:v>3.5375100000000002</c:v>
                </c:pt>
                <c:pt idx="1623">
                  <c:v>3.5375200000000002</c:v>
                </c:pt>
                <c:pt idx="1624">
                  <c:v>3.5375100000000002</c:v>
                </c:pt>
                <c:pt idx="1625">
                  <c:v>3.5375000000000001</c:v>
                </c:pt>
                <c:pt idx="1626">
                  <c:v>3.5375100000000002</c:v>
                </c:pt>
                <c:pt idx="1627">
                  <c:v>3.5375100000000002</c:v>
                </c:pt>
                <c:pt idx="1628">
                  <c:v>3.5375100000000002</c:v>
                </c:pt>
                <c:pt idx="1629">
                  <c:v>3.5375200000000002</c:v>
                </c:pt>
                <c:pt idx="1630">
                  <c:v>3.5375200000000002</c:v>
                </c:pt>
                <c:pt idx="1631">
                  <c:v>3.5375200000000002</c:v>
                </c:pt>
                <c:pt idx="1632">
                  <c:v>3.5375100000000002</c:v>
                </c:pt>
                <c:pt idx="1633">
                  <c:v>3.5375200000000002</c:v>
                </c:pt>
                <c:pt idx="1634">
                  <c:v>3.5375100000000002</c:v>
                </c:pt>
                <c:pt idx="1635">
                  <c:v>3.5375200000000002</c:v>
                </c:pt>
                <c:pt idx="1636">
                  <c:v>3.5375200000000002</c:v>
                </c:pt>
                <c:pt idx="1637">
                  <c:v>3.5375100000000002</c:v>
                </c:pt>
                <c:pt idx="1638">
                  <c:v>3.5375200000000002</c:v>
                </c:pt>
                <c:pt idx="1639">
                  <c:v>3.5375200000000002</c:v>
                </c:pt>
                <c:pt idx="1640">
                  <c:v>3.5375299999999998</c:v>
                </c:pt>
                <c:pt idx="1641">
                  <c:v>3.5375000000000001</c:v>
                </c:pt>
                <c:pt idx="1642">
                  <c:v>3.5375200000000002</c:v>
                </c:pt>
                <c:pt idx="1643">
                  <c:v>3.5375000000000001</c:v>
                </c:pt>
                <c:pt idx="1644">
                  <c:v>3.5375299999999998</c:v>
                </c:pt>
                <c:pt idx="1645">
                  <c:v>3.5375100000000002</c:v>
                </c:pt>
                <c:pt idx="1646">
                  <c:v>3.5375200000000002</c:v>
                </c:pt>
                <c:pt idx="1647">
                  <c:v>3.5375200000000002</c:v>
                </c:pt>
                <c:pt idx="1648">
                  <c:v>3.5375100000000002</c:v>
                </c:pt>
                <c:pt idx="1649">
                  <c:v>3.5375299999999998</c:v>
                </c:pt>
                <c:pt idx="1650">
                  <c:v>3.5375299999999998</c:v>
                </c:pt>
                <c:pt idx="1651">
                  <c:v>3.5375000000000001</c:v>
                </c:pt>
                <c:pt idx="1652">
                  <c:v>3.5375200000000002</c:v>
                </c:pt>
                <c:pt idx="1653">
                  <c:v>3.5375000000000001</c:v>
                </c:pt>
                <c:pt idx="1654">
                  <c:v>3.5375299999999998</c:v>
                </c:pt>
                <c:pt idx="1655">
                  <c:v>3.5375000000000001</c:v>
                </c:pt>
                <c:pt idx="1656">
                  <c:v>3.5375200000000002</c:v>
                </c:pt>
                <c:pt idx="1657">
                  <c:v>3.5375100000000002</c:v>
                </c:pt>
                <c:pt idx="1658">
                  <c:v>3.5375000000000001</c:v>
                </c:pt>
                <c:pt idx="1659">
                  <c:v>3.5375200000000002</c:v>
                </c:pt>
                <c:pt idx="1660">
                  <c:v>3.5375000000000001</c:v>
                </c:pt>
                <c:pt idx="1661">
                  <c:v>3.5375100000000002</c:v>
                </c:pt>
                <c:pt idx="1662">
                  <c:v>3.5375100000000002</c:v>
                </c:pt>
                <c:pt idx="1663">
                  <c:v>3.5375000000000001</c:v>
                </c:pt>
                <c:pt idx="1664">
                  <c:v>3.5375200000000002</c:v>
                </c:pt>
                <c:pt idx="1665">
                  <c:v>3.5375200000000002</c:v>
                </c:pt>
                <c:pt idx="1666">
                  <c:v>3.5375000000000001</c:v>
                </c:pt>
                <c:pt idx="1667">
                  <c:v>3.5375100000000002</c:v>
                </c:pt>
                <c:pt idx="1668">
                  <c:v>3.5375100000000002</c:v>
                </c:pt>
                <c:pt idx="1669">
                  <c:v>3.5375200000000002</c:v>
                </c:pt>
                <c:pt idx="1670">
                  <c:v>3.5375299999999998</c:v>
                </c:pt>
                <c:pt idx="1671">
                  <c:v>3.5375100000000002</c:v>
                </c:pt>
                <c:pt idx="1672">
                  <c:v>3.5375399999999999</c:v>
                </c:pt>
                <c:pt idx="1673">
                  <c:v>3.5375000000000001</c:v>
                </c:pt>
                <c:pt idx="1674">
                  <c:v>3.5375100000000002</c:v>
                </c:pt>
                <c:pt idx="1675">
                  <c:v>3.5375100000000002</c:v>
                </c:pt>
                <c:pt idx="1676">
                  <c:v>3.5375000000000001</c:v>
                </c:pt>
                <c:pt idx="1677">
                  <c:v>3.53749</c:v>
                </c:pt>
                <c:pt idx="1678">
                  <c:v>3.5375100000000002</c:v>
                </c:pt>
                <c:pt idx="1679">
                  <c:v>3.5375100000000002</c:v>
                </c:pt>
                <c:pt idx="1680">
                  <c:v>3.5375200000000002</c:v>
                </c:pt>
                <c:pt idx="1681">
                  <c:v>3.5375000000000001</c:v>
                </c:pt>
                <c:pt idx="1682">
                  <c:v>3.5375200000000002</c:v>
                </c:pt>
                <c:pt idx="1683">
                  <c:v>3.5375200000000002</c:v>
                </c:pt>
                <c:pt idx="1684">
                  <c:v>3.5375200000000002</c:v>
                </c:pt>
                <c:pt idx="1685">
                  <c:v>3.5375200000000002</c:v>
                </c:pt>
                <c:pt idx="1686">
                  <c:v>3.5375100000000002</c:v>
                </c:pt>
                <c:pt idx="1687">
                  <c:v>3.5375200000000002</c:v>
                </c:pt>
                <c:pt idx="1688">
                  <c:v>3.5375200000000002</c:v>
                </c:pt>
                <c:pt idx="1689">
                  <c:v>3.5375200000000002</c:v>
                </c:pt>
                <c:pt idx="1690">
                  <c:v>3.5375000000000001</c:v>
                </c:pt>
                <c:pt idx="1691">
                  <c:v>3.5375299999999998</c:v>
                </c:pt>
                <c:pt idx="1692">
                  <c:v>3.5375100000000002</c:v>
                </c:pt>
                <c:pt idx="1693">
                  <c:v>3.5375100000000002</c:v>
                </c:pt>
                <c:pt idx="1694">
                  <c:v>3.5375100000000002</c:v>
                </c:pt>
                <c:pt idx="1695">
                  <c:v>3.5375200000000002</c:v>
                </c:pt>
                <c:pt idx="1696">
                  <c:v>3.5375000000000001</c:v>
                </c:pt>
                <c:pt idx="1697">
                  <c:v>3.5375100000000002</c:v>
                </c:pt>
                <c:pt idx="1698">
                  <c:v>3.5375100000000002</c:v>
                </c:pt>
                <c:pt idx="1699">
                  <c:v>3.5375100000000002</c:v>
                </c:pt>
                <c:pt idx="1700">
                  <c:v>3.5375200000000002</c:v>
                </c:pt>
                <c:pt idx="1701">
                  <c:v>3.5375000000000001</c:v>
                </c:pt>
                <c:pt idx="1702">
                  <c:v>3.5375200000000002</c:v>
                </c:pt>
                <c:pt idx="1703">
                  <c:v>3.5375100000000002</c:v>
                </c:pt>
                <c:pt idx="1704">
                  <c:v>3.5375200000000002</c:v>
                </c:pt>
                <c:pt idx="1705">
                  <c:v>3.5375100000000002</c:v>
                </c:pt>
                <c:pt idx="1706">
                  <c:v>3.5375200000000002</c:v>
                </c:pt>
                <c:pt idx="1707">
                  <c:v>3.5375200000000002</c:v>
                </c:pt>
                <c:pt idx="1708">
                  <c:v>3.5375200000000002</c:v>
                </c:pt>
                <c:pt idx="1709">
                  <c:v>3.5375000000000001</c:v>
                </c:pt>
                <c:pt idx="1710">
                  <c:v>3.5375200000000002</c:v>
                </c:pt>
                <c:pt idx="1711">
                  <c:v>3.5375000000000001</c:v>
                </c:pt>
                <c:pt idx="1712">
                  <c:v>3.5375100000000002</c:v>
                </c:pt>
                <c:pt idx="1713">
                  <c:v>3.5375200000000002</c:v>
                </c:pt>
                <c:pt idx="1714">
                  <c:v>3.5375200000000002</c:v>
                </c:pt>
                <c:pt idx="1715">
                  <c:v>3.5375200000000002</c:v>
                </c:pt>
                <c:pt idx="1716">
                  <c:v>3.5375200000000002</c:v>
                </c:pt>
                <c:pt idx="1717">
                  <c:v>3.5375100000000002</c:v>
                </c:pt>
                <c:pt idx="1718">
                  <c:v>3.5375200000000002</c:v>
                </c:pt>
                <c:pt idx="1719">
                  <c:v>3.5375100000000002</c:v>
                </c:pt>
                <c:pt idx="1720">
                  <c:v>3.5375200000000002</c:v>
                </c:pt>
                <c:pt idx="1721">
                  <c:v>3.5375200000000002</c:v>
                </c:pt>
                <c:pt idx="1722">
                  <c:v>3.5375299999999998</c:v>
                </c:pt>
                <c:pt idx="1723">
                  <c:v>3.5375000000000001</c:v>
                </c:pt>
                <c:pt idx="1724">
                  <c:v>3.5375399999999999</c:v>
                </c:pt>
                <c:pt idx="1725">
                  <c:v>3.5375200000000002</c:v>
                </c:pt>
                <c:pt idx="1726">
                  <c:v>3.5375200000000002</c:v>
                </c:pt>
                <c:pt idx="1727">
                  <c:v>3.5375200000000002</c:v>
                </c:pt>
                <c:pt idx="1728">
                  <c:v>3.5375100000000002</c:v>
                </c:pt>
                <c:pt idx="1729">
                  <c:v>3.5375100000000002</c:v>
                </c:pt>
                <c:pt idx="1730">
                  <c:v>3.5375299999999998</c:v>
                </c:pt>
                <c:pt idx="1731">
                  <c:v>3.5375100000000002</c:v>
                </c:pt>
                <c:pt idx="1732">
                  <c:v>3.5375299999999998</c:v>
                </c:pt>
                <c:pt idx="1733">
                  <c:v>3.5375200000000002</c:v>
                </c:pt>
                <c:pt idx="1734">
                  <c:v>3.5375200000000002</c:v>
                </c:pt>
                <c:pt idx="1735">
                  <c:v>3.5375000000000001</c:v>
                </c:pt>
                <c:pt idx="1736">
                  <c:v>3.5375000000000001</c:v>
                </c:pt>
                <c:pt idx="1737">
                  <c:v>3.5375000000000001</c:v>
                </c:pt>
                <c:pt idx="1738">
                  <c:v>3.5375200000000002</c:v>
                </c:pt>
                <c:pt idx="1739">
                  <c:v>3.5375100000000002</c:v>
                </c:pt>
                <c:pt idx="1740">
                  <c:v>3.5375100000000002</c:v>
                </c:pt>
                <c:pt idx="1741">
                  <c:v>3.5375200000000002</c:v>
                </c:pt>
                <c:pt idx="1742">
                  <c:v>3.5375299999999998</c:v>
                </c:pt>
                <c:pt idx="1743">
                  <c:v>3.5375299999999998</c:v>
                </c:pt>
                <c:pt idx="1744">
                  <c:v>3.5375200000000002</c:v>
                </c:pt>
                <c:pt idx="1745">
                  <c:v>3.5375200000000002</c:v>
                </c:pt>
                <c:pt idx="1746">
                  <c:v>3.5375100000000002</c:v>
                </c:pt>
                <c:pt idx="1747">
                  <c:v>3.5375100000000002</c:v>
                </c:pt>
                <c:pt idx="1748">
                  <c:v>3.5375299999999998</c:v>
                </c:pt>
                <c:pt idx="1749">
                  <c:v>3.5375100000000002</c:v>
                </c:pt>
                <c:pt idx="1750">
                  <c:v>3.5375100000000002</c:v>
                </c:pt>
                <c:pt idx="1751">
                  <c:v>3.5375200000000002</c:v>
                </c:pt>
                <c:pt idx="1752">
                  <c:v>3.5375100000000002</c:v>
                </c:pt>
                <c:pt idx="1753">
                  <c:v>3.5375200000000002</c:v>
                </c:pt>
                <c:pt idx="1754">
                  <c:v>3.5375000000000001</c:v>
                </c:pt>
                <c:pt idx="1755">
                  <c:v>3.5375000000000001</c:v>
                </c:pt>
                <c:pt idx="1756">
                  <c:v>3.5375000000000001</c:v>
                </c:pt>
                <c:pt idx="1757">
                  <c:v>3.5375200000000002</c:v>
                </c:pt>
                <c:pt idx="1758">
                  <c:v>3.5375000000000001</c:v>
                </c:pt>
                <c:pt idx="1759">
                  <c:v>3.5375200000000002</c:v>
                </c:pt>
                <c:pt idx="1760">
                  <c:v>3.5375000000000001</c:v>
                </c:pt>
                <c:pt idx="1761">
                  <c:v>3.5375200000000002</c:v>
                </c:pt>
                <c:pt idx="1762">
                  <c:v>3.5375000000000001</c:v>
                </c:pt>
                <c:pt idx="1763">
                  <c:v>3.5375200000000002</c:v>
                </c:pt>
                <c:pt idx="1764">
                  <c:v>3.5375100000000002</c:v>
                </c:pt>
                <c:pt idx="1765">
                  <c:v>3.5375299999999998</c:v>
                </c:pt>
                <c:pt idx="1766">
                  <c:v>3.5375200000000002</c:v>
                </c:pt>
                <c:pt idx="1767">
                  <c:v>3.5375000000000001</c:v>
                </c:pt>
                <c:pt idx="1768">
                  <c:v>3.5375399999999999</c:v>
                </c:pt>
                <c:pt idx="1769">
                  <c:v>3.5375100000000002</c:v>
                </c:pt>
                <c:pt idx="1770">
                  <c:v>3.5375399999999999</c:v>
                </c:pt>
                <c:pt idx="1771">
                  <c:v>3.53749</c:v>
                </c:pt>
                <c:pt idx="1772">
                  <c:v>3.5375399999999999</c:v>
                </c:pt>
                <c:pt idx="1773">
                  <c:v>3.5375200000000002</c:v>
                </c:pt>
                <c:pt idx="1774">
                  <c:v>3.5375399999999999</c:v>
                </c:pt>
                <c:pt idx="1775">
                  <c:v>3.5375200000000002</c:v>
                </c:pt>
                <c:pt idx="1776">
                  <c:v>3.5375399999999999</c:v>
                </c:pt>
                <c:pt idx="1777">
                  <c:v>3.5375299999999998</c:v>
                </c:pt>
                <c:pt idx="1778">
                  <c:v>3.5375100000000002</c:v>
                </c:pt>
                <c:pt idx="1779">
                  <c:v>3.5375299999999998</c:v>
                </c:pt>
                <c:pt idx="1780">
                  <c:v>3.53749</c:v>
                </c:pt>
                <c:pt idx="1781">
                  <c:v>3.5375100000000002</c:v>
                </c:pt>
                <c:pt idx="1782">
                  <c:v>3.5375200000000002</c:v>
                </c:pt>
                <c:pt idx="1783">
                  <c:v>3.5375000000000001</c:v>
                </c:pt>
                <c:pt idx="1784">
                  <c:v>3.5375000000000001</c:v>
                </c:pt>
                <c:pt idx="1785">
                  <c:v>3.5375200000000002</c:v>
                </c:pt>
                <c:pt idx="1786">
                  <c:v>3.5375100000000002</c:v>
                </c:pt>
                <c:pt idx="1787">
                  <c:v>3.5375000000000001</c:v>
                </c:pt>
                <c:pt idx="1788">
                  <c:v>3.5375000000000001</c:v>
                </c:pt>
                <c:pt idx="1789">
                  <c:v>3.5375100000000002</c:v>
                </c:pt>
                <c:pt idx="1790">
                  <c:v>3.5375299999999998</c:v>
                </c:pt>
                <c:pt idx="1791">
                  <c:v>3.5375100000000002</c:v>
                </c:pt>
                <c:pt idx="1792">
                  <c:v>3.5375200000000002</c:v>
                </c:pt>
                <c:pt idx="1793">
                  <c:v>3.5375100000000002</c:v>
                </c:pt>
                <c:pt idx="1794">
                  <c:v>3.5375100000000002</c:v>
                </c:pt>
                <c:pt idx="1795">
                  <c:v>3.5375100000000002</c:v>
                </c:pt>
                <c:pt idx="1796">
                  <c:v>3.5375299999999998</c:v>
                </c:pt>
                <c:pt idx="1797">
                  <c:v>3.5375299999999998</c:v>
                </c:pt>
                <c:pt idx="1798">
                  <c:v>3.5375000000000001</c:v>
                </c:pt>
                <c:pt idx="1799">
                  <c:v>3.5375000000000001</c:v>
                </c:pt>
                <c:pt idx="1800">
                  <c:v>3.5375000000000001</c:v>
                </c:pt>
                <c:pt idx="1801">
                  <c:v>3.5375200000000002</c:v>
                </c:pt>
                <c:pt idx="1802">
                  <c:v>3.5375100000000002</c:v>
                </c:pt>
                <c:pt idx="1803">
                  <c:v>3.5375200000000002</c:v>
                </c:pt>
                <c:pt idx="1804">
                  <c:v>3.5375100000000002</c:v>
                </c:pt>
                <c:pt idx="1805">
                  <c:v>3.5375299999999998</c:v>
                </c:pt>
                <c:pt idx="1806">
                  <c:v>3.5375100000000002</c:v>
                </c:pt>
                <c:pt idx="1807">
                  <c:v>3.5375100000000002</c:v>
                </c:pt>
                <c:pt idx="1808">
                  <c:v>3.5375100000000002</c:v>
                </c:pt>
                <c:pt idx="1809">
                  <c:v>3.5375100000000002</c:v>
                </c:pt>
                <c:pt idx="1810">
                  <c:v>3.5375000000000001</c:v>
                </c:pt>
                <c:pt idx="1811">
                  <c:v>3.5375000000000001</c:v>
                </c:pt>
                <c:pt idx="1812">
                  <c:v>3.5375100000000002</c:v>
                </c:pt>
                <c:pt idx="1813">
                  <c:v>3.5375200000000002</c:v>
                </c:pt>
                <c:pt idx="1814">
                  <c:v>3.5375000000000001</c:v>
                </c:pt>
                <c:pt idx="1815">
                  <c:v>3.5375200000000002</c:v>
                </c:pt>
                <c:pt idx="1816">
                  <c:v>3.5375299999999998</c:v>
                </c:pt>
                <c:pt idx="1817">
                  <c:v>3.5375100000000002</c:v>
                </c:pt>
                <c:pt idx="1818">
                  <c:v>3.5375200000000002</c:v>
                </c:pt>
                <c:pt idx="1819">
                  <c:v>3.5375100000000002</c:v>
                </c:pt>
                <c:pt idx="1820">
                  <c:v>3.5375299999999998</c:v>
                </c:pt>
                <c:pt idx="1821">
                  <c:v>3.5375299999999998</c:v>
                </c:pt>
                <c:pt idx="1822">
                  <c:v>3.5375100000000002</c:v>
                </c:pt>
                <c:pt idx="1823">
                  <c:v>3.5375100000000002</c:v>
                </c:pt>
                <c:pt idx="1824">
                  <c:v>3.5375200000000002</c:v>
                </c:pt>
                <c:pt idx="1825">
                  <c:v>3.5375200000000002</c:v>
                </c:pt>
                <c:pt idx="1826">
                  <c:v>3.5375200000000002</c:v>
                </c:pt>
                <c:pt idx="1827">
                  <c:v>3.5375200000000002</c:v>
                </c:pt>
                <c:pt idx="1828">
                  <c:v>3.5375100000000002</c:v>
                </c:pt>
                <c:pt idx="1829">
                  <c:v>3.5375100000000002</c:v>
                </c:pt>
                <c:pt idx="1830">
                  <c:v>3.5375000000000001</c:v>
                </c:pt>
                <c:pt idx="1831">
                  <c:v>3.5375200000000002</c:v>
                </c:pt>
                <c:pt idx="1832">
                  <c:v>3.5375299999999998</c:v>
                </c:pt>
                <c:pt idx="1833">
                  <c:v>3.5375200000000002</c:v>
                </c:pt>
                <c:pt idx="1834">
                  <c:v>3.5375100000000002</c:v>
                </c:pt>
                <c:pt idx="1835">
                  <c:v>3.5375100000000002</c:v>
                </c:pt>
                <c:pt idx="1836">
                  <c:v>3.5375100000000002</c:v>
                </c:pt>
                <c:pt idx="1837">
                  <c:v>3.5375200000000002</c:v>
                </c:pt>
                <c:pt idx="1838">
                  <c:v>3.5375299999999998</c:v>
                </c:pt>
                <c:pt idx="1839">
                  <c:v>3.5375200000000002</c:v>
                </c:pt>
                <c:pt idx="1840">
                  <c:v>3.5375299999999998</c:v>
                </c:pt>
                <c:pt idx="1841">
                  <c:v>3.5375000000000001</c:v>
                </c:pt>
                <c:pt idx="1842">
                  <c:v>3.5375200000000002</c:v>
                </c:pt>
                <c:pt idx="1843">
                  <c:v>3.5375100000000002</c:v>
                </c:pt>
                <c:pt idx="1844">
                  <c:v>3.5375100000000002</c:v>
                </c:pt>
                <c:pt idx="1845">
                  <c:v>3.5375200000000002</c:v>
                </c:pt>
                <c:pt idx="1846">
                  <c:v>3.5375200000000002</c:v>
                </c:pt>
                <c:pt idx="1847">
                  <c:v>3.5375299999999998</c:v>
                </c:pt>
                <c:pt idx="1848">
                  <c:v>3.5375200000000002</c:v>
                </c:pt>
                <c:pt idx="1849">
                  <c:v>3.5375299999999998</c:v>
                </c:pt>
                <c:pt idx="1850">
                  <c:v>3.5375200000000002</c:v>
                </c:pt>
                <c:pt idx="1851">
                  <c:v>3.5375200000000002</c:v>
                </c:pt>
                <c:pt idx="1852">
                  <c:v>3.5375200000000002</c:v>
                </c:pt>
                <c:pt idx="1853">
                  <c:v>3.5375100000000002</c:v>
                </c:pt>
                <c:pt idx="1854">
                  <c:v>3.5375299999999998</c:v>
                </c:pt>
                <c:pt idx="1855">
                  <c:v>3.5375200000000002</c:v>
                </c:pt>
                <c:pt idx="1856">
                  <c:v>3.5375100000000002</c:v>
                </c:pt>
                <c:pt idx="1857">
                  <c:v>3.5375299999999998</c:v>
                </c:pt>
                <c:pt idx="1858">
                  <c:v>3.5375100000000002</c:v>
                </c:pt>
                <c:pt idx="1859">
                  <c:v>3.5375200000000002</c:v>
                </c:pt>
                <c:pt idx="1860">
                  <c:v>3.5375299999999998</c:v>
                </c:pt>
                <c:pt idx="1861">
                  <c:v>3.5375200000000002</c:v>
                </c:pt>
                <c:pt idx="1862">
                  <c:v>3.5375100000000002</c:v>
                </c:pt>
                <c:pt idx="1863">
                  <c:v>3.5375200000000002</c:v>
                </c:pt>
                <c:pt idx="1864">
                  <c:v>3.5375200000000002</c:v>
                </c:pt>
                <c:pt idx="1865">
                  <c:v>3.5375000000000001</c:v>
                </c:pt>
                <c:pt idx="1866">
                  <c:v>3.5375200000000002</c:v>
                </c:pt>
                <c:pt idx="1867">
                  <c:v>3.5375000000000001</c:v>
                </c:pt>
                <c:pt idx="1868">
                  <c:v>3.5375000000000001</c:v>
                </c:pt>
                <c:pt idx="1869">
                  <c:v>3.5375100000000002</c:v>
                </c:pt>
                <c:pt idx="1870">
                  <c:v>3.5375299999999998</c:v>
                </c:pt>
                <c:pt idx="1871">
                  <c:v>3.5375200000000002</c:v>
                </c:pt>
                <c:pt idx="1872">
                  <c:v>3.5375100000000002</c:v>
                </c:pt>
                <c:pt idx="1873">
                  <c:v>3.5375100000000002</c:v>
                </c:pt>
                <c:pt idx="1874">
                  <c:v>3.5375100000000002</c:v>
                </c:pt>
                <c:pt idx="1875">
                  <c:v>3.5375000000000001</c:v>
                </c:pt>
                <c:pt idx="1876">
                  <c:v>3.5375100000000002</c:v>
                </c:pt>
                <c:pt idx="1877">
                  <c:v>3.5375100000000002</c:v>
                </c:pt>
                <c:pt idx="1878">
                  <c:v>3.5375000000000001</c:v>
                </c:pt>
                <c:pt idx="1879">
                  <c:v>3.5375100000000002</c:v>
                </c:pt>
                <c:pt idx="1880">
                  <c:v>3.5375200000000002</c:v>
                </c:pt>
                <c:pt idx="1881">
                  <c:v>3.5375000000000001</c:v>
                </c:pt>
                <c:pt idx="1882">
                  <c:v>3.5375200000000002</c:v>
                </c:pt>
                <c:pt idx="1883">
                  <c:v>3.5375100000000002</c:v>
                </c:pt>
                <c:pt idx="1884">
                  <c:v>3.5375200000000002</c:v>
                </c:pt>
                <c:pt idx="1885">
                  <c:v>3.5375100000000002</c:v>
                </c:pt>
                <c:pt idx="1886">
                  <c:v>3.5375299999999998</c:v>
                </c:pt>
                <c:pt idx="1887">
                  <c:v>3.5375000000000001</c:v>
                </c:pt>
                <c:pt idx="1888">
                  <c:v>3.5375200000000002</c:v>
                </c:pt>
                <c:pt idx="1889">
                  <c:v>3.5375200000000002</c:v>
                </c:pt>
                <c:pt idx="1890">
                  <c:v>3.5375100000000002</c:v>
                </c:pt>
                <c:pt idx="1891">
                  <c:v>3.5375000000000001</c:v>
                </c:pt>
                <c:pt idx="1892">
                  <c:v>3.5375100000000002</c:v>
                </c:pt>
                <c:pt idx="1893">
                  <c:v>3.5375000000000001</c:v>
                </c:pt>
                <c:pt idx="1894">
                  <c:v>3.5375200000000002</c:v>
                </c:pt>
                <c:pt idx="1895">
                  <c:v>3.5375100000000002</c:v>
                </c:pt>
                <c:pt idx="1896">
                  <c:v>3.5375200000000002</c:v>
                </c:pt>
                <c:pt idx="1897">
                  <c:v>3.5375200000000002</c:v>
                </c:pt>
                <c:pt idx="1898">
                  <c:v>3.5375200000000002</c:v>
                </c:pt>
                <c:pt idx="1899">
                  <c:v>3.5375100000000002</c:v>
                </c:pt>
                <c:pt idx="1900">
                  <c:v>3.5375100000000002</c:v>
                </c:pt>
                <c:pt idx="1901">
                  <c:v>3.5375200000000002</c:v>
                </c:pt>
                <c:pt idx="1902">
                  <c:v>3.5375100000000002</c:v>
                </c:pt>
                <c:pt idx="1903">
                  <c:v>3.5375000000000001</c:v>
                </c:pt>
                <c:pt idx="1904">
                  <c:v>3.5375299999999998</c:v>
                </c:pt>
                <c:pt idx="1905">
                  <c:v>3.5375299999999998</c:v>
                </c:pt>
                <c:pt idx="1906">
                  <c:v>3.5375299999999998</c:v>
                </c:pt>
                <c:pt idx="1907">
                  <c:v>3.5375100000000002</c:v>
                </c:pt>
                <c:pt idx="1908">
                  <c:v>3.5375200000000002</c:v>
                </c:pt>
                <c:pt idx="1909">
                  <c:v>3.5375100000000002</c:v>
                </c:pt>
                <c:pt idx="1910">
                  <c:v>3.5375200000000002</c:v>
                </c:pt>
                <c:pt idx="1911">
                  <c:v>3.5375200000000002</c:v>
                </c:pt>
                <c:pt idx="1912">
                  <c:v>3.5375200000000002</c:v>
                </c:pt>
                <c:pt idx="1913">
                  <c:v>3.5375200000000002</c:v>
                </c:pt>
                <c:pt idx="1914">
                  <c:v>3.5375100000000002</c:v>
                </c:pt>
                <c:pt idx="1915">
                  <c:v>3.5375100000000002</c:v>
                </c:pt>
                <c:pt idx="1916">
                  <c:v>3.5375100000000002</c:v>
                </c:pt>
                <c:pt idx="1917">
                  <c:v>3.5375200000000002</c:v>
                </c:pt>
                <c:pt idx="1918">
                  <c:v>3.5375200000000002</c:v>
                </c:pt>
                <c:pt idx="1919">
                  <c:v>3.5375299999999998</c:v>
                </c:pt>
                <c:pt idx="1920">
                  <c:v>3.5375200000000002</c:v>
                </c:pt>
                <c:pt idx="1921">
                  <c:v>3.5375100000000002</c:v>
                </c:pt>
                <c:pt idx="1922">
                  <c:v>3.5375200000000002</c:v>
                </c:pt>
                <c:pt idx="1923">
                  <c:v>3.5375299999999998</c:v>
                </c:pt>
                <c:pt idx="1924">
                  <c:v>3.5375299999999998</c:v>
                </c:pt>
                <c:pt idx="1925">
                  <c:v>3.5375200000000002</c:v>
                </c:pt>
                <c:pt idx="1926">
                  <c:v>3.5375100000000002</c:v>
                </c:pt>
                <c:pt idx="1927">
                  <c:v>3.5375200000000002</c:v>
                </c:pt>
                <c:pt idx="1928">
                  <c:v>3.5375200000000002</c:v>
                </c:pt>
                <c:pt idx="1929">
                  <c:v>3.5375100000000002</c:v>
                </c:pt>
                <c:pt idx="1930">
                  <c:v>3.5375200000000002</c:v>
                </c:pt>
                <c:pt idx="1931">
                  <c:v>3.5375200000000002</c:v>
                </c:pt>
                <c:pt idx="1932">
                  <c:v>3.5375100000000002</c:v>
                </c:pt>
                <c:pt idx="1933">
                  <c:v>3.5375200000000002</c:v>
                </c:pt>
                <c:pt idx="1934">
                  <c:v>3.5375299999999998</c:v>
                </c:pt>
                <c:pt idx="1935">
                  <c:v>3.5375000000000001</c:v>
                </c:pt>
                <c:pt idx="1936">
                  <c:v>3.5375200000000002</c:v>
                </c:pt>
                <c:pt idx="1937">
                  <c:v>3.5375200000000002</c:v>
                </c:pt>
                <c:pt idx="1938">
                  <c:v>3.5375100000000002</c:v>
                </c:pt>
                <c:pt idx="1939">
                  <c:v>3.5375200000000002</c:v>
                </c:pt>
                <c:pt idx="1940">
                  <c:v>3.5375200000000002</c:v>
                </c:pt>
                <c:pt idx="1941">
                  <c:v>3.5375100000000002</c:v>
                </c:pt>
                <c:pt idx="1942">
                  <c:v>3.5375200000000002</c:v>
                </c:pt>
                <c:pt idx="1943">
                  <c:v>3.5375200000000002</c:v>
                </c:pt>
                <c:pt idx="1944">
                  <c:v>3.5375000000000001</c:v>
                </c:pt>
                <c:pt idx="1945">
                  <c:v>3.5375200000000002</c:v>
                </c:pt>
                <c:pt idx="1946">
                  <c:v>3.5375299999999998</c:v>
                </c:pt>
                <c:pt idx="1947">
                  <c:v>3.5375100000000002</c:v>
                </c:pt>
                <c:pt idx="1948">
                  <c:v>3.5375000000000001</c:v>
                </c:pt>
                <c:pt idx="1949">
                  <c:v>3.5375200000000002</c:v>
                </c:pt>
                <c:pt idx="1950">
                  <c:v>3.5375100000000002</c:v>
                </c:pt>
                <c:pt idx="1951">
                  <c:v>3.5375200000000002</c:v>
                </c:pt>
                <c:pt idx="1952">
                  <c:v>3.5375200000000002</c:v>
                </c:pt>
                <c:pt idx="1953">
                  <c:v>3.5375100000000002</c:v>
                </c:pt>
                <c:pt idx="1954">
                  <c:v>3.5375000000000001</c:v>
                </c:pt>
                <c:pt idx="1955">
                  <c:v>3.5375200000000002</c:v>
                </c:pt>
                <c:pt idx="1956">
                  <c:v>3.5375200000000002</c:v>
                </c:pt>
                <c:pt idx="1957">
                  <c:v>3.5375200000000002</c:v>
                </c:pt>
                <c:pt idx="1958">
                  <c:v>3.5375100000000002</c:v>
                </c:pt>
                <c:pt idx="1959">
                  <c:v>3.5375000000000001</c:v>
                </c:pt>
                <c:pt idx="1960">
                  <c:v>3.5375299999999998</c:v>
                </c:pt>
                <c:pt idx="1961">
                  <c:v>3.5375000000000001</c:v>
                </c:pt>
                <c:pt idx="1962">
                  <c:v>3.5375200000000002</c:v>
                </c:pt>
                <c:pt idx="1963">
                  <c:v>3.5375200000000002</c:v>
                </c:pt>
                <c:pt idx="1964">
                  <c:v>3.5375100000000002</c:v>
                </c:pt>
                <c:pt idx="1965">
                  <c:v>3.5375000000000001</c:v>
                </c:pt>
                <c:pt idx="1966">
                  <c:v>3.5375000000000001</c:v>
                </c:pt>
                <c:pt idx="1967">
                  <c:v>3.5375200000000002</c:v>
                </c:pt>
                <c:pt idx="1968">
                  <c:v>3.5375100000000002</c:v>
                </c:pt>
                <c:pt idx="1969">
                  <c:v>3.5375299999999998</c:v>
                </c:pt>
                <c:pt idx="1970">
                  <c:v>3.5375299999999998</c:v>
                </c:pt>
                <c:pt idx="1971">
                  <c:v>3.5375000000000001</c:v>
                </c:pt>
                <c:pt idx="1972">
                  <c:v>3.5375200000000002</c:v>
                </c:pt>
                <c:pt idx="1973">
                  <c:v>3.5375200000000002</c:v>
                </c:pt>
                <c:pt idx="1974">
                  <c:v>3.5375100000000002</c:v>
                </c:pt>
                <c:pt idx="1975">
                  <c:v>3.5375299999999998</c:v>
                </c:pt>
                <c:pt idx="1976">
                  <c:v>3.5375000000000001</c:v>
                </c:pt>
                <c:pt idx="1977">
                  <c:v>3.5375100000000002</c:v>
                </c:pt>
                <c:pt idx="1978">
                  <c:v>3.5375200000000002</c:v>
                </c:pt>
                <c:pt idx="1979">
                  <c:v>3.5375100000000002</c:v>
                </c:pt>
                <c:pt idx="1980">
                  <c:v>3.5375100000000002</c:v>
                </c:pt>
                <c:pt idx="1981">
                  <c:v>3.5375000000000001</c:v>
                </c:pt>
                <c:pt idx="1982">
                  <c:v>3.5375200000000002</c:v>
                </c:pt>
                <c:pt idx="1983">
                  <c:v>3.5375000000000001</c:v>
                </c:pt>
                <c:pt idx="1984">
                  <c:v>3.5375200000000002</c:v>
                </c:pt>
                <c:pt idx="1985">
                  <c:v>3.5375200000000002</c:v>
                </c:pt>
                <c:pt idx="1986">
                  <c:v>3.5375100000000002</c:v>
                </c:pt>
                <c:pt idx="1987">
                  <c:v>3.5375200000000002</c:v>
                </c:pt>
                <c:pt idx="1988">
                  <c:v>3.53749</c:v>
                </c:pt>
                <c:pt idx="1989">
                  <c:v>3.5375200000000002</c:v>
                </c:pt>
                <c:pt idx="1990">
                  <c:v>3.5375100000000002</c:v>
                </c:pt>
                <c:pt idx="1991">
                  <c:v>3.5375000000000001</c:v>
                </c:pt>
                <c:pt idx="1992">
                  <c:v>3.5375100000000002</c:v>
                </c:pt>
                <c:pt idx="1993">
                  <c:v>3.5375100000000002</c:v>
                </c:pt>
                <c:pt idx="1994">
                  <c:v>3.5375200000000002</c:v>
                </c:pt>
                <c:pt idx="1995">
                  <c:v>3.53749</c:v>
                </c:pt>
                <c:pt idx="1996">
                  <c:v>3.5375200000000002</c:v>
                </c:pt>
                <c:pt idx="1997">
                  <c:v>3.5375100000000002</c:v>
                </c:pt>
                <c:pt idx="1998">
                  <c:v>3.5375299999999998</c:v>
                </c:pt>
                <c:pt idx="1999">
                  <c:v>3.5375000000000001</c:v>
                </c:pt>
                <c:pt idx="2000">
                  <c:v>3.5375100000000002</c:v>
                </c:pt>
                <c:pt idx="2001">
                  <c:v>3.5375100000000002</c:v>
                </c:pt>
                <c:pt idx="2002">
                  <c:v>3.5375100000000002</c:v>
                </c:pt>
                <c:pt idx="2003">
                  <c:v>3.5375000000000001</c:v>
                </c:pt>
                <c:pt idx="2004">
                  <c:v>3.5375100000000002</c:v>
                </c:pt>
                <c:pt idx="2005">
                  <c:v>3.53749</c:v>
                </c:pt>
                <c:pt idx="2006">
                  <c:v>3.5375200000000002</c:v>
                </c:pt>
                <c:pt idx="2007">
                  <c:v>3.5375000000000001</c:v>
                </c:pt>
                <c:pt idx="2008">
                  <c:v>3.5375000000000001</c:v>
                </c:pt>
                <c:pt idx="2009">
                  <c:v>3.5375100000000002</c:v>
                </c:pt>
                <c:pt idx="2010">
                  <c:v>3.53748</c:v>
                </c:pt>
                <c:pt idx="2011">
                  <c:v>3.5375200000000002</c:v>
                </c:pt>
                <c:pt idx="2012">
                  <c:v>3.5375000000000001</c:v>
                </c:pt>
                <c:pt idx="2013">
                  <c:v>3.5375200000000002</c:v>
                </c:pt>
                <c:pt idx="2014">
                  <c:v>3.5375000000000001</c:v>
                </c:pt>
                <c:pt idx="2015">
                  <c:v>3.5375200000000002</c:v>
                </c:pt>
                <c:pt idx="2016">
                  <c:v>3.5375000000000001</c:v>
                </c:pt>
                <c:pt idx="2017">
                  <c:v>3.5375200000000002</c:v>
                </c:pt>
                <c:pt idx="2018">
                  <c:v>3.5375100000000002</c:v>
                </c:pt>
                <c:pt idx="2019">
                  <c:v>3.5375200000000002</c:v>
                </c:pt>
                <c:pt idx="2020">
                  <c:v>3.5375100000000002</c:v>
                </c:pt>
                <c:pt idx="2021">
                  <c:v>3.5375000000000001</c:v>
                </c:pt>
                <c:pt idx="2022">
                  <c:v>3.5375200000000002</c:v>
                </c:pt>
                <c:pt idx="2023">
                  <c:v>3.5375100000000002</c:v>
                </c:pt>
                <c:pt idx="2024">
                  <c:v>3.5375100000000002</c:v>
                </c:pt>
                <c:pt idx="2025">
                  <c:v>3.5375100000000002</c:v>
                </c:pt>
                <c:pt idx="2026">
                  <c:v>3.5375200000000002</c:v>
                </c:pt>
                <c:pt idx="2027">
                  <c:v>3.5375100000000002</c:v>
                </c:pt>
                <c:pt idx="2028">
                  <c:v>3.5375000000000001</c:v>
                </c:pt>
                <c:pt idx="2029">
                  <c:v>3.5375100000000002</c:v>
                </c:pt>
                <c:pt idx="2030">
                  <c:v>3.5375200000000002</c:v>
                </c:pt>
                <c:pt idx="2031">
                  <c:v>3.5375000000000001</c:v>
                </c:pt>
                <c:pt idx="2032">
                  <c:v>3.5375200000000002</c:v>
                </c:pt>
                <c:pt idx="2033">
                  <c:v>3.53749</c:v>
                </c:pt>
                <c:pt idx="2034">
                  <c:v>3.5375200000000002</c:v>
                </c:pt>
                <c:pt idx="2035">
                  <c:v>3.5375000000000001</c:v>
                </c:pt>
                <c:pt idx="2036">
                  <c:v>3.5375000000000001</c:v>
                </c:pt>
                <c:pt idx="2037">
                  <c:v>3.53749</c:v>
                </c:pt>
                <c:pt idx="2038">
                  <c:v>3.5375100000000002</c:v>
                </c:pt>
                <c:pt idx="2039">
                  <c:v>3.5375000000000001</c:v>
                </c:pt>
                <c:pt idx="2040">
                  <c:v>3.5375200000000002</c:v>
                </c:pt>
                <c:pt idx="2041">
                  <c:v>3.5375000000000001</c:v>
                </c:pt>
                <c:pt idx="2042">
                  <c:v>3.5375100000000002</c:v>
                </c:pt>
                <c:pt idx="2043">
                  <c:v>3.5375000000000001</c:v>
                </c:pt>
                <c:pt idx="2044">
                  <c:v>3.5375200000000002</c:v>
                </c:pt>
                <c:pt idx="2045">
                  <c:v>3.5375100000000002</c:v>
                </c:pt>
                <c:pt idx="2046">
                  <c:v>3.5375000000000001</c:v>
                </c:pt>
                <c:pt idx="2047">
                  <c:v>3.5375200000000002</c:v>
                </c:pt>
                <c:pt idx="2048">
                  <c:v>3.5375000000000001</c:v>
                </c:pt>
                <c:pt idx="2049">
                  <c:v>3.5375100000000002</c:v>
                </c:pt>
                <c:pt idx="2050">
                  <c:v>3.53748</c:v>
                </c:pt>
                <c:pt idx="2051">
                  <c:v>3.5375000000000001</c:v>
                </c:pt>
                <c:pt idx="2052">
                  <c:v>3.5375100000000002</c:v>
                </c:pt>
                <c:pt idx="2053">
                  <c:v>3.5375000000000001</c:v>
                </c:pt>
                <c:pt idx="2054">
                  <c:v>3.5375000000000001</c:v>
                </c:pt>
                <c:pt idx="2055">
                  <c:v>3.5375100000000002</c:v>
                </c:pt>
                <c:pt idx="2056">
                  <c:v>3.5375200000000002</c:v>
                </c:pt>
                <c:pt idx="2057">
                  <c:v>3.53749</c:v>
                </c:pt>
                <c:pt idx="2058">
                  <c:v>3.5375200000000002</c:v>
                </c:pt>
                <c:pt idx="2059">
                  <c:v>3.5375000000000001</c:v>
                </c:pt>
                <c:pt idx="2060">
                  <c:v>3.53749</c:v>
                </c:pt>
                <c:pt idx="2061">
                  <c:v>3.5375200000000002</c:v>
                </c:pt>
                <c:pt idx="2062">
                  <c:v>3.5375000000000001</c:v>
                </c:pt>
                <c:pt idx="2063">
                  <c:v>3.53749</c:v>
                </c:pt>
                <c:pt idx="2064">
                  <c:v>3.5375299999999998</c:v>
                </c:pt>
                <c:pt idx="2065">
                  <c:v>3.5375000000000001</c:v>
                </c:pt>
                <c:pt idx="2066">
                  <c:v>3.5375000000000001</c:v>
                </c:pt>
                <c:pt idx="2067">
                  <c:v>3.5375100000000002</c:v>
                </c:pt>
                <c:pt idx="2068">
                  <c:v>3.5375000000000001</c:v>
                </c:pt>
                <c:pt idx="2069">
                  <c:v>3.5375000000000001</c:v>
                </c:pt>
                <c:pt idx="2070">
                  <c:v>3.53749</c:v>
                </c:pt>
                <c:pt idx="2071">
                  <c:v>3.53748</c:v>
                </c:pt>
                <c:pt idx="2072">
                  <c:v>3.5375200000000002</c:v>
                </c:pt>
                <c:pt idx="2073">
                  <c:v>3.5375100000000002</c:v>
                </c:pt>
                <c:pt idx="2074">
                  <c:v>3.5375000000000001</c:v>
                </c:pt>
                <c:pt idx="2075">
                  <c:v>3.5375200000000002</c:v>
                </c:pt>
                <c:pt idx="2076">
                  <c:v>3.5375100000000002</c:v>
                </c:pt>
                <c:pt idx="2077">
                  <c:v>3.5375000000000001</c:v>
                </c:pt>
                <c:pt idx="2078">
                  <c:v>3.5375000000000001</c:v>
                </c:pt>
                <c:pt idx="2079">
                  <c:v>3.53749</c:v>
                </c:pt>
                <c:pt idx="2080">
                  <c:v>3.5375100000000002</c:v>
                </c:pt>
                <c:pt idx="2081">
                  <c:v>3.53749</c:v>
                </c:pt>
                <c:pt idx="2082">
                  <c:v>3.5375200000000002</c:v>
                </c:pt>
                <c:pt idx="2083">
                  <c:v>3.5375000000000001</c:v>
                </c:pt>
                <c:pt idx="2084">
                  <c:v>3.5375000000000001</c:v>
                </c:pt>
                <c:pt idx="2085">
                  <c:v>3.5375200000000002</c:v>
                </c:pt>
                <c:pt idx="2086">
                  <c:v>3.5375000000000001</c:v>
                </c:pt>
                <c:pt idx="2087">
                  <c:v>3.5375200000000002</c:v>
                </c:pt>
                <c:pt idx="2088">
                  <c:v>3.5375000000000001</c:v>
                </c:pt>
                <c:pt idx="2089">
                  <c:v>3.5375000000000001</c:v>
                </c:pt>
                <c:pt idx="2090">
                  <c:v>3.5375000000000001</c:v>
                </c:pt>
                <c:pt idx="2091">
                  <c:v>3.5375200000000002</c:v>
                </c:pt>
                <c:pt idx="2092">
                  <c:v>3.5375000000000001</c:v>
                </c:pt>
                <c:pt idx="2093">
                  <c:v>3.5375100000000002</c:v>
                </c:pt>
                <c:pt idx="2094">
                  <c:v>3.5375100000000002</c:v>
                </c:pt>
                <c:pt idx="2095">
                  <c:v>3.5375000000000001</c:v>
                </c:pt>
                <c:pt idx="2096">
                  <c:v>3.5375200000000002</c:v>
                </c:pt>
                <c:pt idx="2097">
                  <c:v>3.5375000000000001</c:v>
                </c:pt>
                <c:pt idx="2098">
                  <c:v>3.5375100000000002</c:v>
                </c:pt>
                <c:pt idx="2099">
                  <c:v>3.5375000000000001</c:v>
                </c:pt>
                <c:pt idx="2100">
                  <c:v>3.53749</c:v>
                </c:pt>
                <c:pt idx="2101">
                  <c:v>3.5375100000000002</c:v>
                </c:pt>
                <c:pt idx="2102">
                  <c:v>3.5375000000000001</c:v>
                </c:pt>
                <c:pt idx="2103">
                  <c:v>3.5375200000000002</c:v>
                </c:pt>
                <c:pt idx="2104">
                  <c:v>3.5375000000000001</c:v>
                </c:pt>
                <c:pt idx="2105">
                  <c:v>3.5375000000000001</c:v>
                </c:pt>
                <c:pt idx="2106">
                  <c:v>3.5375000000000001</c:v>
                </c:pt>
                <c:pt idx="2107">
                  <c:v>3.53749</c:v>
                </c:pt>
                <c:pt idx="2108">
                  <c:v>3.5375100000000002</c:v>
                </c:pt>
                <c:pt idx="2109">
                  <c:v>3.5375200000000002</c:v>
                </c:pt>
                <c:pt idx="2110">
                  <c:v>3.5375100000000002</c:v>
                </c:pt>
                <c:pt idx="2111">
                  <c:v>3.5375200000000002</c:v>
                </c:pt>
                <c:pt idx="2112">
                  <c:v>3.5375100000000002</c:v>
                </c:pt>
                <c:pt idx="2113">
                  <c:v>3.5375100000000002</c:v>
                </c:pt>
                <c:pt idx="2114">
                  <c:v>3.5375000000000001</c:v>
                </c:pt>
                <c:pt idx="2115">
                  <c:v>3.53748</c:v>
                </c:pt>
                <c:pt idx="2116">
                  <c:v>3.5375200000000002</c:v>
                </c:pt>
                <c:pt idx="2117">
                  <c:v>3.53749</c:v>
                </c:pt>
                <c:pt idx="2118">
                  <c:v>3.5375200000000002</c:v>
                </c:pt>
                <c:pt idx="2119">
                  <c:v>3.5375100000000002</c:v>
                </c:pt>
                <c:pt idx="2120">
                  <c:v>3.5375299999999998</c:v>
                </c:pt>
                <c:pt idx="2121">
                  <c:v>3.5375200000000002</c:v>
                </c:pt>
                <c:pt idx="2122">
                  <c:v>3.53749</c:v>
                </c:pt>
                <c:pt idx="2123">
                  <c:v>3.5375100000000002</c:v>
                </c:pt>
                <c:pt idx="2124">
                  <c:v>3.53749</c:v>
                </c:pt>
                <c:pt idx="2125">
                  <c:v>3.5375000000000001</c:v>
                </c:pt>
                <c:pt idx="2126">
                  <c:v>3.5375000000000001</c:v>
                </c:pt>
                <c:pt idx="2127">
                  <c:v>3.5375200000000002</c:v>
                </c:pt>
                <c:pt idx="2128">
                  <c:v>3.53748</c:v>
                </c:pt>
                <c:pt idx="2129">
                  <c:v>3.5375100000000002</c:v>
                </c:pt>
                <c:pt idx="2130">
                  <c:v>3.5375100000000002</c:v>
                </c:pt>
                <c:pt idx="2131">
                  <c:v>3.53749</c:v>
                </c:pt>
                <c:pt idx="2132">
                  <c:v>3.5375000000000001</c:v>
                </c:pt>
                <c:pt idx="2133">
                  <c:v>3.5375200000000002</c:v>
                </c:pt>
                <c:pt idx="2134">
                  <c:v>3.5375000000000001</c:v>
                </c:pt>
                <c:pt idx="2135">
                  <c:v>3.5375200000000002</c:v>
                </c:pt>
                <c:pt idx="2136">
                  <c:v>3.5375100000000002</c:v>
                </c:pt>
                <c:pt idx="2137">
                  <c:v>3.5375100000000002</c:v>
                </c:pt>
                <c:pt idx="2138">
                  <c:v>3.5375200000000002</c:v>
                </c:pt>
                <c:pt idx="2139">
                  <c:v>3.53749</c:v>
                </c:pt>
                <c:pt idx="2140">
                  <c:v>3.5375100000000002</c:v>
                </c:pt>
                <c:pt idx="2141">
                  <c:v>3.5375000000000001</c:v>
                </c:pt>
                <c:pt idx="2142">
                  <c:v>3.5375100000000002</c:v>
                </c:pt>
                <c:pt idx="2143">
                  <c:v>3.5375100000000002</c:v>
                </c:pt>
                <c:pt idx="2144">
                  <c:v>3.5375100000000002</c:v>
                </c:pt>
                <c:pt idx="2145">
                  <c:v>3.5375000000000001</c:v>
                </c:pt>
                <c:pt idx="2146">
                  <c:v>3.5375200000000002</c:v>
                </c:pt>
                <c:pt idx="2147">
                  <c:v>3.5375000000000001</c:v>
                </c:pt>
                <c:pt idx="2148">
                  <c:v>3.5375100000000002</c:v>
                </c:pt>
                <c:pt idx="2149">
                  <c:v>3.5375000000000001</c:v>
                </c:pt>
                <c:pt idx="2150">
                  <c:v>3.5375100000000002</c:v>
                </c:pt>
                <c:pt idx="2151">
                  <c:v>3.5375299999999998</c:v>
                </c:pt>
                <c:pt idx="2152">
                  <c:v>3.53749</c:v>
                </c:pt>
                <c:pt idx="2153">
                  <c:v>3.5375200000000002</c:v>
                </c:pt>
                <c:pt idx="2154">
                  <c:v>3.5375200000000002</c:v>
                </c:pt>
                <c:pt idx="2155">
                  <c:v>3.5375100000000002</c:v>
                </c:pt>
                <c:pt idx="2156">
                  <c:v>3.5375200000000002</c:v>
                </c:pt>
                <c:pt idx="2157">
                  <c:v>3.5375100000000002</c:v>
                </c:pt>
                <c:pt idx="2158">
                  <c:v>3.5375200000000002</c:v>
                </c:pt>
                <c:pt idx="2159">
                  <c:v>3.5375200000000002</c:v>
                </c:pt>
                <c:pt idx="2160">
                  <c:v>3.5375000000000001</c:v>
                </c:pt>
                <c:pt idx="2161">
                  <c:v>3.5375100000000002</c:v>
                </c:pt>
                <c:pt idx="2162">
                  <c:v>3.5375000000000001</c:v>
                </c:pt>
                <c:pt idx="2163">
                  <c:v>3.5375100000000002</c:v>
                </c:pt>
                <c:pt idx="2164">
                  <c:v>3.5375200000000002</c:v>
                </c:pt>
                <c:pt idx="2165">
                  <c:v>3.5375000000000001</c:v>
                </c:pt>
                <c:pt idx="2166">
                  <c:v>3.5375000000000001</c:v>
                </c:pt>
                <c:pt idx="2167">
                  <c:v>3.5375100000000002</c:v>
                </c:pt>
                <c:pt idx="2168">
                  <c:v>3.5375200000000002</c:v>
                </c:pt>
                <c:pt idx="2169">
                  <c:v>3.5375100000000002</c:v>
                </c:pt>
                <c:pt idx="2170">
                  <c:v>3.5375299999999998</c:v>
                </c:pt>
                <c:pt idx="2171">
                  <c:v>3.5375200000000002</c:v>
                </c:pt>
                <c:pt idx="2172">
                  <c:v>3.5375299999999998</c:v>
                </c:pt>
                <c:pt idx="2173">
                  <c:v>3.5375100000000002</c:v>
                </c:pt>
                <c:pt idx="2174">
                  <c:v>3.5375100000000002</c:v>
                </c:pt>
                <c:pt idx="2175">
                  <c:v>3.5375100000000002</c:v>
                </c:pt>
                <c:pt idx="2176">
                  <c:v>3.5375200000000002</c:v>
                </c:pt>
                <c:pt idx="2177">
                  <c:v>3.5375000000000001</c:v>
                </c:pt>
                <c:pt idx="2178">
                  <c:v>3.5375100000000002</c:v>
                </c:pt>
                <c:pt idx="2179">
                  <c:v>3.5375100000000002</c:v>
                </c:pt>
                <c:pt idx="2180">
                  <c:v>3.5375100000000002</c:v>
                </c:pt>
                <c:pt idx="2181">
                  <c:v>3.5375200000000002</c:v>
                </c:pt>
                <c:pt idx="2182">
                  <c:v>3.5375200000000002</c:v>
                </c:pt>
                <c:pt idx="2183">
                  <c:v>3.5375299999999998</c:v>
                </c:pt>
                <c:pt idx="2184">
                  <c:v>3.5375200000000002</c:v>
                </c:pt>
                <c:pt idx="2185">
                  <c:v>3.5375200000000002</c:v>
                </c:pt>
                <c:pt idx="2186">
                  <c:v>3.5375000000000001</c:v>
                </c:pt>
                <c:pt idx="2187">
                  <c:v>3.5375100000000002</c:v>
                </c:pt>
                <c:pt idx="2188">
                  <c:v>3.5375100000000002</c:v>
                </c:pt>
                <c:pt idx="2189">
                  <c:v>3.5375000000000001</c:v>
                </c:pt>
                <c:pt idx="2190">
                  <c:v>3.5375200000000002</c:v>
                </c:pt>
                <c:pt idx="2191">
                  <c:v>3.5375100000000002</c:v>
                </c:pt>
                <c:pt idx="2192">
                  <c:v>3.5375200000000002</c:v>
                </c:pt>
                <c:pt idx="2193">
                  <c:v>3.5375299999999998</c:v>
                </c:pt>
                <c:pt idx="2194">
                  <c:v>3.5375200000000002</c:v>
                </c:pt>
                <c:pt idx="2195">
                  <c:v>3.5375200000000002</c:v>
                </c:pt>
                <c:pt idx="2196">
                  <c:v>3.5375299999999998</c:v>
                </c:pt>
                <c:pt idx="2197">
                  <c:v>3.5375200000000002</c:v>
                </c:pt>
                <c:pt idx="2198">
                  <c:v>3.5375200000000002</c:v>
                </c:pt>
                <c:pt idx="2199">
                  <c:v>3.53749</c:v>
                </c:pt>
                <c:pt idx="2200">
                  <c:v>3.5375299999999998</c:v>
                </c:pt>
                <c:pt idx="2201">
                  <c:v>3.5375000000000001</c:v>
                </c:pt>
                <c:pt idx="2202">
                  <c:v>3.5375200000000002</c:v>
                </c:pt>
                <c:pt idx="2203">
                  <c:v>3.5375200000000002</c:v>
                </c:pt>
                <c:pt idx="2204">
                  <c:v>3.5375200000000002</c:v>
                </c:pt>
                <c:pt idx="2205">
                  <c:v>3.5375399999999999</c:v>
                </c:pt>
                <c:pt idx="2206">
                  <c:v>3.5375100000000002</c:v>
                </c:pt>
                <c:pt idx="2207">
                  <c:v>3.5375200000000002</c:v>
                </c:pt>
                <c:pt idx="2208">
                  <c:v>3.5375100000000002</c:v>
                </c:pt>
                <c:pt idx="2209">
                  <c:v>3.5375299999999998</c:v>
                </c:pt>
                <c:pt idx="2210">
                  <c:v>3.5375200000000002</c:v>
                </c:pt>
                <c:pt idx="2211">
                  <c:v>3.5375100000000002</c:v>
                </c:pt>
                <c:pt idx="2212">
                  <c:v>3.5375000000000001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8005-44C4-91E7-5B4AB28183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06530976"/>
        <c:axId val="167191312"/>
      </c:scatterChart>
      <c:valAx>
        <c:axId val="406530976"/>
        <c:scaling>
          <c:orientation val="minMax"/>
          <c:max val="0.60000000000000009"/>
          <c:min val="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ja-JP"/>
                  <a:t>Time[s]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167191312"/>
        <c:crosses val="autoZero"/>
        <c:crossBetween val="midCat"/>
        <c:majorUnit val="4.0000000000000008E-2"/>
      </c:valAx>
      <c:valAx>
        <c:axId val="167191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ja-JP" altLang="en-US" baseline="0"/>
                  <a:t> </a:t>
                </a:r>
                <a:r>
                  <a:rPr lang="en-US" altLang="ja-JP" baseline="0"/>
                  <a:t>Pressure</a:t>
                </a:r>
                <a:r>
                  <a:rPr lang="ja-JP" altLang="en-US"/>
                  <a:t> </a:t>
                </a:r>
                <a:r>
                  <a:rPr lang="en-US" altLang="ja-JP"/>
                  <a:t>[PaG]</a:t>
                </a:r>
                <a:endParaRPr lang="ja-JP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4065309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69F1FD37-6DAB-4D5B-B882-0C4E6DA7C2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E3C814E-B2F6-40E6-B388-A7F3E417A2B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6B068-CA77-465F-B853-131E91E43C2A}" type="datetimeFigureOut">
              <a:rPr kumimoji="1" lang="ja-JP" altLang="en-US" smtClean="0"/>
              <a:t>2019/1/10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BECDF04-0860-4526-9589-6D4F86A48C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5E24D40-11DD-4646-ABD1-9C1D69A48C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47AEE-050C-4631-9C80-FFB2CD4648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07599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B064D-3982-4EE3-96E7-89935AE1D9FC}" type="datetimeFigureOut">
              <a:rPr kumimoji="1" lang="ja-JP" altLang="en-US" smtClean="0"/>
              <a:t>2019/1/10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61AA7D-5DAA-4ADA-AE8E-B5D3838317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28384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8EF79F0-5B50-49E0-93FF-FA40F8CC2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8DCEB9-C420-4271-9759-C95B60DC0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00D422D2-435C-4F24-B185-C5AB3D9B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0"/>
            <a:ext cx="9976513" cy="1064469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D484A4A3-1C7F-4EBA-B6BB-4A6E2E933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370" y="1466626"/>
            <a:ext cx="10515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876405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8EF79F0-5B50-49E0-93FF-FA40F8CC2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8DCEB9-C420-4271-9759-C95B60DC0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00D422D2-435C-4F24-B185-C5AB3D9B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0"/>
            <a:ext cx="9976513" cy="1064469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D484A4A3-1C7F-4EBA-B6BB-4A6E2E933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370" y="1466626"/>
            <a:ext cx="10515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065843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D9BEC9-1B09-4715-93DB-D3DEF66AC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B963758-167A-4A7E-9883-CDF0CD282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DA547FD-7A7A-468E-A3B2-E2A934CF6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0435" y="6378119"/>
            <a:ext cx="2743200" cy="365125"/>
          </a:xfrm>
          <a:prstGeom prst="rect">
            <a:avLst/>
          </a:prstGeom>
        </p:spPr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フッター プレースホルダー 4">
            <a:extLst>
              <a:ext uri="{FF2B5EF4-FFF2-40B4-BE49-F238E27FC236}">
                <a16:creationId xmlns:a16="http://schemas.microsoft.com/office/drawing/2014/main" id="{AF484101-3ED9-4CC6-8A81-031885B1EA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6832565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1871EE-8ABF-44E2-BF9C-448CE891E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03B8391-438B-44F5-A89E-A220E13BD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0435" y="6378119"/>
            <a:ext cx="2743200" cy="365125"/>
          </a:xfrm>
          <a:prstGeom prst="rect">
            <a:avLst/>
          </a:prstGeom>
        </p:spPr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フッター プレースホルダー 4">
            <a:extLst>
              <a:ext uri="{FF2B5EF4-FFF2-40B4-BE49-F238E27FC236}">
                <a16:creationId xmlns:a16="http://schemas.microsoft.com/office/drawing/2014/main" id="{BB8622E9-FF08-4F79-9EDB-8E0F6A258ED4}"/>
              </a:ext>
            </a:extLst>
          </p:cNvPr>
          <p:cNvSpPr txBox="1">
            <a:spLocks/>
          </p:cNvSpPr>
          <p:nvPr userDrawn="1"/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l" defTabSz="914400" rtl="0" eaLnBrk="1" latinLnBrk="0" hangingPunct="1">
              <a:defRPr kumimoji="1" sz="1200" kern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67589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8EF79F0-5B50-49E0-93FF-FA40F8CC2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0435" y="6378119"/>
            <a:ext cx="2743200" cy="365125"/>
          </a:xfrm>
          <a:prstGeom prst="rect">
            <a:avLst/>
          </a:prstGeom>
        </p:spPr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C48365-EB13-4701-828B-E35DD230FA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08380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項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8EF79F0-5B50-49E0-93FF-FA40F8CC2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8DCEB9-C420-4271-9759-C95B60DC0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00D422D2-435C-4F24-B185-C5AB3D9B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0"/>
            <a:ext cx="9976513" cy="1064469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9B750C35-6A86-479B-AC53-9E5245FC6344}"/>
              </a:ext>
            </a:extLst>
          </p:cNvPr>
          <p:cNvSpPr/>
          <p:nvPr userDrawn="1"/>
        </p:nvSpPr>
        <p:spPr>
          <a:xfrm>
            <a:off x="608149" y="2027742"/>
            <a:ext cx="36000" cy="959298"/>
          </a:xfrm>
          <a:prstGeom prst="rect">
            <a:avLst/>
          </a:prstGeom>
          <a:solidFill>
            <a:srgbClr val="3F97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2C8090D2-8FF9-4570-BD4D-D8DFB00E59C3}"/>
              </a:ext>
            </a:extLst>
          </p:cNvPr>
          <p:cNvSpPr/>
          <p:nvPr userDrawn="1"/>
        </p:nvSpPr>
        <p:spPr>
          <a:xfrm>
            <a:off x="608146" y="3890665"/>
            <a:ext cx="36000" cy="690811"/>
          </a:xfrm>
          <a:prstGeom prst="rect">
            <a:avLst/>
          </a:prstGeom>
          <a:solidFill>
            <a:srgbClr val="3F97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C446E079-6C65-4215-8BFF-96A1EFBAA45D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380998" y="1401524"/>
            <a:ext cx="8136904" cy="461665"/>
          </a:xfrm>
        </p:spPr>
        <p:txBody>
          <a:bodyPr>
            <a:noAutofit/>
          </a:bodyPr>
          <a:lstStyle>
            <a:lvl1pPr marL="0" indent="0" algn="l">
              <a:buNone/>
              <a:defRPr sz="2400" u="none"/>
            </a:lvl1pPr>
          </a:lstStyle>
          <a:p>
            <a:pPr lvl="0"/>
            <a:r>
              <a:rPr kumimoji="1" lang="en-US" altLang="ja-JP" dirty="0"/>
              <a:t>1.</a:t>
            </a:r>
            <a:r>
              <a:rPr kumimoji="1" lang="ja-JP" altLang="en-US" dirty="0"/>
              <a:t>項目</a:t>
            </a:r>
          </a:p>
        </p:txBody>
      </p:sp>
      <p:sp>
        <p:nvSpPr>
          <p:cNvPr id="15" name="コンテンツ プレースホルダー 2">
            <a:extLst>
              <a:ext uri="{FF2B5EF4-FFF2-40B4-BE49-F238E27FC236}">
                <a16:creationId xmlns:a16="http://schemas.microsoft.com/office/drawing/2014/main" id="{0578881E-DEC7-40CF-85F8-803A7E2CC3F2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714507" y="2049388"/>
            <a:ext cx="9643005" cy="937651"/>
          </a:xfrm>
        </p:spPr>
        <p:txBody>
          <a:bodyPr>
            <a:noAutofit/>
          </a:bodyPr>
          <a:lstStyle>
            <a:lvl1pPr marL="0" indent="0" algn="l">
              <a:buNone/>
              <a:defRPr sz="1800" u="none"/>
            </a:lvl1pPr>
          </a:lstStyle>
          <a:p>
            <a:pPr lvl="0"/>
            <a:r>
              <a:rPr kumimoji="1" lang="ja-JP" altLang="en-US" dirty="0"/>
              <a:t>内容</a:t>
            </a:r>
            <a:r>
              <a:rPr kumimoji="1" lang="en-US" altLang="ja-JP" dirty="0"/>
              <a:t>3</a:t>
            </a:r>
            <a:r>
              <a:rPr kumimoji="1" lang="ja-JP" altLang="en-US" dirty="0"/>
              <a:t>行分</a:t>
            </a:r>
            <a:endParaRPr kumimoji="1" lang="en-US" altLang="ja-JP" dirty="0"/>
          </a:p>
          <a:p>
            <a:pPr lvl="0"/>
            <a:r>
              <a:rPr kumimoji="1" lang="en-US" altLang="ja-JP" dirty="0"/>
              <a:t>A</a:t>
            </a:r>
          </a:p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16" name="コンテンツ プレースホルダー 2">
            <a:extLst>
              <a:ext uri="{FF2B5EF4-FFF2-40B4-BE49-F238E27FC236}">
                <a16:creationId xmlns:a16="http://schemas.microsoft.com/office/drawing/2014/main" id="{71E3B10F-057A-4975-90A0-274541B96FF3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380998" y="3328398"/>
            <a:ext cx="8136904" cy="461665"/>
          </a:xfrm>
        </p:spPr>
        <p:txBody>
          <a:bodyPr>
            <a:noAutofit/>
          </a:bodyPr>
          <a:lstStyle>
            <a:lvl1pPr marL="0" indent="0" algn="l">
              <a:buNone/>
              <a:defRPr sz="2400" u="none"/>
            </a:lvl1pPr>
          </a:lstStyle>
          <a:p>
            <a:pPr lvl="0"/>
            <a:r>
              <a:rPr kumimoji="1" lang="en-US" altLang="ja-JP" dirty="0"/>
              <a:t>2.</a:t>
            </a:r>
            <a:r>
              <a:rPr kumimoji="1" lang="ja-JP" altLang="en-US" dirty="0"/>
              <a:t>項目</a:t>
            </a:r>
          </a:p>
        </p:txBody>
      </p:sp>
      <p:sp>
        <p:nvSpPr>
          <p:cNvPr id="17" name="コンテンツ プレースホルダー 2">
            <a:extLst>
              <a:ext uri="{FF2B5EF4-FFF2-40B4-BE49-F238E27FC236}">
                <a16:creationId xmlns:a16="http://schemas.microsoft.com/office/drawing/2014/main" id="{6DC96C8D-7FA6-407E-8FE8-5DDF1FDA6EDB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14507" y="3935145"/>
            <a:ext cx="9643005" cy="646331"/>
          </a:xfrm>
        </p:spPr>
        <p:txBody>
          <a:bodyPr>
            <a:noAutofit/>
          </a:bodyPr>
          <a:lstStyle>
            <a:lvl1pPr marL="0" indent="0" algn="l">
              <a:buNone/>
              <a:defRPr sz="1800" u="none"/>
            </a:lvl1pPr>
          </a:lstStyle>
          <a:p>
            <a:pPr lvl="0"/>
            <a:r>
              <a:rPr kumimoji="1" lang="ja-JP" altLang="en-US" dirty="0"/>
              <a:t>内容</a:t>
            </a:r>
            <a:r>
              <a:rPr kumimoji="1" lang="en-US" altLang="ja-JP" dirty="0"/>
              <a:t>2</a:t>
            </a:r>
            <a:r>
              <a:rPr kumimoji="1" lang="ja-JP" altLang="en-US" dirty="0"/>
              <a:t>行分</a:t>
            </a:r>
            <a:endParaRPr kumimoji="1" lang="en-US" altLang="ja-JP" dirty="0"/>
          </a:p>
          <a:p>
            <a:pPr lvl="0"/>
            <a:r>
              <a:rPr kumimoji="1" lang="en-US" altLang="ja-JP" dirty="0"/>
              <a:t>A</a:t>
            </a:r>
          </a:p>
          <a:p>
            <a:pPr lvl="0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58939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118626-78C8-4F77-AE12-C3EA24A94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8E6A6D6-4232-442C-ADB0-2FFDF117C0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EB9283B-BADE-4578-B720-7D34CF55B2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3654C5-1636-4F20-A03F-ECD4CCF9462E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0941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動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8EF79F0-5B50-49E0-93FF-FA40F8CC2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8DCEB9-C420-4271-9759-C95B60DC0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4362682D-B9E0-4794-918C-B2795EF5E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0"/>
            <a:ext cx="9976513" cy="1064469"/>
          </a:xfr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B4804DEC-C668-439F-A359-E86410B5D5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4931" y="1348774"/>
            <a:ext cx="1721498" cy="365125"/>
          </a:xfrm>
        </p:spPr>
        <p:txBody>
          <a:bodyPr>
            <a:normAutofit/>
          </a:bodyPr>
          <a:lstStyle>
            <a:lvl1pPr marL="0" indent="0" algn="ctr">
              <a:buNone/>
              <a:defRPr sz="1800" u="sng"/>
            </a:lvl1pPr>
          </a:lstStyle>
          <a:p>
            <a:pPr lvl="0"/>
            <a:r>
              <a:rPr kumimoji="1" lang="en-US" altLang="ja-JP" dirty="0"/>
              <a:t>subtitle</a:t>
            </a:r>
            <a:endParaRPr kumimoji="1" lang="ja-JP" altLang="en-US" dirty="0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BD0C7F80-8B3C-458D-8A8F-9D9B758E21E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74931" y="3057893"/>
            <a:ext cx="4799235" cy="365125"/>
          </a:xfrm>
        </p:spPr>
        <p:txBody>
          <a:bodyPr>
            <a:noAutofit/>
          </a:bodyPr>
          <a:lstStyle>
            <a:lvl1pPr marL="0" indent="0" algn="l">
              <a:buNone/>
              <a:defRPr sz="2000" u="none"/>
            </a:lvl1pPr>
          </a:lstStyle>
          <a:p>
            <a:pPr lvl="0"/>
            <a:r>
              <a:rPr kumimoji="1" lang="ja-JP" altLang="en-US" dirty="0"/>
              <a:t>・結果</a:t>
            </a:r>
          </a:p>
        </p:txBody>
      </p:sp>
      <p:sp>
        <p:nvSpPr>
          <p:cNvPr id="10" name="メディア プレースホルダー 9">
            <a:extLst>
              <a:ext uri="{FF2B5EF4-FFF2-40B4-BE49-F238E27FC236}">
                <a16:creationId xmlns:a16="http://schemas.microsoft.com/office/drawing/2014/main" id="{EE0CB1EF-2DAD-4B64-9DFA-F8DC33A3467B}"/>
              </a:ext>
            </a:extLst>
          </p:cNvPr>
          <p:cNvSpPr>
            <a:spLocks noGrp="1"/>
          </p:cNvSpPr>
          <p:nvPr>
            <p:ph type="media" sz="quarter" idx="15"/>
          </p:nvPr>
        </p:nvSpPr>
        <p:spPr>
          <a:xfrm>
            <a:off x="5533635" y="1343453"/>
            <a:ext cx="6480000" cy="4320000"/>
          </a:xfrm>
          <a:ln w="19050">
            <a:solidFill>
              <a:srgbClr val="808080"/>
            </a:solidFill>
          </a:ln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924B742D-7AB0-4F5E-AA02-94315E2A4F62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374931" y="2327487"/>
            <a:ext cx="4799235" cy="365125"/>
          </a:xfrm>
        </p:spPr>
        <p:txBody>
          <a:bodyPr>
            <a:noAutofit/>
          </a:bodyPr>
          <a:lstStyle>
            <a:lvl1pPr marL="0" indent="0" algn="l">
              <a:buNone/>
              <a:defRPr sz="2000" u="none"/>
            </a:lvl1pPr>
          </a:lstStyle>
          <a:p>
            <a:pPr lvl="0"/>
            <a:r>
              <a:rPr kumimoji="1" lang="ja-JP" altLang="en-US" dirty="0"/>
              <a:t>・結果</a:t>
            </a:r>
          </a:p>
        </p:txBody>
      </p: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EA637741-BCD0-486B-8AE2-DCE6CCF25574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374931" y="3788299"/>
            <a:ext cx="4799235" cy="365125"/>
          </a:xfrm>
        </p:spPr>
        <p:txBody>
          <a:bodyPr>
            <a:noAutofit/>
          </a:bodyPr>
          <a:lstStyle>
            <a:lvl1pPr marL="0" indent="0" algn="l">
              <a:buNone/>
              <a:defRPr sz="2000" u="none"/>
            </a:lvl1pPr>
          </a:lstStyle>
          <a:p>
            <a:pPr lvl="0"/>
            <a:r>
              <a:rPr kumimoji="1" lang="ja-JP" altLang="en-US" dirty="0"/>
              <a:t>・結果</a:t>
            </a:r>
          </a:p>
        </p:txBody>
      </p: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3D8F2D8D-E3CD-4C66-A69B-FCD92F908EE6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5533635" y="5803923"/>
            <a:ext cx="1793392" cy="277028"/>
          </a:xfrm>
        </p:spPr>
        <p:txBody>
          <a:bodyPr>
            <a:noAutofit/>
          </a:bodyPr>
          <a:lstStyle>
            <a:lvl1pPr marL="0" indent="0" algn="ctr">
              <a:buNone/>
              <a:defRPr sz="1800" u="none"/>
            </a:lvl1pPr>
          </a:lstStyle>
          <a:p>
            <a:pPr lvl="0"/>
            <a:r>
              <a:rPr kumimoji="1" lang="en-US" altLang="ja-JP" dirty="0"/>
              <a:t>Case-A</a:t>
            </a:r>
            <a:endParaRPr kumimoji="1" lang="ja-JP" altLang="en-US" dirty="0"/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245FF29F-822B-48F5-99CA-290AABC0941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664895" y="5808131"/>
            <a:ext cx="2217480" cy="277028"/>
          </a:xfrm>
        </p:spPr>
        <p:txBody>
          <a:bodyPr>
            <a:noAutofit/>
          </a:bodyPr>
          <a:lstStyle>
            <a:lvl1pPr marL="0" indent="0" algn="ctr">
              <a:buNone/>
              <a:defRPr sz="1800" u="none"/>
            </a:lvl1pPr>
          </a:lstStyle>
          <a:p>
            <a:pPr lvl="0"/>
            <a:r>
              <a:rPr kumimoji="1" lang="en-US" altLang="ja-JP" dirty="0"/>
              <a:t>Case-B</a:t>
            </a:r>
            <a:endParaRPr kumimoji="1" lang="ja-JP" altLang="en-US" dirty="0"/>
          </a:p>
        </p:txBody>
      </p:sp>
      <p:sp>
        <p:nvSpPr>
          <p:cNvPr id="15" name="コンテンツ プレースホルダー 2">
            <a:extLst>
              <a:ext uri="{FF2B5EF4-FFF2-40B4-BE49-F238E27FC236}">
                <a16:creationId xmlns:a16="http://schemas.microsoft.com/office/drawing/2014/main" id="{16CFA23D-EA18-4FEE-90B0-3B579FDA41BB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0220243" y="5803923"/>
            <a:ext cx="1793392" cy="277028"/>
          </a:xfrm>
        </p:spPr>
        <p:txBody>
          <a:bodyPr>
            <a:noAutofit/>
          </a:bodyPr>
          <a:lstStyle>
            <a:lvl1pPr marL="0" indent="0" algn="ctr">
              <a:buNone/>
              <a:defRPr sz="1800" u="none"/>
            </a:lvl1pPr>
          </a:lstStyle>
          <a:p>
            <a:pPr lvl="0"/>
            <a:r>
              <a:rPr kumimoji="1" lang="en-US" altLang="ja-JP" dirty="0"/>
              <a:t>Case-C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06536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なんでも挿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8EF79F0-5B50-49E0-93FF-FA40F8CC2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8DCEB9-C420-4271-9759-C95B60DC0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4362682D-B9E0-4794-918C-B2795EF5E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0"/>
            <a:ext cx="9976513" cy="1064469"/>
          </a:xfr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B4804DEC-C668-439F-A359-E86410B5D5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4931" y="1348774"/>
            <a:ext cx="1844162" cy="365125"/>
          </a:xfrm>
        </p:spPr>
        <p:txBody>
          <a:bodyPr>
            <a:normAutofit/>
          </a:bodyPr>
          <a:lstStyle>
            <a:lvl1pPr marL="0" indent="0" algn="ctr">
              <a:buNone/>
              <a:defRPr sz="1800" u="sng"/>
            </a:lvl1pPr>
          </a:lstStyle>
          <a:p>
            <a:pPr lvl="0"/>
            <a:r>
              <a:rPr kumimoji="1" lang="en-US" altLang="ja-JP" dirty="0"/>
              <a:t>subtitle</a:t>
            </a:r>
            <a:endParaRPr kumimoji="1" lang="ja-JP" altLang="en-US" dirty="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ABB92E8C-5455-4982-8A01-AFB982AC1D37}"/>
              </a:ext>
            </a:extLst>
          </p:cNvPr>
          <p:cNvSpPr/>
          <p:nvPr userDrawn="1"/>
        </p:nvSpPr>
        <p:spPr>
          <a:xfrm>
            <a:off x="5533635" y="1348774"/>
            <a:ext cx="6480000" cy="4320000"/>
          </a:xfrm>
          <a:prstGeom prst="rect">
            <a:avLst/>
          </a:prstGeom>
          <a:noFill/>
          <a:ln w="190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コンテンツ プレースホルダー 2">
            <a:extLst>
              <a:ext uri="{FF2B5EF4-FFF2-40B4-BE49-F238E27FC236}">
                <a16:creationId xmlns:a16="http://schemas.microsoft.com/office/drawing/2014/main" id="{1276100D-25BA-496E-A22A-F22D21E6977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74931" y="3057893"/>
            <a:ext cx="4799235" cy="365125"/>
          </a:xfrm>
        </p:spPr>
        <p:txBody>
          <a:bodyPr>
            <a:noAutofit/>
          </a:bodyPr>
          <a:lstStyle>
            <a:lvl1pPr marL="0" indent="0" algn="l">
              <a:buNone/>
              <a:defRPr sz="2000" u="none"/>
            </a:lvl1pPr>
          </a:lstStyle>
          <a:p>
            <a:pPr lvl="0"/>
            <a:r>
              <a:rPr kumimoji="1" lang="ja-JP" altLang="en-US" dirty="0"/>
              <a:t>・結果</a:t>
            </a:r>
          </a:p>
        </p:txBody>
      </p:sp>
      <p:sp>
        <p:nvSpPr>
          <p:cNvPr id="16" name="コンテンツ プレースホルダー 2">
            <a:extLst>
              <a:ext uri="{FF2B5EF4-FFF2-40B4-BE49-F238E27FC236}">
                <a16:creationId xmlns:a16="http://schemas.microsoft.com/office/drawing/2014/main" id="{C8E18000-594C-4C91-8EFC-4500000EB09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374931" y="2327487"/>
            <a:ext cx="4799235" cy="365125"/>
          </a:xfrm>
        </p:spPr>
        <p:txBody>
          <a:bodyPr>
            <a:noAutofit/>
          </a:bodyPr>
          <a:lstStyle>
            <a:lvl1pPr marL="0" indent="0" algn="l">
              <a:buNone/>
              <a:defRPr sz="2000" u="none"/>
            </a:lvl1pPr>
          </a:lstStyle>
          <a:p>
            <a:pPr lvl="0"/>
            <a:r>
              <a:rPr kumimoji="1" lang="ja-JP" altLang="en-US" dirty="0"/>
              <a:t>・結果</a:t>
            </a:r>
          </a:p>
        </p:txBody>
      </p:sp>
      <p:sp>
        <p:nvSpPr>
          <p:cNvPr id="18" name="コンテンツ プレースホルダー 2">
            <a:extLst>
              <a:ext uri="{FF2B5EF4-FFF2-40B4-BE49-F238E27FC236}">
                <a16:creationId xmlns:a16="http://schemas.microsoft.com/office/drawing/2014/main" id="{6F6AF7BA-F0B8-4A8A-B2FB-0E5729BC9961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374931" y="3788299"/>
            <a:ext cx="4799235" cy="365125"/>
          </a:xfrm>
        </p:spPr>
        <p:txBody>
          <a:bodyPr>
            <a:noAutofit/>
          </a:bodyPr>
          <a:lstStyle>
            <a:lvl1pPr marL="0" indent="0" algn="l">
              <a:buNone/>
              <a:defRPr sz="2000" u="none"/>
            </a:lvl1pPr>
          </a:lstStyle>
          <a:p>
            <a:pPr lvl="0"/>
            <a:r>
              <a:rPr kumimoji="1" lang="ja-JP" altLang="en-US" dirty="0"/>
              <a:t>・結果</a:t>
            </a:r>
          </a:p>
        </p:txBody>
      </p:sp>
    </p:spTree>
    <p:extLst>
      <p:ext uri="{BB962C8B-B14F-4D97-AF65-F5344CB8AC3E}">
        <p14:creationId xmlns:p14="http://schemas.microsoft.com/office/powerpoint/2010/main" val="3163452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8EF79F0-5B50-49E0-93FF-FA40F8CC2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8DCEB9-C420-4271-9759-C95B60DC0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4362682D-B9E0-4794-918C-B2795EF5E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0"/>
            <a:ext cx="9976513" cy="1064469"/>
          </a:xfr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7" name="コンテンツ プレースホルダー 2">
            <a:extLst>
              <a:ext uri="{FF2B5EF4-FFF2-40B4-BE49-F238E27FC236}">
                <a16:creationId xmlns:a16="http://schemas.microsoft.com/office/drawing/2014/main" id="{B4804DEC-C668-439F-A359-E86410B5D5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4931" y="1348774"/>
            <a:ext cx="1844162" cy="365125"/>
          </a:xfrm>
        </p:spPr>
        <p:txBody>
          <a:bodyPr>
            <a:normAutofit/>
          </a:bodyPr>
          <a:lstStyle>
            <a:lvl1pPr marL="0" indent="0" algn="ctr">
              <a:buNone/>
              <a:defRPr sz="1800" u="sng"/>
            </a:lvl1pPr>
          </a:lstStyle>
          <a:p>
            <a:pPr lvl="0"/>
            <a:r>
              <a:rPr kumimoji="1" lang="en-US" altLang="ja-JP" dirty="0"/>
              <a:t>subtitle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73219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D9BEC9-1B09-4715-93DB-D3DEF66AC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B963758-167A-4A7E-9883-CDF0CD282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DA547FD-7A7A-468E-A3B2-E2A934CF6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フッター プレースホルダー 4">
            <a:extLst>
              <a:ext uri="{FF2B5EF4-FFF2-40B4-BE49-F238E27FC236}">
                <a16:creationId xmlns:a16="http://schemas.microsoft.com/office/drawing/2014/main" id="{81BC9EAE-68FD-4C2F-A295-A7073E36EF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588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710D6E-44CA-423B-A730-DA918BFEB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EC8DF4F-8F6E-4ADB-9AAF-A3620A01A2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1F8A76-DD8C-436B-9234-6755266D0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7A7B003-0F96-44CE-B66A-66263905A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フッター プレースホルダー 4">
            <a:extLst>
              <a:ext uri="{FF2B5EF4-FFF2-40B4-BE49-F238E27FC236}">
                <a16:creationId xmlns:a16="http://schemas.microsoft.com/office/drawing/2014/main" id="{C7DD3265-B366-47FD-9401-E644C6834C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047936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8EF79F0-5B50-49E0-93FF-FA40F8CC2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8DCEB9-C420-4271-9759-C95B60DC0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457000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4246567-A723-4A0C-97EE-A07E691BC342}"/>
              </a:ext>
            </a:extLst>
          </p:cNvPr>
          <p:cNvSpPr/>
          <p:nvPr userDrawn="1"/>
        </p:nvSpPr>
        <p:spPr>
          <a:xfrm>
            <a:off x="0" y="6256122"/>
            <a:ext cx="12192000" cy="601878"/>
          </a:xfrm>
          <a:prstGeom prst="rect">
            <a:avLst/>
          </a:prstGeom>
          <a:solidFill>
            <a:srgbClr val="3F97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EAE3B2A-9BE8-4F86-A6E4-5D7F2FF13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0"/>
            <a:ext cx="9976513" cy="1064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F1A88F7-37F3-4033-BA80-48EC1EB16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70" y="1466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2E621AB-CE88-4DBE-BD1F-A9629575B6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BAB7D0-6179-47CE-9BC5-EEE197CDDC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70435" y="63781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fld id="{B63654C5-1636-4F20-A03F-ECD4CCF9462E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78B5DAD2-D16A-4ED8-8C88-2581E712CA0C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65" y="6328114"/>
            <a:ext cx="405268" cy="465136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396F9DBD-19B4-46F9-B448-0B0FAFB42075}"/>
              </a:ext>
            </a:extLst>
          </p:cNvPr>
          <p:cNvSpPr/>
          <p:nvPr userDrawn="1"/>
        </p:nvSpPr>
        <p:spPr>
          <a:xfrm>
            <a:off x="0" y="1064469"/>
            <a:ext cx="12192000" cy="36000"/>
          </a:xfrm>
          <a:prstGeom prst="rect">
            <a:avLst/>
          </a:prstGeom>
          <a:solidFill>
            <a:srgbClr val="3F97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741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80" r:id="rId3"/>
    <p:sldLayoutId id="2147483674" r:id="rId4"/>
    <p:sldLayoutId id="2147483678" r:id="rId5"/>
    <p:sldLayoutId id="2147483679" r:id="rId6"/>
    <p:sldLayoutId id="2147483663" r:id="rId7"/>
    <p:sldLayoutId id="2147483664" r:id="rId8"/>
    <p:sldLayoutId id="2147483667" r:id="rId9"/>
    <p:sldLayoutId id="2147483681" r:id="rId10"/>
  </p:sldLayoutIdLst>
  <p:hf hd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4246567-A723-4A0C-97EE-A07E691BC342}"/>
              </a:ext>
            </a:extLst>
          </p:cNvPr>
          <p:cNvSpPr/>
          <p:nvPr userDrawn="1"/>
        </p:nvSpPr>
        <p:spPr>
          <a:xfrm>
            <a:off x="0" y="6256122"/>
            <a:ext cx="12192000" cy="601878"/>
          </a:xfrm>
          <a:prstGeom prst="rect">
            <a:avLst/>
          </a:prstGeom>
          <a:solidFill>
            <a:srgbClr val="3F97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EAE3B2A-9BE8-4F86-A6E4-5D7F2FF13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0"/>
            <a:ext cx="9976513" cy="10644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F1A88F7-37F3-4033-BA80-48EC1EB16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70" y="1466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13" name="スライド番号プレースホルダー 5">
            <a:extLst>
              <a:ext uri="{FF2B5EF4-FFF2-40B4-BE49-F238E27FC236}">
                <a16:creationId xmlns:a16="http://schemas.microsoft.com/office/drawing/2014/main" id="{FD287141-24EE-4975-925C-3C0AA5087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70435" y="63781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lnSpc>
                <a:spcPct val="100000"/>
              </a:lnSpc>
              <a:defRPr sz="16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fld id="{B63654C5-1636-4F20-A03F-ECD4CCF9462E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D2B42B31-D39F-4E24-813F-894C34A57C4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65" y="6328114"/>
            <a:ext cx="405268" cy="465136"/>
          </a:xfrm>
          <a:prstGeom prst="rect">
            <a:avLst/>
          </a:prstGeom>
        </p:spPr>
      </p:pic>
      <p:sp>
        <p:nvSpPr>
          <p:cNvPr id="16" name="フッター プレースホルダー 4">
            <a:extLst>
              <a:ext uri="{FF2B5EF4-FFF2-40B4-BE49-F238E27FC236}">
                <a16:creationId xmlns:a16="http://schemas.microsoft.com/office/drawing/2014/main" id="{2D41DC16-BB2A-444A-904C-7A0C27D2B2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70" y="6378119"/>
            <a:ext cx="5503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43693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</p:sldLayoutIdLst>
  <p:hf hd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62CE9030-C2AB-44BB-9443-385E9BB53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3387F78-4925-4332-BB50-573B43A25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D668825F-426B-41CD-9729-4A37A02B0952}"/>
              </a:ext>
            </a:extLst>
          </p:cNvPr>
          <p:cNvSpPr txBox="1">
            <a:spLocks/>
          </p:cNvSpPr>
          <p:nvPr/>
        </p:nvSpPr>
        <p:spPr>
          <a:xfrm>
            <a:off x="838200" y="2002631"/>
            <a:ext cx="10515600" cy="142636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pPr algn="ctr"/>
            <a:r>
              <a:rPr lang="en-US" altLang="ja-JP" sz="6000" u="sng" dirty="0">
                <a:uFill>
                  <a:solidFill>
                    <a:srgbClr val="FF7171"/>
                  </a:solidFill>
                </a:uFill>
              </a:rPr>
              <a:t>Reports</a:t>
            </a:r>
            <a:r>
              <a:rPr lang="ja-JP" altLang="en-US" sz="6000" u="sng" dirty="0">
                <a:uFill>
                  <a:solidFill>
                    <a:srgbClr val="FF7171"/>
                  </a:solidFill>
                </a:uFill>
              </a:rPr>
              <a:t>　</a:t>
            </a:r>
            <a:r>
              <a:rPr lang="en-US" altLang="ja-JP" sz="6000" u="sng" dirty="0">
                <a:uFill>
                  <a:solidFill>
                    <a:srgbClr val="FF7171"/>
                  </a:solidFill>
                </a:uFill>
              </a:rPr>
              <a:t>2019 1/11</a:t>
            </a:r>
            <a:endParaRPr lang="ja-JP" altLang="en-US" sz="6000" u="sng" dirty="0">
              <a:uFill>
                <a:solidFill>
                  <a:srgbClr val="FF7171"/>
                </a:solidFill>
              </a:u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E2A5D9C-429D-4175-9EFF-3D241CFA3379}"/>
              </a:ext>
            </a:extLst>
          </p:cNvPr>
          <p:cNvSpPr txBox="1"/>
          <p:nvPr/>
        </p:nvSpPr>
        <p:spPr>
          <a:xfrm>
            <a:off x="883919" y="5121192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東京大学工学部システム創成学科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SDM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コース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8EF02B19-B476-4D66-AD87-8224D5CB7438}"/>
              </a:ext>
            </a:extLst>
          </p:cNvPr>
          <p:cNvSpPr txBox="1"/>
          <p:nvPr/>
        </p:nvSpPr>
        <p:spPr>
          <a:xfrm>
            <a:off x="856200" y="5622500"/>
            <a:ext cx="1051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吉田昂生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87CE8A0-377B-431E-9485-4764C87AD4F6}"/>
              </a:ext>
            </a:extLst>
          </p:cNvPr>
          <p:cNvSpPr/>
          <p:nvPr/>
        </p:nvSpPr>
        <p:spPr>
          <a:xfrm>
            <a:off x="838200" y="5117910"/>
            <a:ext cx="36000" cy="369332"/>
          </a:xfrm>
          <a:prstGeom prst="rect">
            <a:avLst/>
          </a:prstGeom>
          <a:solidFill>
            <a:srgbClr val="3F97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48B4203E-C1E3-4335-B55D-4E996561BBBD}"/>
              </a:ext>
            </a:extLst>
          </p:cNvPr>
          <p:cNvSpPr/>
          <p:nvPr/>
        </p:nvSpPr>
        <p:spPr>
          <a:xfrm>
            <a:off x="838200" y="5572037"/>
            <a:ext cx="36000" cy="540000"/>
          </a:xfrm>
          <a:prstGeom prst="rect">
            <a:avLst/>
          </a:prstGeom>
          <a:solidFill>
            <a:srgbClr val="FF6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B6EE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850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73BD9976-F043-4FFB-8D4C-A504FE3F3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1B60583A-7D9B-4C14-8993-6766D6D7A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1B865A1C-AC00-4CB7-A347-340F88A2B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Short depth – vs vacuum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A9646558-8627-4FFB-9293-21557F170D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63E42596-C840-467B-8075-23D4DF88E827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74931" y="2327487"/>
            <a:ext cx="4799235" cy="742214"/>
          </a:xfrm>
        </p:spPr>
        <p:txBody>
          <a:bodyPr/>
          <a:lstStyle/>
          <a:p>
            <a:r>
              <a:rPr kumimoji="1" lang="ja-JP" altLang="en-US" dirty="0"/>
              <a:t>・</a:t>
            </a:r>
            <a:r>
              <a:rPr kumimoji="1" lang="en-US" altLang="ja-JP" dirty="0"/>
              <a:t>Case A </a:t>
            </a:r>
            <a:r>
              <a:rPr lang="ja-JP" altLang="en-US" dirty="0"/>
              <a:t>は</a:t>
            </a:r>
            <a:r>
              <a:rPr lang="en-US" altLang="ja-JP" dirty="0"/>
              <a:t> Punch </a:t>
            </a:r>
            <a:r>
              <a:rPr lang="ja-JP" altLang="en-US" dirty="0"/>
              <a:t>の落下終了で流入スピードが落ちる</a:t>
            </a:r>
            <a:endParaRPr kumimoji="1" lang="ja-JP" altLang="en-US" dirty="0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C5C3E66E-62ED-4F91-AB82-5BD6CC11BD7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74931" y="3356168"/>
            <a:ext cx="4799235" cy="365125"/>
          </a:xfrm>
        </p:spPr>
        <p:txBody>
          <a:bodyPr/>
          <a:lstStyle/>
          <a:p>
            <a:r>
              <a:rPr kumimoji="1" lang="ja-JP" altLang="en-US" dirty="0"/>
              <a:t>・</a:t>
            </a:r>
            <a:r>
              <a:rPr kumimoji="1" lang="en-US" altLang="ja-JP" dirty="0"/>
              <a:t>Case V </a:t>
            </a:r>
            <a:r>
              <a:rPr kumimoji="1" lang="ja-JP" altLang="en-US" dirty="0"/>
              <a:t>はずっと同じように流入する</a:t>
            </a:r>
          </a:p>
        </p:txBody>
      </p:sp>
      <p:graphicFrame>
        <p:nvGraphicFramePr>
          <p:cNvPr id="9" name="グラフ 8">
            <a:extLst>
              <a:ext uri="{FF2B5EF4-FFF2-40B4-BE49-F238E27FC236}">
                <a16:creationId xmlns:a16="http://schemas.microsoft.com/office/drawing/2014/main" id="{751F8AC2-7B8A-46C2-AD43-D4010AACC6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9440430"/>
              </p:ext>
            </p:extLst>
          </p:nvPr>
        </p:nvGraphicFramePr>
        <p:xfrm>
          <a:off x="5520689" y="1348774"/>
          <a:ext cx="6296379" cy="42633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3185463D-7F07-4135-B878-2F12FFE5F3AD}"/>
              </a:ext>
            </a:extLst>
          </p:cNvPr>
          <p:cNvCxnSpPr>
            <a:cxnSpLocks/>
          </p:cNvCxnSpPr>
          <p:nvPr/>
        </p:nvCxnSpPr>
        <p:spPr>
          <a:xfrm>
            <a:off x="6995160" y="2019774"/>
            <a:ext cx="0" cy="3043716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7C28671-3EF0-405E-95DA-06C5582EC430}"/>
              </a:ext>
            </a:extLst>
          </p:cNvPr>
          <p:cNvSpPr txBox="1"/>
          <p:nvPr/>
        </p:nvSpPr>
        <p:spPr>
          <a:xfrm>
            <a:off x="6995160" y="4153424"/>
            <a:ext cx="2366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/>
              <a:t>Punch </a:t>
            </a:r>
            <a:r>
              <a:rPr lang="ja-JP" altLang="en-US" sz="1400" dirty="0"/>
              <a:t>落下終了時刻 </a:t>
            </a:r>
            <a:r>
              <a:rPr lang="en-US" altLang="ja-JP" sz="1400" dirty="0"/>
              <a:t>(0.034[s]</a:t>
            </a:r>
            <a:r>
              <a:rPr lang="ja-JP" altLang="en-US" sz="1400" dirty="0"/>
              <a:t>付近</a:t>
            </a:r>
            <a:r>
              <a:rPr lang="en-US" altLang="ja-JP" sz="1400" dirty="0"/>
              <a:t>)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33122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62CE9030-C2AB-44BB-9443-385E9BB53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11</a:t>
            </a:fld>
            <a:endParaRPr kumimoji="1" lang="ja-JP" altLang="en-US" dirty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3387F78-4925-4332-BB50-573B43A25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D668825F-426B-41CD-9729-4A37A02B0952}"/>
              </a:ext>
            </a:extLst>
          </p:cNvPr>
          <p:cNvSpPr txBox="1">
            <a:spLocks/>
          </p:cNvSpPr>
          <p:nvPr/>
        </p:nvSpPr>
        <p:spPr>
          <a:xfrm>
            <a:off x="838200" y="2002631"/>
            <a:ext cx="10515600" cy="142636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pPr algn="ctr"/>
            <a:r>
              <a:rPr lang="en-US" altLang="ja-JP" sz="6000" u="sng" dirty="0">
                <a:uFill>
                  <a:solidFill>
                    <a:srgbClr val="FF7171"/>
                  </a:solidFill>
                </a:uFill>
              </a:rPr>
              <a:t>Pressure Vibration</a:t>
            </a:r>
            <a:endParaRPr lang="ja-JP" altLang="en-US" sz="6000" u="sng" dirty="0">
              <a:uFill>
                <a:solidFill>
                  <a:srgbClr val="FF7171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2632625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B56E30AA-C7E7-494E-B4E2-21C8612B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BDA35F7-3FEA-4806-9C99-BDC3CE29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5919F283-171D-4895-B345-4FAFD9043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Pressure Vibration</a:t>
            </a:r>
            <a:endParaRPr kumimoji="1" lang="ja-JP" altLang="en-US" dirty="0"/>
          </a:p>
        </p:txBody>
      </p:sp>
      <p:sp>
        <p:nvSpPr>
          <p:cNvPr id="10" name="コンテンツ プレースホルダー 9">
            <a:extLst>
              <a:ext uri="{FF2B5EF4-FFF2-40B4-BE49-F238E27FC236}">
                <a16:creationId xmlns:a16="http://schemas.microsoft.com/office/drawing/2014/main" id="{3C51736B-179F-49B8-A4A0-B97BF0966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Launch</a:t>
            </a:r>
            <a:endParaRPr kumimoji="1" lang="ja-JP" altLang="en-US" dirty="0"/>
          </a:p>
        </p:txBody>
      </p:sp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3756C917-70F6-455A-8548-E849B6276A8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8" name="velTest_3">
            <a:hlinkClick r:id="" action="ppaction://media"/>
            <a:extLst>
              <a:ext uri="{FF2B5EF4-FFF2-40B4-BE49-F238E27FC236}">
                <a16:creationId xmlns:a16="http://schemas.microsoft.com/office/drawing/2014/main" id="{F9646400-739D-42B5-9BE3-C6859F053FC4}"/>
              </a:ext>
            </a:extLst>
          </p:cNvPr>
          <p:cNvPicPr>
            <a:picLocks noGrp="1" noChangeAspect="1"/>
          </p:cNvPicPr>
          <p:nvPr>
            <p:ph type="media" sz="quarter" idx="1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45138" y="1343025"/>
            <a:ext cx="6457950" cy="4321175"/>
          </a:xfrm>
        </p:spPr>
      </p:pic>
      <p:sp>
        <p:nvSpPr>
          <p:cNvPr id="13" name="コンテンツ プレースホルダー 12">
            <a:extLst>
              <a:ext uri="{FF2B5EF4-FFF2-40B4-BE49-F238E27FC236}">
                <a16:creationId xmlns:a16="http://schemas.microsoft.com/office/drawing/2014/main" id="{9FD567E9-C6AD-4019-9535-B879D4F5F416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kumimoji="1" lang="ja-JP" altLang="en-US" dirty="0"/>
              <a:t>・グラフを見てもよくわからない</a:t>
            </a:r>
          </a:p>
        </p:txBody>
      </p:sp>
      <p:sp>
        <p:nvSpPr>
          <p:cNvPr id="14" name="コンテンツ プレースホルダー 13">
            <a:extLst>
              <a:ext uri="{FF2B5EF4-FFF2-40B4-BE49-F238E27FC236}">
                <a16:creationId xmlns:a16="http://schemas.microsoft.com/office/drawing/2014/main" id="{ABB46D5A-6BFC-40FB-8BF4-78B2D4365955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kumimoji="1" lang="ja-JP" altLang="en-US"/>
          </a:p>
        </p:txBody>
      </p:sp>
      <p:graphicFrame>
        <p:nvGraphicFramePr>
          <p:cNvPr id="9" name="表 8">
            <a:extLst>
              <a:ext uri="{FF2B5EF4-FFF2-40B4-BE49-F238E27FC236}">
                <a16:creationId xmlns:a16="http://schemas.microsoft.com/office/drawing/2014/main" id="{0138120E-641F-4CDD-9928-95BEAF8E6BC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74931" y="4853228"/>
          <a:ext cx="4799234" cy="794485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3002676">
                  <a:extLst>
                    <a:ext uri="{9D8B030D-6E8A-4147-A177-3AD203B41FA5}">
                      <a16:colId xmlns:a16="http://schemas.microsoft.com/office/drawing/2014/main" val="1734478946"/>
                    </a:ext>
                  </a:extLst>
                </a:gridCol>
                <a:gridCol w="1796558">
                  <a:extLst>
                    <a:ext uri="{9D8B030D-6E8A-4147-A177-3AD203B41FA5}">
                      <a16:colId xmlns:a16="http://schemas.microsoft.com/office/drawing/2014/main" val="2448746427"/>
                    </a:ext>
                  </a:extLst>
                </a:gridCol>
              </a:tblGrid>
              <a:tr h="4202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Number of particles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10,000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816415"/>
                  </a:ext>
                </a:extLst>
              </a:tr>
              <a:tr h="37428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u="none" strike="noStrike" dirty="0">
                          <a:effectLst/>
                        </a:rPr>
                        <a:t>Launch speed [m/s]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3.0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846246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0069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4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グラフ 20">
            <a:extLst>
              <a:ext uri="{FF2B5EF4-FFF2-40B4-BE49-F238E27FC236}">
                <a16:creationId xmlns:a16="http://schemas.microsoft.com/office/drawing/2014/main" id="{670E23A2-EB6E-4CE9-807B-F4C4709A6B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5315224"/>
              </p:ext>
            </p:extLst>
          </p:nvPr>
        </p:nvGraphicFramePr>
        <p:xfrm>
          <a:off x="5532117" y="1348774"/>
          <a:ext cx="6481516" cy="23366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22CEDABE-EECA-40C1-814F-9C82B439C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4D5369B-E001-46BE-AA0A-FED5AC0BA0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A2D06B17-BE04-4245-9C9E-A7D057618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Pressure Vibration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ABEA9C07-502E-4CBD-8A53-4FC346034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prssure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0B098F3-55D0-4BEC-9675-AE32D59AA37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74930" y="3329564"/>
            <a:ext cx="4799235" cy="626066"/>
          </a:xfrm>
        </p:spPr>
        <p:txBody>
          <a:bodyPr/>
          <a:lstStyle/>
          <a:p>
            <a:r>
              <a:rPr kumimoji="1" lang="ja-JP" altLang="en-US" dirty="0"/>
              <a:t>・拡大すると、最初の粒子が落下した時点付近から</a:t>
            </a:r>
            <a:r>
              <a:rPr kumimoji="1" lang="ja-JP" altLang="en-US" u="sng" dirty="0">
                <a:uFill>
                  <a:solidFill>
                    <a:srgbClr val="FF7171"/>
                  </a:solidFill>
                </a:uFill>
              </a:rPr>
              <a:t>細かい振動</a:t>
            </a:r>
            <a:r>
              <a:rPr kumimoji="1" lang="ja-JP" altLang="en-US" dirty="0"/>
              <a:t>が発生している</a:t>
            </a:r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6E8501E9-5825-4744-A44C-F15DA2228C91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ja-JP" altLang="en-US" dirty="0"/>
              <a:t>・最初に巨大な振動が発生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C8F7CD36-5B8B-4B89-AB1E-EECC82940ED7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74931" y="4601006"/>
            <a:ext cx="4799235" cy="365125"/>
          </a:xfrm>
        </p:spPr>
        <p:txBody>
          <a:bodyPr/>
          <a:lstStyle/>
          <a:p>
            <a:r>
              <a:rPr kumimoji="1" lang="ja-JP" altLang="en-US" dirty="0"/>
              <a:t>・最初の巨大な振動が邪魔で見にくい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9855300D-897B-4634-B3B8-1F62FAA371A8}"/>
              </a:ext>
            </a:extLst>
          </p:cNvPr>
          <p:cNvSpPr/>
          <p:nvPr/>
        </p:nvSpPr>
        <p:spPr>
          <a:xfrm>
            <a:off x="6096000" y="1908810"/>
            <a:ext cx="5756910" cy="228600"/>
          </a:xfrm>
          <a:prstGeom prst="rect">
            <a:avLst/>
          </a:prstGeom>
          <a:solidFill>
            <a:srgbClr val="B6EE57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矢印: 右 14">
            <a:extLst>
              <a:ext uri="{FF2B5EF4-FFF2-40B4-BE49-F238E27FC236}">
                <a16:creationId xmlns:a16="http://schemas.microsoft.com/office/drawing/2014/main" id="{696CBD31-3D7F-4A60-B9E8-F67CD0D1C54A}"/>
              </a:ext>
            </a:extLst>
          </p:cNvPr>
          <p:cNvSpPr/>
          <p:nvPr/>
        </p:nvSpPr>
        <p:spPr>
          <a:xfrm rot="5400000">
            <a:off x="8358560" y="2494399"/>
            <a:ext cx="1445149" cy="936910"/>
          </a:xfrm>
          <a:prstGeom prst="rightArrow">
            <a:avLst/>
          </a:prstGeom>
          <a:solidFill>
            <a:srgbClr val="B6EE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68BE230A-A464-411B-811A-57A0A2F1B27F}"/>
              </a:ext>
            </a:extLst>
          </p:cNvPr>
          <p:cNvCxnSpPr>
            <a:cxnSpLocks/>
          </p:cNvCxnSpPr>
          <p:nvPr/>
        </p:nvCxnSpPr>
        <p:spPr>
          <a:xfrm>
            <a:off x="6663690" y="1713899"/>
            <a:ext cx="0" cy="416112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3CF4280E-F857-4542-9630-FE92138FB257}"/>
              </a:ext>
            </a:extLst>
          </p:cNvPr>
          <p:cNvSpPr txBox="1"/>
          <p:nvPr/>
        </p:nvSpPr>
        <p:spPr>
          <a:xfrm>
            <a:off x="6766800" y="2666283"/>
            <a:ext cx="17203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粒子が最初に落下する時刻</a:t>
            </a:r>
            <a:endParaRPr lang="en-US" altLang="ja-JP" dirty="0"/>
          </a:p>
          <a:p>
            <a:r>
              <a:rPr lang="en-US" altLang="ja-JP" dirty="0"/>
              <a:t>(0.05[s]</a:t>
            </a:r>
            <a:r>
              <a:rPr lang="ja-JP" altLang="en-US" dirty="0"/>
              <a:t>付近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graphicFrame>
        <p:nvGraphicFramePr>
          <p:cNvPr id="22" name="グラフ 21">
            <a:extLst>
              <a:ext uri="{FF2B5EF4-FFF2-40B4-BE49-F238E27FC236}">
                <a16:creationId xmlns:a16="http://schemas.microsoft.com/office/drawing/2014/main" id="{0B6C4C62-A015-432A-9716-8B382EA476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9532179"/>
              </p:ext>
            </p:extLst>
          </p:nvPr>
        </p:nvGraphicFramePr>
        <p:xfrm>
          <a:off x="5532117" y="3549399"/>
          <a:ext cx="6481516" cy="20970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24405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グラフ 21">
            <a:extLst>
              <a:ext uri="{FF2B5EF4-FFF2-40B4-BE49-F238E27FC236}">
                <a16:creationId xmlns:a16="http://schemas.microsoft.com/office/drawing/2014/main" id="{0B6C4C62-A015-432A-9716-8B382EA476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7031234"/>
              </p:ext>
            </p:extLst>
          </p:nvPr>
        </p:nvGraphicFramePr>
        <p:xfrm>
          <a:off x="5532117" y="3549399"/>
          <a:ext cx="6481516" cy="20970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グラフ 15">
            <a:extLst>
              <a:ext uri="{FF2B5EF4-FFF2-40B4-BE49-F238E27FC236}">
                <a16:creationId xmlns:a16="http://schemas.microsoft.com/office/drawing/2014/main" id="{A866E6E7-46CE-4581-B681-52CECA54020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1897780"/>
              </p:ext>
            </p:extLst>
          </p:nvPr>
        </p:nvGraphicFramePr>
        <p:xfrm>
          <a:off x="5532117" y="1348774"/>
          <a:ext cx="6481516" cy="2200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22CEDABE-EECA-40C1-814F-9C82B439C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4D5369B-E001-46BE-AA0A-FED5AC0BA0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A2D06B17-BE04-4245-9C9E-A7D057618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Pressure Vibration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ABEA9C07-502E-4CBD-8A53-4FC346034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30" y="1348774"/>
            <a:ext cx="2318737" cy="365125"/>
          </a:xfrm>
        </p:spPr>
        <p:txBody>
          <a:bodyPr>
            <a:normAutofit fontScale="85000" lnSpcReduction="10000"/>
          </a:bodyPr>
          <a:lstStyle/>
          <a:p>
            <a:r>
              <a:rPr kumimoji="1" lang="en-US" altLang="ja-JP" dirty="0"/>
              <a:t>Pressure – Edge Point</a:t>
            </a:r>
            <a:endParaRPr kumimoji="1"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6E8501E9-5825-4744-A44C-F15DA2228C9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74931" y="2327487"/>
            <a:ext cx="4799235" cy="632883"/>
          </a:xfrm>
        </p:spPr>
        <p:txBody>
          <a:bodyPr/>
          <a:lstStyle/>
          <a:p>
            <a:r>
              <a:rPr lang="ja-JP" altLang="en-US" dirty="0"/>
              <a:t>・</a:t>
            </a:r>
            <a:r>
              <a:rPr lang="en-US" altLang="ja-JP" dirty="0"/>
              <a:t>Edge Point </a:t>
            </a:r>
            <a:r>
              <a:rPr lang="ja-JP" altLang="en-US" dirty="0"/>
              <a:t>と圧力の振動区間はだいたい一致している</a:t>
            </a:r>
            <a:endParaRPr kumimoji="1" lang="en-US" altLang="ja-JP" dirty="0"/>
          </a:p>
          <a:p>
            <a:endParaRPr kumimoji="1" lang="ja-JP" altLang="en-US" dirty="0"/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68BE230A-A464-411B-811A-57A0A2F1B27F}"/>
              </a:ext>
            </a:extLst>
          </p:cNvPr>
          <p:cNvCxnSpPr>
            <a:cxnSpLocks/>
          </p:cNvCxnSpPr>
          <p:nvPr/>
        </p:nvCxnSpPr>
        <p:spPr>
          <a:xfrm>
            <a:off x="6686550" y="1713899"/>
            <a:ext cx="0" cy="4206329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3CF4280E-F857-4542-9630-FE92138FB257}"/>
              </a:ext>
            </a:extLst>
          </p:cNvPr>
          <p:cNvSpPr txBox="1"/>
          <p:nvPr/>
        </p:nvSpPr>
        <p:spPr>
          <a:xfrm>
            <a:off x="6789421" y="5597062"/>
            <a:ext cx="2583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粒子が最初に落下する時刻</a:t>
            </a:r>
            <a:r>
              <a:rPr lang="en-US" altLang="ja-JP" dirty="0"/>
              <a:t>(0.05[s]</a:t>
            </a:r>
            <a:r>
              <a:rPr lang="ja-JP" altLang="en-US" dirty="0"/>
              <a:t>付近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48977D61-331F-4A2B-91F9-73445B085E8D}"/>
              </a:ext>
            </a:extLst>
          </p:cNvPr>
          <p:cNvCxnSpPr>
            <a:cxnSpLocks/>
          </p:cNvCxnSpPr>
          <p:nvPr/>
        </p:nvCxnSpPr>
        <p:spPr>
          <a:xfrm>
            <a:off x="9525000" y="1713899"/>
            <a:ext cx="0" cy="4206329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6D44395-EDB1-4432-BDB7-64D32117BE9B}"/>
              </a:ext>
            </a:extLst>
          </p:cNvPr>
          <p:cNvSpPr txBox="1"/>
          <p:nvPr/>
        </p:nvSpPr>
        <p:spPr>
          <a:xfrm>
            <a:off x="9525000" y="1762050"/>
            <a:ext cx="2292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振動終了時刻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55200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B56E30AA-C7E7-494E-B4E2-21C8612B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BDA35F7-3FEA-4806-9C99-BDC3CE29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5919F283-171D-4895-B345-4FAFD9043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Pressure Vibration</a:t>
            </a:r>
            <a:endParaRPr kumimoji="1" lang="ja-JP" altLang="en-US" dirty="0"/>
          </a:p>
        </p:txBody>
      </p:sp>
      <p:sp>
        <p:nvSpPr>
          <p:cNvPr id="10" name="コンテンツ プレースホルダー 9">
            <a:extLst>
              <a:ext uri="{FF2B5EF4-FFF2-40B4-BE49-F238E27FC236}">
                <a16:creationId xmlns:a16="http://schemas.microsoft.com/office/drawing/2014/main" id="{3C51736B-179F-49B8-A4A0-B97BF0966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30" y="1348774"/>
            <a:ext cx="2502493" cy="365125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Free fall (N=10,000)</a:t>
            </a:r>
            <a:endParaRPr kumimoji="1" lang="ja-JP" altLang="en-US" dirty="0"/>
          </a:p>
        </p:txBody>
      </p:sp>
      <p:sp>
        <p:nvSpPr>
          <p:cNvPr id="13" name="コンテンツ プレースホルダー 12">
            <a:extLst>
              <a:ext uri="{FF2B5EF4-FFF2-40B4-BE49-F238E27FC236}">
                <a16:creationId xmlns:a16="http://schemas.microsoft.com/office/drawing/2014/main" id="{9FD567E9-C6AD-4019-9535-B879D4F5F416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kumimoji="1" lang="ja-JP" altLang="en-US" dirty="0"/>
              <a:t>・最初の粒子が落下する少しまえから細かい振動が発生している</a:t>
            </a:r>
            <a:endParaRPr kumimoji="1" lang="en-US" altLang="ja-JP" dirty="0"/>
          </a:p>
        </p:txBody>
      </p:sp>
      <p:sp>
        <p:nvSpPr>
          <p:cNvPr id="14" name="コンテンツ プレースホルダー 13">
            <a:extLst>
              <a:ext uri="{FF2B5EF4-FFF2-40B4-BE49-F238E27FC236}">
                <a16:creationId xmlns:a16="http://schemas.microsoft.com/office/drawing/2014/main" id="{ABB46D5A-6BFC-40FB-8BF4-78B2D436595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74930" y="3590505"/>
            <a:ext cx="4799235" cy="365125"/>
          </a:xfrm>
        </p:spPr>
        <p:txBody>
          <a:bodyPr/>
          <a:lstStyle/>
          <a:p>
            <a:r>
              <a:rPr kumimoji="1" lang="ja-JP" altLang="en-US" dirty="0"/>
              <a:t>・最初の巨大な振動がない</a:t>
            </a:r>
          </a:p>
        </p:txBody>
      </p:sp>
      <p:graphicFrame>
        <p:nvGraphicFramePr>
          <p:cNvPr id="9" name="表 8">
            <a:extLst>
              <a:ext uri="{FF2B5EF4-FFF2-40B4-BE49-F238E27FC236}">
                <a16:creationId xmlns:a16="http://schemas.microsoft.com/office/drawing/2014/main" id="{0138120E-641F-4CDD-9928-95BEAF8E6B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468014"/>
              </p:ext>
            </p:extLst>
          </p:nvPr>
        </p:nvGraphicFramePr>
        <p:xfrm>
          <a:off x="374931" y="4853228"/>
          <a:ext cx="4799234" cy="794485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3002676">
                  <a:extLst>
                    <a:ext uri="{9D8B030D-6E8A-4147-A177-3AD203B41FA5}">
                      <a16:colId xmlns:a16="http://schemas.microsoft.com/office/drawing/2014/main" val="1734478946"/>
                    </a:ext>
                  </a:extLst>
                </a:gridCol>
                <a:gridCol w="1796558">
                  <a:extLst>
                    <a:ext uri="{9D8B030D-6E8A-4147-A177-3AD203B41FA5}">
                      <a16:colId xmlns:a16="http://schemas.microsoft.com/office/drawing/2014/main" val="2448746427"/>
                    </a:ext>
                  </a:extLst>
                </a:gridCol>
              </a:tblGrid>
              <a:tr h="4202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Number of particles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10,000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816415"/>
                  </a:ext>
                </a:extLst>
              </a:tr>
              <a:tr h="37428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Start height [mm]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100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84624646"/>
                  </a:ext>
                </a:extLst>
              </a:tr>
            </a:tbl>
          </a:graphicData>
        </a:graphic>
      </p:graphicFrame>
      <p:pic>
        <p:nvPicPr>
          <p:cNvPr id="21" name="100_n10000">
            <a:hlinkClick r:id="" action="ppaction://media"/>
            <a:extLst>
              <a:ext uri="{FF2B5EF4-FFF2-40B4-BE49-F238E27FC236}">
                <a16:creationId xmlns:a16="http://schemas.microsoft.com/office/drawing/2014/main" id="{3C625F28-F82F-4F1F-B114-8A92AC921FA7}"/>
              </a:ext>
            </a:extLst>
          </p:cNvPr>
          <p:cNvPicPr>
            <a:picLocks noGrp="1" noChangeAspect="1"/>
          </p:cNvPicPr>
          <p:nvPr>
            <p:ph type="media" sz="quarter" idx="1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34025" y="1412875"/>
            <a:ext cx="6480175" cy="4181475"/>
          </a:xfrm>
        </p:spPr>
      </p:pic>
    </p:spTree>
    <p:extLst>
      <p:ext uri="{BB962C8B-B14F-4D97-AF65-F5344CB8AC3E}">
        <p14:creationId xmlns:p14="http://schemas.microsoft.com/office/powerpoint/2010/main" val="3634544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4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B56E30AA-C7E7-494E-B4E2-21C8612B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BDA35F7-3FEA-4806-9C99-BDC3CE29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5919F283-171D-4895-B345-4FAFD9043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Pressure Vibration</a:t>
            </a:r>
            <a:endParaRPr kumimoji="1" lang="ja-JP" altLang="en-US" dirty="0"/>
          </a:p>
        </p:txBody>
      </p:sp>
      <p:sp>
        <p:nvSpPr>
          <p:cNvPr id="10" name="コンテンツ プレースホルダー 9">
            <a:extLst>
              <a:ext uri="{FF2B5EF4-FFF2-40B4-BE49-F238E27FC236}">
                <a16:creationId xmlns:a16="http://schemas.microsoft.com/office/drawing/2014/main" id="{3C51736B-179F-49B8-A4A0-B97BF0966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30" y="1348774"/>
            <a:ext cx="2720608" cy="365125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Free fall (N=1,000)</a:t>
            </a:r>
            <a:endParaRPr kumimoji="1" lang="ja-JP" altLang="en-US" dirty="0"/>
          </a:p>
        </p:txBody>
      </p:sp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3756C917-70F6-455A-8548-E849B6276A8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kumimoji="1" lang="ja-JP" altLang="en-US" dirty="0"/>
              <a:t>・粒子落下前から振動がある</a:t>
            </a:r>
          </a:p>
        </p:txBody>
      </p:sp>
      <p:sp>
        <p:nvSpPr>
          <p:cNvPr id="13" name="コンテンツ プレースホルダー 12">
            <a:extLst>
              <a:ext uri="{FF2B5EF4-FFF2-40B4-BE49-F238E27FC236}">
                <a16:creationId xmlns:a16="http://schemas.microsoft.com/office/drawing/2014/main" id="{9FD567E9-C6AD-4019-9535-B879D4F5F416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kumimoji="1" lang="ja-JP" altLang="en-US" dirty="0"/>
              <a:t>・最初に巨大な振動がある</a:t>
            </a:r>
          </a:p>
        </p:txBody>
      </p:sp>
      <p:graphicFrame>
        <p:nvGraphicFramePr>
          <p:cNvPr id="9" name="表 8">
            <a:extLst>
              <a:ext uri="{FF2B5EF4-FFF2-40B4-BE49-F238E27FC236}">
                <a16:creationId xmlns:a16="http://schemas.microsoft.com/office/drawing/2014/main" id="{0138120E-641F-4CDD-9928-95BEAF8E6B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3791749"/>
              </p:ext>
            </p:extLst>
          </p:nvPr>
        </p:nvGraphicFramePr>
        <p:xfrm>
          <a:off x="374931" y="4853228"/>
          <a:ext cx="4799234" cy="794485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3002676">
                  <a:extLst>
                    <a:ext uri="{9D8B030D-6E8A-4147-A177-3AD203B41FA5}">
                      <a16:colId xmlns:a16="http://schemas.microsoft.com/office/drawing/2014/main" val="1734478946"/>
                    </a:ext>
                  </a:extLst>
                </a:gridCol>
                <a:gridCol w="1796558">
                  <a:extLst>
                    <a:ext uri="{9D8B030D-6E8A-4147-A177-3AD203B41FA5}">
                      <a16:colId xmlns:a16="http://schemas.microsoft.com/office/drawing/2014/main" val="2448746427"/>
                    </a:ext>
                  </a:extLst>
                </a:gridCol>
              </a:tblGrid>
              <a:tr h="4202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Number of particles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1,000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816415"/>
                  </a:ext>
                </a:extLst>
              </a:tr>
              <a:tr h="37428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Start height [mm]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100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84624646"/>
                  </a:ext>
                </a:extLst>
              </a:tr>
            </a:tbl>
          </a:graphicData>
        </a:graphic>
      </p:graphicFrame>
      <p:pic>
        <p:nvPicPr>
          <p:cNvPr id="7" name="100_n1000">
            <a:hlinkClick r:id="" action="ppaction://media"/>
            <a:extLst>
              <a:ext uri="{FF2B5EF4-FFF2-40B4-BE49-F238E27FC236}">
                <a16:creationId xmlns:a16="http://schemas.microsoft.com/office/drawing/2014/main" id="{81CB3A1C-8604-40C3-BDD0-A0BFEA43E473}"/>
              </a:ext>
            </a:extLst>
          </p:cNvPr>
          <p:cNvPicPr>
            <a:picLocks noGrp="1" noChangeAspect="1"/>
          </p:cNvPicPr>
          <p:nvPr>
            <p:ph type="media" sz="quarter" idx="1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45138" y="1343025"/>
            <a:ext cx="6457950" cy="4321175"/>
          </a:xfrm>
        </p:spPr>
      </p:pic>
    </p:spTree>
    <p:extLst>
      <p:ext uri="{BB962C8B-B14F-4D97-AF65-F5344CB8AC3E}">
        <p14:creationId xmlns:p14="http://schemas.microsoft.com/office/powerpoint/2010/main" val="321684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4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D6AC6767-5927-40B8-96B3-0BEF1ECC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2FC6AF4-D4F2-43F5-A668-B4D13ECBC3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EA75467B-E486-40E9-B2BE-450EA0CA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Pressure Vibration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BB6F198B-0006-4FB3-BDE2-7671DF0E5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Free fall</a:t>
            </a:r>
            <a:endParaRPr kumimoji="1"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51032881-9920-4604-8149-EA557CE0F168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74931" y="2327487"/>
            <a:ext cx="4799235" cy="1583230"/>
          </a:xfrm>
        </p:spPr>
        <p:txBody>
          <a:bodyPr/>
          <a:lstStyle/>
          <a:p>
            <a:r>
              <a:rPr kumimoji="1" lang="ja-JP" altLang="en-US" dirty="0"/>
              <a:t>・粒子数が多いと初期の巨大な振動が起きない</a:t>
            </a:r>
            <a:endParaRPr kumimoji="1" lang="en-US" altLang="ja-JP" dirty="0"/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ja-JP" altLang="en-US" dirty="0"/>
              <a:t>粒子の塊で底が密閉されるから？</a:t>
            </a:r>
            <a:endParaRPr lang="en-US" altLang="ja-JP" dirty="0"/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kumimoji="1" lang="ja-JP" altLang="en-US" dirty="0"/>
              <a:t>密閉が薄くなり振動し始めている？</a:t>
            </a:r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2E25B99B-23DF-4943-AD83-03A8B9E64373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74931" y="4468439"/>
            <a:ext cx="4799235" cy="365125"/>
          </a:xfrm>
        </p:spPr>
        <p:txBody>
          <a:bodyPr/>
          <a:lstStyle/>
          <a:p>
            <a:r>
              <a:rPr kumimoji="1" lang="ja-JP" altLang="en-US" dirty="0"/>
              <a:t>・どちらも粒子落下前から細かい振動が始まっている</a:t>
            </a:r>
          </a:p>
        </p:txBody>
      </p:sp>
      <p:graphicFrame>
        <p:nvGraphicFramePr>
          <p:cNvPr id="9" name="グラフ 8">
            <a:extLst>
              <a:ext uri="{FF2B5EF4-FFF2-40B4-BE49-F238E27FC236}">
                <a16:creationId xmlns:a16="http://schemas.microsoft.com/office/drawing/2014/main" id="{6392A77D-1BA0-4638-A813-E58F4DD19CE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958159"/>
              </p:ext>
            </p:extLst>
          </p:nvPr>
        </p:nvGraphicFramePr>
        <p:xfrm>
          <a:off x="5532120" y="1348775"/>
          <a:ext cx="6481515" cy="21830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グラフ 9">
            <a:extLst>
              <a:ext uri="{FF2B5EF4-FFF2-40B4-BE49-F238E27FC236}">
                <a16:creationId xmlns:a16="http://schemas.microsoft.com/office/drawing/2014/main" id="{33453B3A-1391-4F23-8C53-BF2B35F625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720846"/>
              </p:ext>
            </p:extLst>
          </p:nvPr>
        </p:nvGraphicFramePr>
        <p:xfrm>
          <a:off x="5532120" y="3654290"/>
          <a:ext cx="6481515" cy="19934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3C630BC-47F0-4F76-A731-0C5C9CBF35B8}"/>
              </a:ext>
            </a:extLst>
          </p:cNvPr>
          <p:cNvSpPr txBox="1"/>
          <p:nvPr/>
        </p:nvSpPr>
        <p:spPr>
          <a:xfrm>
            <a:off x="8813235" y="281596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N = 10,000</a:t>
            </a:r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5F01224-E072-4FCD-A1AA-E5B77AE74522}"/>
              </a:ext>
            </a:extLst>
          </p:cNvPr>
          <p:cNvSpPr txBox="1"/>
          <p:nvPr/>
        </p:nvSpPr>
        <p:spPr>
          <a:xfrm>
            <a:off x="8641080" y="416876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N = 1,000</a:t>
            </a:r>
            <a:endParaRPr kumimoji="1" lang="ja-JP" altLang="en-US" dirty="0"/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7DE218A0-01A4-4C64-B50B-999DE88E4DF7}"/>
              </a:ext>
            </a:extLst>
          </p:cNvPr>
          <p:cNvCxnSpPr>
            <a:cxnSpLocks/>
            <a:endCxn id="27" idx="4"/>
          </p:cNvCxnSpPr>
          <p:nvPr/>
        </p:nvCxnSpPr>
        <p:spPr>
          <a:xfrm flipV="1">
            <a:off x="4914900" y="2918049"/>
            <a:ext cx="1987170" cy="6138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48DF263E-9E05-49A4-B144-0E053C0B1C77}"/>
              </a:ext>
            </a:extLst>
          </p:cNvPr>
          <p:cNvCxnSpPr>
            <a:cxnSpLocks/>
          </p:cNvCxnSpPr>
          <p:nvPr/>
        </p:nvCxnSpPr>
        <p:spPr>
          <a:xfrm>
            <a:off x="7658100" y="1828800"/>
            <a:ext cx="0" cy="318781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046B41C-6C24-487D-9087-7132AD73B603}"/>
              </a:ext>
            </a:extLst>
          </p:cNvPr>
          <p:cNvSpPr txBox="1"/>
          <p:nvPr/>
        </p:nvSpPr>
        <p:spPr>
          <a:xfrm>
            <a:off x="7629876" y="3400012"/>
            <a:ext cx="27276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/>
              <a:t>粒子が最初に落下する時刻</a:t>
            </a:r>
            <a:r>
              <a:rPr lang="en-US" altLang="ja-JP" sz="1600" dirty="0"/>
              <a:t>(0.16[s]</a:t>
            </a:r>
            <a:r>
              <a:rPr lang="ja-JP" altLang="en-US" sz="1600" dirty="0"/>
              <a:t>付近 </a:t>
            </a:r>
            <a:r>
              <a:rPr lang="en-US" altLang="ja-JP" sz="1600" dirty="0"/>
              <a:t>*)</a:t>
            </a:r>
            <a:endParaRPr kumimoji="1" lang="ja-JP" altLang="en-US" sz="1600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0A22A047-403B-4CE7-8CA9-26270BEBA1A3}"/>
              </a:ext>
            </a:extLst>
          </p:cNvPr>
          <p:cNvSpPr txBox="1"/>
          <p:nvPr/>
        </p:nvSpPr>
        <p:spPr>
          <a:xfrm>
            <a:off x="9448800" y="5804059"/>
            <a:ext cx="27432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50" dirty="0"/>
              <a:t>* </a:t>
            </a:r>
            <a:r>
              <a:rPr kumimoji="1" lang="ja-JP" altLang="en-US" sz="1050" dirty="0"/>
              <a:t>実際の時刻はわずかに異なる</a:t>
            </a:r>
          </a:p>
        </p:txBody>
      </p:sp>
      <p:sp>
        <p:nvSpPr>
          <p:cNvPr id="27" name="楕円 26">
            <a:extLst>
              <a:ext uri="{FF2B5EF4-FFF2-40B4-BE49-F238E27FC236}">
                <a16:creationId xmlns:a16="http://schemas.microsoft.com/office/drawing/2014/main" id="{2FAC23E4-6DBD-4A02-B425-D5F955A41532}"/>
              </a:ext>
            </a:extLst>
          </p:cNvPr>
          <p:cNvSpPr/>
          <p:nvPr/>
        </p:nvSpPr>
        <p:spPr>
          <a:xfrm rot="3096601">
            <a:off x="7090419" y="2250927"/>
            <a:ext cx="268444" cy="823094"/>
          </a:xfrm>
          <a:prstGeom prst="ellipse">
            <a:avLst/>
          </a:prstGeom>
          <a:solidFill>
            <a:srgbClr val="808080">
              <a:alpha val="20000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4924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16B7DAFB-F907-43FA-A555-A8CC70F6A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22B37A1-A40C-421F-9226-D9C6E44F08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67F1A0EB-67EE-4DF9-ACCD-CDAD297E4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Contents</a:t>
            </a:r>
            <a:endParaRPr kumimoji="1" lang="ja-JP" altLang="en-US" dirty="0"/>
          </a:p>
        </p:txBody>
      </p:sp>
      <p:sp>
        <p:nvSpPr>
          <p:cNvPr id="6" name="コンテンツ プレースホルダー 4">
            <a:extLst>
              <a:ext uri="{FF2B5EF4-FFF2-40B4-BE49-F238E27FC236}">
                <a16:creationId xmlns:a16="http://schemas.microsoft.com/office/drawing/2014/main" id="{35ACDCD0-E2D8-4657-A52D-A0682901DA04}"/>
              </a:ext>
            </a:extLst>
          </p:cNvPr>
          <p:cNvSpPr txBox="1">
            <a:spLocks/>
          </p:cNvSpPr>
          <p:nvPr/>
        </p:nvSpPr>
        <p:spPr>
          <a:xfrm>
            <a:off x="380999" y="1933758"/>
            <a:ext cx="8136904" cy="13005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/>
              <a:t>1. Suction Effect</a:t>
            </a:r>
          </a:p>
          <a:p>
            <a:pPr lvl="1"/>
            <a:r>
              <a:rPr lang="en-US" altLang="ja-JP" dirty="0"/>
              <a:t>Compare the depth of the die area</a:t>
            </a:r>
          </a:p>
          <a:p>
            <a:pPr lvl="1"/>
            <a:r>
              <a:rPr lang="en-US" altLang="ja-JP" dirty="0"/>
              <a:t>Short depth – vs vacuum</a:t>
            </a:r>
          </a:p>
          <a:p>
            <a:pPr lvl="1"/>
            <a:endParaRPr lang="ja-JP" altLang="en-US" dirty="0"/>
          </a:p>
        </p:txBody>
      </p:sp>
      <p:sp>
        <p:nvSpPr>
          <p:cNvPr id="8" name="コンテンツ プレースホルダー 4">
            <a:extLst>
              <a:ext uri="{FF2B5EF4-FFF2-40B4-BE49-F238E27FC236}">
                <a16:creationId xmlns:a16="http://schemas.microsoft.com/office/drawing/2014/main" id="{D622B563-1294-4725-A12B-E25961DBD767}"/>
              </a:ext>
            </a:extLst>
          </p:cNvPr>
          <p:cNvSpPr txBox="1">
            <a:spLocks/>
          </p:cNvSpPr>
          <p:nvPr/>
        </p:nvSpPr>
        <p:spPr>
          <a:xfrm>
            <a:off x="380999" y="3623703"/>
            <a:ext cx="8136904" cy="12670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/>
              <a:t>2. Pressure Vibration On Bottom Surface</a:t>
            </a:r>
          </a:p>
          <a:p>
            <a:pPr lvl="1"/>
            <a:r>
              <a:rPr lang="en-US" altLang="ja-JP" dirty="0"/>
              <a:t>Launch</a:t>
            </a:r>
          </a:p>
          <a:p>
            <a:pPr lvl="1"/>
            <a:r>
              <a:rPr lang="en-US" altLang="ja-JP" dirty="0"/>
              <a:t>Free fall</a:t>
            </a:r>
          </a:p>
          <a:p>
            <a:pPr lvl="1"/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233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62CE9030-C2AB-44BB-9443-385E9BB53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3387F78-4925-4332-BB50-573B43A25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 dirty="0"/>
              <a:t>東京大学大学院工学系研究科</a:t>
            </a:r>
            <a:endParaRPr lang="en-US" altLang="ja-JP" dirty="0"/>
          </a:p>
          <a:p>
            <a:r>
              <a:rPr lang="ja-JP" altLang="en-US" dirty="0"/>
              <a:t>レジリエンス工学研究センター</a:t>
            </a:r>
            <a:r>
              <a:rPr lang="en-US" altLang="ja-JP" dirty="0"/>
              <a:t>/</a:t>
            </a:r>
            <a:r>
              <a:rPr lang="ja-JP" altLang="en-US" dirty="0"/>
              <a:t>原子力国際専攻　酒井研究室</a:t>
            </a:r>
            <a:endParaRPr lang="en-US" altLang="ja-JP" dirty="0"/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D668825F-426B-41CD-9729-4A37A02B0952}"/>
              </a:ext>
            </a:extLst>
          </p:cNvPr>
          <p:cNvSpPr txBox="1">
            <a:spLocks/>
          </p:cNvSpPr>
          <p:nvPr/>
        </p:nvSpPr>
        <p:spPr>
          <a:xfrm>
            <a:off x="838200" y="2002631"/>
            <a:ext cx="10515600" cy="142636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pPr algn="ctr"/>
            <a:r>
              <a:rPr lang="en-US" altLang="ja-JP" sz="6000" u="sng" dirty="0">
                <a:uFill>
                  <a:solidFill>
                    <a:srgbClr val="FF7171"/>
                  </a:solidFill>
                </a:uFill>
              </a:rPr>
              <a:t>Suction Effect</a:t>
            </a:r>
            <a:endParaRPr lang="ja-JP" altLang="en-US" sz="6000" u="sng" dirty="0">
              <a:uFill>
                <a:solidFill>
                  <a:srgbClr val="FF7171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3194612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CFB940C3-9295-42BC-BC31-6D9C82446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1DED9B3F-6CFB-4D5F-BBFD-34A45F3873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2F52C2FB-BCAD-4D9C-9F29-7E0CCBBF4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Compare the depth of the die area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16715D38-EC6C-429F-875C-915AEA798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Conditions</a:t>
            </a:r>
            <a:endParaRPr kumimoji="1" lang="ja-JP" altLang="en-US" dirty="0"/>
          </a:p>
        </p:txBody>
      </p:sp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AE9CB92C-D442-4251-B8BB-EE35D21048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922122"/>
              </p:ext>
            </p:extLst>
          </p:nvPr>
        </p:nvGraphicFramePr>
        <p:xfrm>
          <a:off x="2026994" y="1699188"/>
          <a:ext cx="5893996" cy="3731201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693596">
                  <a:extLst>
                    <a:ext uri="{9D8B030D-6E8A-4147-A177-3AD203B41FA5}">
                      <a16:colId xmlns:a16="http://schemas.microsoft.com/office/drawing/2014/main" val="1734478946"/>
                    </a:ext>
                  </a:extLst>
                </a:gridCol>
                <a:gridCol w="1588770">
                  <a:extLst>
                    <a:ext uri="{9D8B030D-6E8A-4147-A177-3AD203B41FA5}">
                      <a16:colId xmlns:a16="http://schemas.microsoft.com/office/drawing/2014/main" val="2114052073"/>
                    </a:ext>
                  </a:extLst>
                </a:gridCol>
                <a:gridCol w="1611630">
                  <a:extLst>
                    <a:ext uri="{9D8B030D-6E8A-4147-A177-3AD203B41FA5}">
                      <a16:colId xmlns:a16="http://schemas.microsoft.com/office/drawing/2014/main" val="2448746427"/>
                    </a:ext>
                  </a:extLst>
                </a:gridCol>
              </a:tblGrid>
              <a:tr h="680679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200" u="none" strike="noStrike" dirty="0">
                          <a:effectLst/>
                        </a:rPr>
                        <a:t>　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Case 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Case 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97633725"/>
                  </a:ext>
                </a:extLst>
              </a:tr>
              <a:tr h="6558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Punch speed</a:t>
                      </a:r>
                      <a:r>
                        <a:rPr lang="en-US" altLang="ja-JP" sz="1200" u="none" strike="noStrike" dirty="0">
                          <a:effectLst/>
                        </a:rPr>
                        <a:t>[</a:t>
                      </a:r>
                      <a:r>
                        <a:rPr lang="en-US" sz="1200" u="none" strike="noStrike" dirty="0">
                          <a:effectLst/>
                        </a:rPr>
                        <a:t>mm/s]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u="none" strike="noStrike" dirty="0">
                          <a:effectLst/>
                        </a:rPr>
                        <a:t>300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u="none" strike="noStrike" dirty="0">
                          <a:effectLst/>
                        </a:rPr>
                        <a:t>300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816415"/>
                  </a:ext>
                </a:extLst>
              </a:tr>
              <a:tr h="43897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u="none" strike="noStrike" dirty="0">
                          <a:effectLst/>
                        </a:rPr>
                        <a:t>Depth of die area[</a:t>
                      </a:r>
                      <a:r>
                        <a:rPr lang="en-US" sz="1200" u="none" strike="noStrike" dirty="0">
                          <a:effectLst/>
                        </a:rPr>
                        <a:t>mm] </a:t>
                      </a:r>
                    </a:p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(distance of punch fall</a:t>
                      </a:r>
                      <a:r>
                        <a:rPr lang="en-US" altLang="ja-JP" sz="1200" u="none" strike="noStrike" dirty="0">
                          <a:effectLst/>
                        </a:rPr>
                        <a:t>)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u="none" strike="noStrike" dirty="0">
                          <a:effectLst/>
                        </a:rPr>
                        <a:t>10</a:t>
                      </a:r>
                      <a:endParaRPr lang="en-US" altLang="ja-JP" sz="1200" b="1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u="none" strike="noStrike" dirty="0">
                          <a:effectLst/>
                        </a:rPr>
                        <a:t>20</a:t>
                      </a:r>
                      <a:endParaRPr lang="en-US" altLang="ja-JP" sz="1200" b="1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84624646"/>
                  </a:ext>
                </a:extLst>
              </a:tr>
              <a:tr h="1955669">
                <a:tc>
                  <a:txBody>
                    <a:bodyPr/>
                    <a:lstStyle/>
                    <a:p>
                      <a:pPr algn="ctr" fontAlgn="ctr"/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200" b="1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200" b="1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26933893"/>
                  </a:ext>
                </a:extLst>
              </a:tr>
            </a:tbl>
          </a:graphicData>
        </a:graphic>
      </p:graphicFrame>
      <p:pic>
        <p:nvPicPr>
          <p:cNvPr id="10" name="図 9">
            <a:extLst>
              <a:ext uri="{FF2B5EF4-FFF2-40B4-BE49-F238E27FC236}">
                <a16:creationId xmlns:a16="http://schemas.microsoft.com/office/drawing/2014/main" id="{0A5CB117-7D7D-4DD0-B87F-D61672E66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020" y="3549940"/>
            <a:ext cx="3188970" cy="1757389"/>
          </a:xfrm>
          <a:prstGeom prst="rect">
            <a:avLst/>
          </a:prstGeom>
        </p:spPr>
      </p:pic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FD239EFB-0C70-4476-8CC5-7AE3C5F0872F}"/>
              </a:ext>
            </a:extLst>
          </p:cNvPr>
          <p:cNvCxnSpPr>
            <a:cxnSpLocks/>
          </p:cNvCxnSpPr>
          <p:nvPr/>
        </p:nvCxnSpPr>
        <p:spPr>
          <a:xfrm>
            <a:off x="6326505" y="3549940"/>
            <a:ext cx="0" cy="188044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8217BC70-A76C-4F54-8D2A-1C2CAA23C2A7}"/>
              </a:ext>
            </a:extLst>
          </p:cNvPr>
          <p:cNvCxnSpPr>
            <a:cxnSpLocks/>
          </p:cNvCxnSpPr>
          <p:nvPr/>
        </p:nvCxnSpPr>
        <p:spPr>
          <a:xfrm>
            <a:off x="5497830" y="3897630"/>
            <a:ext cx="0" cy="30861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2BF355D0-EA16-478D-8218-EBC6CAF415E2}"/>
              </a:ext>
            </a:extLst>
          </p:cNvPr>
          <p:cNvCxnSpPr>
            <a:cxnSpLocks/>
          </p:cNvCxnSpPr>
          <p:nvPr/>
        </p:nvCxnSpPr>
        <p:spPr>
          <a:xfrm>
            <a:off x="7101840" y="3897630"/>
            <a:ext cx="0" cy="61722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D7D577DC-436E-4C16-94F7-2D12BE9C9615}"/>
              </a:ext>
            </a:extLst>
          </p:cNvPr>
          <p:cNvCxnSpPr>
            <a:cxnSpLocks/>
          </p:cNvCxnSpPr>
          <p:nvPr/>
        </p:nvCxnSpPr>
        <p:spPr>
          <a:xfrm>
            <a:off x="4732020" y="3897630"/>
            <a:ext cx="318897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915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5B567F72-7F71-49E6-B604-F4478A4E2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18BB5B-99DE-4D2B-A007-8909EB8B71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5B7C6EDE-2B01-432B-A465-09E79DE3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Compare</a:t>
            </a:r>
            <a:r>
              <a:rPr kumimoji="1" lang="ja-JP" altLang="en-US" dirty="0"/>
              <a:t> </a:t>
            </a:r>
            <a:r>
              <a:rPr kumimoji="1" lang="en-US" altLang="ja-JP" dirty="0"/>
              <a:t>the</a:t>
            </a:r>
            <a:r>
              <a:rPr kumimoji="1" lang="ja-JP" altLang="en-US" dirty="0"/>
              <a:t> </a:t>
            </a:r>
            <a:r>
              <a:rPr kumimoji="1" lang="en-US" altLang="ja-JP" dirty="0"/>
              <a:t>depth</a:t>
            </a:r>
            <a:r>
              <a:rPr kumimoji="1" lang="ja-JP" altLang="en-US" dirty="0"/>
              <a:t> </a:t>
            </a:r>
            <a:r>
              <a:rPr kumimoji="1" lang="en-US" altLang="ja-JP" dirty="0"/>
              <a:t>of</a:t>
            </a:r>
            <a:r>
              <a:rPr kumimoji="1" lang="ja-JP" altLang="en-US" dirty="0"/>
              <a:t> </a:t>
            </a:r>
            <a:r>
              <a:rPr kumimoji="1" lang="en-US" altLang="ja-JP" dirty="0"/>
              <a:t>the</a:t>
            </a:r>
            <a:r>
              <a:rPr kumimoji="1" lang="ja-JP" altLang="en-US" dirty="0"/>
              <a:t> </a:t>
            </a:r>
            <a:r>
              <a:rPr kumimoji="1" lang="en-US" altLang="ja-JP" dirty="0"/>
              <a:t>die</a:t>
            </a:r>
            <a:r>
              <a:rPr kumimoji="1" lang="ja-JP" altLang="en-US" dirty="0"/>
              <a:t> </a:t>
            </a:r>
            <a:r>
              <a:rPr kumimoji="1" lang="en-US" altLang="ja-JP" dirty="0"/>
              <a:t>area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表 4">
                <a:extLst>
                  <a:ext uri="{FF2B5EF4-FFF2-40B4-BE49-F238E27FC236}">
                    <a16:creationId xmlns:a16="http://schemas.microsoft.com/office/drawing/2014/main" id="{3903F68F-6E4E-46A7-871F-1AAE90C3CC5B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663256" y="1569876"/>
              <a:ext cx="3436134" cy="3876594"/>
            </p:xfrm>
            <a:graphic>
              <a:graphicData uri="http://schemas.openxmlformats.org/drawingml/2006/table">
                <a:tbl>
                  <a:tblPr>
                    <a:tableStyleId>{616DA210-FB5B-4158-B5E0-FEB733F419BA}</a:tableStyleId>
                  </a:tblPr>
                  <a:tblGrid>
                    <a:gridCol w="171806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718067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497381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</a:t>
                          </a:r>
                          <a:r>
                            <a:rPr lang="ja-JP" altLang="en-US" sz="1100" b="1" u="none" strike="noStrike" dirty="0">
                              <a:effectLst/>
                            </a:rPr>
                            <a:t> </a:t>
                          </a:r>
                          <a:r>
                            <a:rPr lang="en-US" altLang="ja-JP" sz="1100" b="1" u="none" strike="noStrike" dirty="0">
                              <a:effectLst/>
                            </a:rPr>
                            <a:t>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470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14:m>
                            <m:oMath xmlns:m="http://schemas.openxmlformats.org/officeDocument/2006/math">
                              <m:r>
                                <a:rPr lang="en-US" altLang="ja-JP" sz="1100" u="none" strike="noStrike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 1.8×</m:t>
                              </m:r>
                              <m:sSup>
                                <m:sSupPr>
                                  <m:ctrlPr>
                                    <a:rPr lang="en-US" altLang="ja-JP" sz="1100" i="1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−5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ja-JP" sz="1100" u="none" strike="noStrike" dirty="0">
                              <a:effectLst/>
                            </a:rPr>
                            <a:t> [Pa</a:t>
                          </a:r>
                          <a:r>
                            <a:rPr lang="ja-JP" altLang="en-US" sz="1100" u="none" strike="noStrike" dirty="0">
                              <a:effectLst/>
                            </a:rPr>
                            <a:t>・</a:t>
                          </a:r>
                          <a:r>
                            <a:rPr lang="en-US" altLang="ja-JP" sz="1100" u="none" strike="noStrike" dirty="0">
                              <a:effectLst/>
                            </a:rPr>
                            <a:t>s]</a:t>
                          </a:r>
                          <a:endParaRPr lang="en-US" altLang="ja-JP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9980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ＭＳ Ｐゴシック" panose="020B0600070205080204" pitchFamily="50" charset="-128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97381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ＭＳ Ｐゴシック" panose="020B0600070205080204" pitchFamily="50" charset="-128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40504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Segoe UI" panose="020B0502040204020203" pitchFamily="34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a:t> Density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Segoe UI" panose="020B0502040204020203" pitchFamily="34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a:t> 1500 </a:t>
                          </a:r>
                          <a:r>
                            <a:rPr lang="en-US" altLang="ja-JP" sz="1100" u="none" strike="noStrike" dirty="0">
                              <a:effectLst/>
                            </a:rPr>
                            <a:t>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424046096"/>
                      </a:ext>
                    </a:extLst>
                  </a:tr>
                  <a:tr h="388384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Hamaker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38838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41661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49888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friction</a:t>
                          </a: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表 4">
                <a:extLst>
                  <a:ext uri="{FF2B5EF4-FFF2-40B4-BE49-F238E27FC236}">
                    <a16:creationId xmlns:a16="http://schemas.microsoft.com/office/drawing/2014/main" id="{3903F68F-6E4E-46A7-871F-1AAE90C3CC5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75107103"/>
                  </p:ext>
                </p:extLst>
              </p:nvPr>
            </p:nvGraphicFramePr>
            <p:xfrm>
              <a:off x="663256" y="1569876"/>
              <a:ext cx="3436134" cy="3876594"/>
            </p:xfrm>
            <a:graphic>
              <a:graphicData uri="http://schemas.openxmlformats.org/drawingml/2006/table">
                <a:tbl>
                  <a:tblPr>
                    <a:tableStyleId>{616DA210-FB5B-4158-B5E0-FEB733F419BA}</a:tableStyleId>
                  </a:tblPr>
                  <a:tblGrid>
                    <a:gridCol w="171806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718067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497381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</a:t>
                          </a:r>
                          <a:r>
                            <a:rPr lang="ja-JP" altLang="en-US" sz="1100" b="1" u="none" strike="noStrike" dirty="0">
                              <a:effectLst/>
                            </a:rPr>
                            <a:t> </a:t>
                          </a:r>
                          <a:r>
                            <a:rPr lang="en-US" altLang="ja-JP" sz="1100" b="1" u="none" strike="noStrike" dirty="0">
                              <a:effectLst/>
                            </a:rPr>
                            <a:t>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470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100709" t="-131746" r="-709" b="-78412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9980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ＭＳ Ｐゴシック" panose="020B0600070205080204" pitchFamily="50" charset="-128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97381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ＭＳ Ｐゴシック" panose="020B0600070205080204" pitchFamily="50" charset="-128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40504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Segoe UI" panose="020B0502040204020203" pitchFamily="34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a:t> Density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Segoe UI" panose="020B0502040204020203" pitchFamily="34" charset="0"/>
                              <a:ea typeface="Segoe UI" panose="020B0502040204020203" pitchFamily="34" charset="0"/>
                              <a:cs typeface="Segoe UI" panose="020B0502040204020203" pitchFamily="34" charset="0"/>
                            </a:rPr>
                            <a:t> 1500 </a:t>
                          </a:r>
                          <a:r>
                            <a:rPr lang="en-US" altLang="ja-JP" sz="1100" u="none" strike="noStrike" dirty="0">
                              <a:effectLst/>
                            </a:rPr>
                            <a:t>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424046096"/>
                      </a:ext>
                    </a:extLst>
                  </a:tr>
                  <a:tr h="388384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Hamaker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388385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41661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49888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friction</a:t>
                          </a: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Segoe UI" panose="020B0502040204020203" pitchFamily="34" charset="0"/>
                            <a:ea typeface="Segoe UI" panose="020B0502040204020203" pitchFamily="34" charset="0"/>
                            <a:cs typeface="Segoe UI" panose="020B0502040204020203" pitchFamily="34" charset="0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2270D655-C87F-499B-A725-356B0D4CC1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529225" y="1569872"/>
          <a:ext cx="3436134" cy="342686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180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80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881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Original</a:t>
                      </a:r>
                      <a:r>
                        <a:rPr lang="en-US" sz="1100" u="none" strike="noStrike" baseline="0" dirty="0">
                          <a:effectLst/>
                        </a:rPr>
                        <a:t> particle size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altLang="ja-JP" sz="1100" u="none" strike="noStrike" dirty="0">
                          <a:effectLst/>
                        </a:rPr>
                        <a:t>250 [μm]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0134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altLang="ja-JP" sz="1100" u="none" strike="noStrike" dirty="0">
                          <a:effectLst/>
                        </a:rPr>
                        <a:t>Calculated particle size</a:t>
                      </a:r>
                    </a:p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u="none" strike="noStrike" dirty="0">
                          <a:effectLst/>
                        </a:rPr>
                        <a:t> 250 [μm]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5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Coarse grain ratio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5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Number of particles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500,000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5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System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Mono-dispersed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ＭＳ Ｐゴシック" panose="020B0600070205080204" pitchFamily="50" charset="-128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5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 Grid size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0.5 [mm]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ＭＳ Ｐゴシック" panose="020B0600070205080204" pitchFamily="50" charset="-128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58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Calculation 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0.2</a:t>
                      </a:r>
                      <a:r>
                        <a:rPr lang="en-US" altLang="ja-JP" sz="1100" u="none" strike="noStrike" dirty="0">
                          <a:effectLst/>
                        </a:rPr>
                        <a:t>4</a:t>
                      </a:r>
                      <a:r>
                        <a:rPr lang="en-US" sz="1100" u="none" strike="noStrike" dirty="0">
                          <a:effectLst/>
                        </a:rPr>
                        <a:t> [s]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EBE5114-80D2-4360-8F3D-8BD223D9AD5F}"/>
              </a:ext>
            </a:extLst>
          </p:cNvPr>
          <p:cNvSpPr txBox="1"/>
          <p:nvPr/>
        </p:nvSpPr>
        <p:spPr>
          <a:xfrm>
            <a:off x="663256" y="5503375"/>
            <a:ext cx="3436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物性値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11E5C06-C154-4D1B-ACB7-674B1E9F4414}"/>
              </a:ext>
            </a:extLst>
          </p:cNvPr>
          <p:cNvSpPr txBox="1"/>
          <p:nvPr/>
        </p:nvSpPr>
        <p:spPr>
          <a:xfrm>
            <a:off x="4529225" y="5536098"/>
            <a:ext cx="3436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計算条件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7DD9C6F-D161-45B3-B783-A84D7D4F561D}"/>
              </a:ext>
            </a:extLst>
          </p:cNvPr>
          <p:cNvSpPr/>
          <p:nvPr/>
        </p:nvSpPr>
        <p:spPr>
          <a:xfrm>
            <a:off x="663256" y="1569872"/>
            <a:ext cx="3436134" cy="3876601"/>
          </a:xfrm>
          <a:prstGeom prst="rect">
            <a:avLst/>
          </a:prstGeom>
          <a:noFill/>
          <a:ln w="190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5D7D4DA-BB8D-4936-BC56-80E5E0C3B90F}"/>
              </a:ext>
            </a:extLst>
          </p:cNvPr>
          <p:cNvSpPr/>
          <p:nvPr/>
        </p:nvSpPr>
        <p:spPr>
          <a:xfrm>
            <a:off x="4529225" y="1569872"/>
            <a:ext cx="3436134" cy="3426867"/>
          </a:xfrm>
          <a:prstGeom prst="rect">
            <a:avLst/>
          </a:prstGeom>
          <a:noFill/>
          <a:ln w="1905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D50FF3AF-C34A-4B27-8D94-AED4EBCAD0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194" y="1569872"/>
            <a:ext cx="3155950" cy="3876599"/>
          </a:xfrm>
          <a:prstGeom prst="rect">
            <a:avLst/>
          </a:prstGeom>
          <a:ln w="19050">
            <a:solidFill>
              <a:srgbClr val="808080"/>
            </a:solidFill>
          </a:ln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1EB9298-E0C0-4F11-8163-A64D2370FC99}"/>
              </a:ext>
            </a:extLst>
          </p:cNvPr>
          <p:cNvSpPr txBox="1"/>
          <p:nvPr/>
        </p:nvSpPr>
        <p:spPr>
          <a:xfrm>
            <a:off x="8372792" y="5536098"/>
            <a:ext cx="317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モデル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43314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4094915E-8C04-4607-B367-64D984FF4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AF63704-364C-44CB-93DC-6FAA823A1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498B5E80-1099-4DB8-8363-C14F43A3A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Compare the depth of the die area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1804FA0B-AE9B-4B62-8283-5AA1BD2B9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31" y="1348774"/>
            <a:ext cx="1396719" cy="365125"/>
          </a:xfrm>
        </p:spPr>
        <p:txBody>
          <a:bodyPr>
            <a:normAutofit fontScale="85000" lnSpcReduction="10000"/>
          </a:bodyPr>
          <a:lstStyle/>
          <a:p>
            <a:r>
              <a:rPr lang="en-US" altLang="ja-JP" dirty="0"/>
              <a:t>Void Fraction</a:t>
            </a:r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6EABAC8D-FFF4-4BD6-AAA0-EBB893FB7CCD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74931" y="2327487"/>
            <a:ext cx="4799235" cy="365125"/>
          </a:xfrm>
        </p:spPr>
        <p:txBody>
          <a:bodyPr/>
          <a:lstStyle/>
          <a:p>
            <a:r>
              <a:rPr kumimoji="1" lang="ja-JP" altLang="en-US" dirty="0"/>
              <a:t>・深さに比例して空気の流入も多い</a:t>
            </a:r>
            <a:endParaRPr kumimoji="1" lang="en-US" altLang="ja-JP" dirty="0"/>
          </a:p>
        </p:txBody>
      </p:sp>
      <p:sp>
        <p:nvSpPr>
          <p:cNvPr id="10" name="コンテンツ プレースホルダー 9">
            <a:extLst>
              <a:ext uri="{FF2B5EF4-FFF2-40B4-BE49-F238E27FC236}">
                <a16:creationId xmlns:a16="http://schemas.microsoft.com/office/drawing/2014/main" id="{03EB40E1-96D8-4A30-9FA0-9B1490BB108B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5533634" y="5803923"/>
            <a:ext cx="3210315" cy="277028"/>
          </a:xfrm>
        </p:spPr>
        <p:txBody>
          <a:bodyPr/>
          <a:lstStyle/>
          <a:p>
            <a:r>
              <a:rPr kumimoji="1" lang="en-US" altLang="ja-JP" dirty="0"/>
              <a:t>Case 1 (10[mm])</a:t>
            </a:r>
            <a:endParaRPr kumimoji="1" lang="ja-JP" altLang="en-US" dirty="0"/>
          </a:p>
        </p:txBody>
      </p:sp>
      <p:sp>
        <p:nvSpPr>
          <p:cNvPr id="12" name="コンテンツ プレースホルダー 11">
            <a:extLst>
              <a:ext uri="{FF2B5EF4-FFF2-40B4-BE49-F238E27FC236}">
                <a16:creationId xmlns:a16="http://schemas.microsoft.com/office/drawing/2014/main" id="{EBA33FF6-DDCB-4D2A-ACE0-540CA108C97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8803320" y="5803923"/>
            <a:ext cx="3210315" cy="277028"/>
          </a:xfrm>
        </p:spPr>
        <p:txBody>
          <a:bodyPr/>
          <a:lstStyle/>
          <a:p>
            <a:r>
              <a:rPr kumimoji="1" lang="en-US" altLang="ja-JP" dirty="0"/>
              <a:t>Case 2 (20[mm])</a:t>
            </a:r>
            <a:endParaRPr kumimoji="1" lang="ja-JP" altLang="en-US" dirty="0"/>
          </a:p>
        </p:txBody>
      </p:sp>
      <p:sp>
        <p:nvSpPr>
          <p:cNvPr id="14" name="コンテンツ プレースホルダー 7">
            <a:extLst>
              <a:ext uri="{FF2B5EF4-FFF2-40B4-BE49-F238E27FC236}">
                <a16:creationId xmlns:a16="http://schemas.microsoft.com/office/drawing/2014/main" id="{952652D7-151E-417E-8E43-C30CAA38150B}"/>
              </a:ext>
            </a:extLst>
          </p:cNvPr>
          <p:cNvSpPr txBox="1">
            <a:spLocks/>
          </p:cNvSpPr>
          <p:nvPr/>
        </p:nvSpPr>
        <p:spPr>
          <a:xfrm>
            <a:off x="374931" y="3068516"/>
            <a:ext cx="4799235" cy="6805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800" u="none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000" dirty="0"/>
              <a:t>・</a:t>
            </a:r>
            <a:r>
              <a:rPr lang="en-US" altLang="ja-JP" sz="2000" dirty="0"/>
              <a:t>Punch </a:t>
            </a:r>
            <a:r>
              <a:rPr lang="ja-JP" altLang="en-US" sz="2000" dirty="0"/>
              <a:t>落下終了後に気泡が上昇し始め、粒子の流入を邪魔する。</a:t>
            </a:r>
          </a:p>
        </p:txBody>
      </p:sp>
      <p:pic>
        <p:nvPicPr>
          <p:cNvPr id="9" name="10 vs 20">
            <a:hlinkClick r:id="" action="ppaction://media"/>
            <a:extLst>
              <a:ext uri="{FF2B5EF4-FFF2-40B4-BE49-F238E27FC236}">
                <a16:creationId xmlns:a16="http://schemas.microsoft.com/office/drawing/2014/main" id="{6A1BD28A-2839-471E-9975-E633A3046363}"/>
              </a:ext>
            </a:extLst>
          </p:cNvPr>
          <p:cNvPicPr>
            <a:picLocks noGrp="1" noChangeAspect="1"/>
          </p:cNvPicPr>
          <p:nvPr>
            <p:ph type="media" sz="quarter" idx="1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34025" y="1343025"/>
            <a:ext cx="6480175" cy="4319588"/>
          </a:xfrm>
        </p:spPr>
      </p:pic>
      <p:sp>
        <p:nvSpPr>
          <p:cNvPr id="17" name="コンテンツ プレースホルダー 7">
            <a:extLst>
              <a:ext uri="{FF2B5EF4-FFF2-40B4-BE49-F238E27FC236}">
                <a16:creationId xmlns:a16="http://schemas.microsoft.com/office/drawing/2014/main" id="{02098BFF-8874-4A9F-9BB7-F37C46228023}"/>
              </a:ext>
            </a:extLst>
          </p:cNvPr>
          <p:cNvSpPr txBox="1">
            <a:spLocks/>
          </p:cNvSpPr>
          <p:nvPr/>
        </p:nvSpPr>
        <p:spPr>
          <a:xfrm>
            <a:off x="374931" y="4124944"/>
            <a:ext cx="4799235" cy="10185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2800" u="none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000" dirty="0"/>
              <a:t>=&gt;</a:t>
            </a:r>
          </a:p>
          <a:p>
            <a:r>
              <a:rPr lang="en-US" altLang="ja-JP" sz="2000" dirty="0"/>
              <a:t>Punch </a:t>
            </a:r>
            <a:r>
              <a:rPr lang="ja-JP" altLang="en-US" sz="2000" dirty="0"/>
              <a:t>落下終了までにどれだけ粒子を流入させられるか</a:t>
            </a:r>
          </a:p>
        </p:txBody>
      </p:sp>
    </p:spTree>
    <p:extLst>
      <p:ext uri="{BB962C8B-B14F-4D97-AF65-F5344CB8AC3E}">
        <p14:creationId xmlns:p14="http://schemas.microsoft.com/office/powerpoint/2010/main" val="3397003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5C7A7BBF-0109-40F7-BE4D-11BA6A083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1F52603-5A07-4009-A543-74C394A7AB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7172D74C-54E5-4A18-A356-A743FBF0A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Compare the depth of the die area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1D785D8-94B2-481F-8D8C-5FD3D2AC5D1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74931" y="3238537"/>
            <a:ext cx="4799235" cy="622748"/>
          </a:xfrm>
        </p:spPr>
        <p:txBody>
          <a:bodyPr/>
          <a:lstStyle/>
          <a:p>
            <a:r>
              <a:rPr kumimoji="1" lang="ja-JP" altLang="en-US" dirty="0"/>
              <a:t>・</a:t>
            </a:r>
            <a:r>
              <a:rPr kumimoji="1" lang="en-US" altLang="ja-JP" dirty="0"/>
              <a:t>Punch </a:t>
            </a:r>
            <a:r>
              <a:rPr lang="ja-JP" altLang="en-US" dirty="0"/>
              <a:t>落下終了は気泡の影響で粒子の流入がブロックされやすい</a:t>
            </a:r>
            <a:endParaRPr kumimoji="1" lang="ja-JP" altLang="en-US" dirty="0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54DEF6A4-D00F-4FA8-ADF1-9F4CA2933AE7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74931" y="2327487"/>
            <a:ext cx="4799235" cy="644313"/>
          </a:xfrm>
        </p:spPr>
        <p:txBody>
          <a:bodyPr/>
          <a:lstStyle/>
          <a:p>
            <a:r>
              <a:rPr kumimoji="1" lang="ja-JP" altLang="en-US" dirty="0"/>
              <a:t>・</a:t>
            </a:r>
            <a:r>
              <a:rPr lang="ja-JP" altLang="en-US" dirty="0"/>
              <a:t>浅いと</a:t>
            </a:r>
            <a:r>
              <a:rPr lang="en-US" altLang="ja-JP" dirty="0"/>
              <a:t> Punch </a:t>
            </a:r>
            <a:r>
              <a:rPr lang="ja-JP" altLang="en-US" dirty="0"/>
              <a:t>の落下終了までに</a:t>
            </a:r>
            <a:r>
              <a:rPr lang="en-US" altLang="ja-JP" dirty="0"/>
              <a:t> die </a:t>
            </a:r>
            <a:r>
              <a:rPr lang="ja-JP" altLang="en-US" dirty="0"/>
              <a:t>領域が埋まる</a:t>
            </a:r>
            <a:endParaRPr kumimoji="1" lang="ja-JP" altLang="en-US" dirty="0"/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0E03D859-589F-4C4A-8B53-34489443AB5A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74931" y="4141244"/>
            <a:ext cx="4799235" cy="1173706"/>
          </a:xfrm>
        </p:spPr>
        <p:txBody>
          <a:bodyPr/>
          <a:lstStyle/>
          <a:p>
            <a:r>
              <a:rPr kumimoji="1" lang="en-US" altLang="ja-JP" dirty="0"/>
              <a:t>=&gt; </a:t>
            </a:r>
          </a:p>
          <a:p>
            <a:r>
              <a:rPr lang="en-US" altLang="ja-JP" dirty="0"/>
              <a:t>Punch </a:t>
            </a:r>
            <a:r>
              <a:rPr lang="ja-JP" altLang="en-US" dirty="0"/>
              <a:t>落下終了までに </a:t>
            </a:r>
            <a:r>
              <a:rPr lang="en-US" altLang="ja-JP" dirty="0"/>
              <a:t>die </a:t>
            </a:r>
            <a:r>
              <a:rPr lang="ja-JP" altLang="en-US" dirty="0"/>
              <a:t>領域が埋まるため、</a:t>
            </a:r>
            <a:r>
              <a:rPr lang="en-US" altLang="ja-JP" dirty="0"/>
              <a:t>Case 1</a:t>
            </a:r>
            <a:r>
              <a:rPr lang="ja-JP" altLang="en-US" dirty="0"/>
              <a:t> は効率がよい</a:t>
            </a:r>
            <a:endParaRPr lang="en-US" altLang="ja-JP" dirty="0"/>
          </a:p>
        </p:txBody>
      </p:sp>
      <p:graphicFrame>
        <p:nvGraphicFramePr>
          <p:cNvPr id="16" name="コンテンツ プレースホルダー 15">
            <a:extLst>
              <a:ext uri="{FF2B5EF4-FFF2-40B4-BE49-F238E27FC236}">
                <a16:creationId xmlns:a16="http://schemas.microsoft.com/office/drawing/2014/main" id="{DA94E269-EC00-40E3-ABD8-10FCA3798B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6209803"/>
              </p:ext>
            </p:extLst>
          </p:nvPr>
        </p:nvGraphicFramePr>
        <p:xfrm>
          <a:off x="5532120" y="4309110"/>
          <a:ext cx="6481515" cy="1337311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2160505">
                  <a:extLst>
                    <a:ext uri="{9D8B030D-6E8A-4147-A177-3AD203B41FA5}">
                      <a16:colId xmlns:a16="http://schemas.microsoft.com/office/drawing/2014/main" val="2622876744"/>
                    </a:ext>
                  </a:extLst>
                </a:gridCol>
                <a:gridCol w="2160505">
                  <a:extLst>
                    <a:ext uri="{9D8B030D-6E8A-4147-A177-3AD203B41FA5}">
                      <a16:colId xmlns:a16="http://schemas.microsoft.com/office/drawing/2014/main" val="2105643400"/>
                    </a:ext>
                  </a:extLst>
                </a:gridCol>
                <a:gridCol w="2160505">
                  <a:extLst>
                    <a:ext uri="{9D8B030D-6E8A-4147-A177-3AD203B41FA5}">
                      <a16:colId xmlns:a16="http://schemas.microsoft.com/office/drawing/2014/main" val="3741769575"/>
                    </a:ext>
                  </a:extLst>
                </a:gridCol>
              </a:tblGrid>
              <a:tr h="321442">
                <a:tc>
                  <a:txBody>
                    <a:bodyPr/>
                    <a:lstStyle/>
                    <a:p>
                      <a:pPr algn="ctr" fontAlgn="ctr"/>
                      <a:endParaRPr lang="ja-JP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50" charset="-128"/>
                        <a:ea typeface="Yu Gothic" panose="020B0400000000000000" pitchFamily="50" charset="-128"/>
                      </a:endParaRPr>
                    </a:p>
                  </a:txBody>
                  <a:tcPr marL="4236" marR="4236" marT="42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50" charset="-128"/>
                          <a:ea typeface="Yu Gothic" panose="020B0400000000000000" pitchFamily="50" charset="-128"/>
                        </a:rPr>
                        <a:t>Case 1(10[mm])</a:t>
                      </a:r>
                    </a:p>
                  </a:txBody>
                  <a:tcPr marL="4236" marR="4236" marT="42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Yu Gothic" panose="020B0400000000000000" pitchFamily="50" charset="-128"/>
                          <a:ea typeface="Yu Gothic" panose="020B0400000000000000" pitchFamily="50" charset="-128"/>
                        </a:rPr>
                        <a:t>Case 2(20[mm])</a:t>
                      </a:r>
                    </a:p>
                  </a:txBody>
                  <a:tcPr marL="4236" marR="4236" marT="4236" marB="0" anchor="ctr"/>
                </a:tc>
                <a:extLst>
                  <a:ext uri="{0D108BD9-81ED-4DB2-BD59-A6C34878D82A}">
                    <a16:rowId xmlns:a16="http://schemas.microsoft.com/office/drawing/2014/main" val="162536734"/>
                  </a:ext>
                </a:extLst>
              </a:tr>
              <a:tr h="3214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Punch </a:t>
                      </a:r>
                      <a:r>
                        <a:rPr lang="ja-JP" altLang="en-US" sz="1400" u="none" strike="noStrike" dirty="0">
                          <a:effectLst/>
                        </a:rPr>
                        <a:t>落下終了時</a:t>
                      </a:r>
                      <a:endParaRPr lang="ja-JP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50" charset="-128"/>
                        <a:ea typeface="Yu Gothic" panose="020B0400000000000000" pitchFamily="50" charset="-128"/>
                      </a:endParaRPr>
                    </a:p>
                  </a:txBody>
                  <a:tcPr marL="4236" marR="4236" marT="42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400" u="none" strike="noStrike" dirty="0">
                          <a:effectLst/>
                        </a:rPr>
                        <a:t>44280</a:t>
                      </a:r>
                      <a:endParaRPr lang="en-US" altLang="ja-JP" sz="14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50" charset="-128"/>
                        <a:ea typeface="Yu Gothic" panose="020B0400000000000000" pitchFamily="50" charset="-128"/>
                      </a:endParaRPr>
                    </a:p>
                  </a:txBody>
                  <a:tcPr marL="4236" marR="4236" marT="42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400" u="none" strike="noStrike" dirty="0">
                          <a:effectLst/>
                        </a:rPr>
                        <a:t>78453</a:t>
                      </a:r>
                      <a:endParaRPr lang="en-US" altLang="ja-JP" sz="14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50" charset="-128"/>
                        <a:ea typeface="Yu Gothic" panose="020B0400000000000000" pitchFamily="50" charset="-128"/>
                      </a:endParaRPr>
                    </a:p>
                  </a:txBody>
                  <a:tcPr marL="4236" marR="4236" marT="4236" marB="0" anchor="ctr"/>
                </a:tc>
                <a:extLst>
                  <a:ext uri="{0D108BD9-81ED-4DB2-BD59-A6C34878D82A}">
                    <a16:rowId xmlns:a16="http://schemas.microsoft.com/office/drawing/2014/main" val="1389908314"/>
                  </a:ext>
                </a:extLst>
              </a:tr>
              <a:tr h="321442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400" u="none" strike="noStrike" dirty="0">
                          <a:effectLst/>
                        </a:rPr>
                        <a:t>最終状態</a:t>
                      </a:r>
                      <a:endParaRPr lang="ja-JP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50" charset="-128"/>
                        <a:ea typeface="Yu Gothic" panose="020B0400000000000000" pitchFamily="50" charset="-128"/>
                      </a:endParaRPr>
                    </a:p>
                  </a:txBody>
                  <a:tcPr marL="4236" marR="4236" marT="42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400" u="none" strike="noStrike" dirty="0">
                          <a:effectLst/>
                        </a:rPr>
                        <a:t>72352</a:t>
                      </a:r>
                      <a:endParaRPr lang="en-US" altLang="ja-JP" sz="14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50" charset="-128"/>
                        <a:ea typeface="Yu Gothic" panose="020B0400000000000000" pitchFamily="50" charset="-128"/>
                      </a:endParaRPr>
                    </a:p>
                  </a:txBody>
                  <a:tcPr marL="4236" marR="4236" marT="42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400" u="none" strike="noStrike" dirty="0">
                          <a:effectLst/>
                        </a:rPr>
                        <a:t>145008</a:t>
                      </a:r>
                      <a:endParaRPr lang="en-US" altLang="ja-JP" sz="14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50" charset="-128"/>
                        <a:ea typeface="Yu Gothic" panose="020B0400000000000000" pitchFamily="50" charset="-128"/>
                      </a:endParaRPr>
                    </a:p>
                  </a:txBody>
                  <a:tcPr marL="4236" marR="4236" marT="4236" marB="0" anchor="ctr"/>
                </a:tc>
                <a:extLst>
                  <a:ext uri="{0D108BD9-81ED-4DB2-BD59-A6C34878D82A}">
                    <a16:rowId xmlns:a16="http://schemas.microsoft.com/office/drawing/2014/main" val="2503948440"/>
                  </a:ext>
                </a:extLst>
              </a:tr>
              <a:tr h="372985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400" u="none" strike="noStrike" dirty="0">
                          <a:effectLst/>
                        </a:rPr>
                        <a:t>割合</a:t>
                      </a:r>
                      <a:endParaRPr lang="ja-JP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50" charset="-128"/>
                        <a:ea typeface="Yu Gothic" panose="020B0400000000000000" pitchFamily="50" charset="-128"/>
                      </a:endParaRPr>
                    </a:p>
                  </a:txBody>
                  <a:tcPr marL="4236" marR="4236" marT="42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2000" b="1" u="none" strike="noStrike" dirty="0">
                          <a:effectLst/>
                        </a:rPr>
                        <a:t>0.61201</a:t>
                      </a:r>
                      <a:endParaRPr lang="en-US" altLang="ja-JP" sz="2000" b="1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50" charset="-128"/>
                        <a:ea typeface="Yu Gothic" panose="020B0400000000000000" pitchFamily="50" charset="-128"/>
                      </a:endParaRPr>
                    </a:p>
                  </a:txBody>
                  <a:tcPr marL="4236" marR="4236" marT="423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2000" b="1" u="none" strike="noStrike" dirty="0">
                          <a:effectLst/>
                        </a:rPr>
                        <a:t>0.54103</a:t>
                      </a:r>
                      <a:endParaRPr lang="en-US" altLang="ja-JP" sz="2000" b="1" i="0" u="none" strike="noStrike" dirty="0">
                        <a:solidFill>
                          <a:srgbClr val="000000"/>
                        </a:solidFill>
                        <a:effectLst/>
                        <a:latin typeface="Yu Gothic" panose="020B0400000000000000" pitchFamily="50" charset="-128"/>
                        <a:ea typeface="Yu Gothic" panose="020B0400000000000000" pitchFamily="50" charset="-128"/>
                      </a:endParaRPr>
                    </a:p>
                  </a:txBody>
                  <a:tcPr marL="4236" marR="4236" marT="4236" marB="0" anchor="ctr"/>
                </a:tc>
                <a:extLst>
                  <a:ext uri="{0D108BD9-81ED-4DB2-BD59-A6C34878D82A}">
                    <a16:rowId xmlns:a16="http://schemas.microsoft.com/office/drawing/2014/main" val="2246730606"/>
                  </a:ext>
                </a:extLst>
              </a:tr>
            </a:tbl>
          </a:graphicData>
        </a:graphic>
      </p:graphicFrame>
      <p:graphicFrame>
        <p:nvGraphicFramePr>
          <p:cNvPr id="17" name="グラフ 16">
            <a:extLst>
              <a:ext uri="{FF2B5EF4-FFF2-40B4-BE49-F238E27FC236}">
                <a16:creationId xmlns:a16="http://schemas.microsoft.com/office/drawing/2014/main" id="{751F8AC2-7B8A-46C2-AD43-D4010AACC6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2351519"/>
              </p:ext>
            </p:extLst>
          </p:nvPr>
        </p:nvGraphicFramePr>
        <p:xfrm>
          <a:off x="5532119" y="1360170"/>
          <a:ext cx="6481516" cy="2948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72369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CFB940C3-9295-42BC-BC31-6D9C82446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1DED9B3F-6CFB-4D5F-BBFD-34A45F3873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2F52C2FB-BCAD-4D9C-9F29-7E0CCBBF4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en-US" altLang="ja-JP" sz="4400" dirty="0"/>
              <a:t>Short depth – vs vacuum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16715D38-EC6C-429F-875C-915AEA798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Conditions</a:t>
            </a:r>
            <a:endParaRPr kumimoji="1" lang="ja-JP" altLang="en-US" dirty="0"/>
          </a:p>
        </p:txBody>
      </p:sp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AE9CB92C-D442-4251-B8BB-EE35D21048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766943"/>
              </p:ext>
            </p:extLst>
          </p:nvPr>
        </p:nvGraphicFramePr>
        <p:xfrm>
          <a:off x="2422257" y="2541234"/>
          <a:ext cx="5893996" cy="2051472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693596">
                  <a:extLst>
                    <a:ext uri="{9D8B030D-6E8A-4147-A177-3AD203B41FA5}">
                      <a16:colId xmlns:a16="http://schemas.microsoft.com/office/drawing/2014/main" val="1734478946"/>
                    </a:ext>
                  </a:extLst>
                </a:gridCol>
                <a:gridCol w="1588770">
                  <a:extLst>
                    <a:ext uri="{9D8B030D-6E8A-4147-A177-3AD203B41FA5}">
                      <a16:colId xmlns:a16="http://schemas.microsoft.com/office/drawing/2014/main" val="2114052073"/>
                    </a:ext>
                  </a:extLst>
                </a:gridCol>
                <a:gridCol w="1611630">
                  <a:extLst>
                    <a:ext uri="{9D8B030D-6E8A-4147-A177-3AD203B41FA5}">
                      <a16:colId xmlns:a16="http://schemas.microsoft.com/office/drawing/2014/main" val="2448746427"/>
                    </a:ext>
                  </a:extLst>
                </a:gridCol>
              </a:tblGrid>
              <a:tr h="680679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200" u="none" strike="noStrike" dirty="0">
                          <a:effectLst/>
                        </a:rPr>
                        <a:t>　</a:t>
                      </a:r>
                      <a:endParaRPr lang="ja-JP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Case A (Air)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Case V (Vacuum)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97633725"/>
                  </a:ext>
                </a:extLst>
              </a:tr>
              <a:tr h="4928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Punch speed</a:t>
                      </a:r>
                      <a:r>
                        <a:rPr lang="en-US" altLang="ja-JP" sz="1200" u="none" strike="noStrike" dirty="0">
                          <a:effectLst/>
                        </a:rPr>
                        <a:t>[</a:t>
                      </a:r>
                      <a:r>
                        <a:rPr lang="en-US" sz="1200" u="none" strike="noStrike" dirty="0">
                          <a:effectLst/>
                        </a:rPr>
                        <a:t>mm/s]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u="none" strike="noStrike" dirty="0">
                          <a:effectLst/>
                        </a:rPr>
                        <a:t>300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u="none" strike="noStrike" dirty="0">
                          <a:effectLst/>
                        </a:rPr>
                        <a:t>300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8816415"/>
                  </a:ext>
                </a:extLst>
              </a:tr>
              <a:tr h="43897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u="none" strike="noStrike" dirty="0">
                          <a:effectLst/>
                        </a:rPr>
                        <a:t>Analytic Model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DEM-CFD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1" u="none" strike="noStrike" dirty="0">
                          <a:effectLst/>
                        </a:rPr>
                        <a:t>DEM (vacuum)</a:t>
                      </a:r>
                      <a:endParaRPr lang="en-US" altLang="ja-JP" sz="1200" b="1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84624646"/>
                  </a:ext>
                </a:extLst>
              </a:tr>
              <a:tr h="43897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u="none" strike="noStrike" dirty="0">
                          <a:effectLst/>
                        </a:rPr>
                        <a:t>Depth of die area[</a:t>
                      </a:r>
                      <a:r>
                        <a:rPr lang="en-US" sz="1200" u="none" strike="noStrike" dirty="0">
                          <a:effectLst/>
                        </a:rPr>
                        <a:t>mm] </a:t>
                      </a:r>
                    </a:p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(distance of punch fall</a:t>
                      </a:r>
                      <a:r>
                        <a:rPr lang="en-US" altLang="ja-JP" sz="1200" u="none" strike="noStrike" dirty="0">
                          <a:effectLst/>
                        </a:rPr>
                        <a:t>)</a:t>
                      </a:r>
                      <a:endParaRPr lang="en-US" altLang="ja-JP" sz="12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 panose="020B0400000000000000" pitchFamily="50" charset="-128"/>
                          <a:ea typeface="游ゴシック" panose="020B0400000000000000" pitchFamily="50" charset="-128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828296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6038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18191BAD-5D69-4C07-8B90-BDEB67B9F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3654C5-1636-4F20-A03F-ECD4CCF9462E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ABF2C9B-75A5-4DBA-8F8C-099470CFB4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ja-JP" altLang="en-US"/>
              <a:t>東京大学大学院工学系研究科</a:t>
            </a:r>
            <a:endParaRPr lang="en-US" altLang="ja-JP"/>
          </a:p>
          <a:p>
            <a:r>
              <a:rPr lang="ja-JP" altLang="en-US"/>
              <a:t>レジリエンス工学研究センター</a:t>
            </a:r>
            <a:r>
              <a:rPr lang="en-US" altLang="ja-JP"/>
              <a:t>/</a:t>
            </a:r>
            <a:r>
              <a:rPr lang="ja-JP" altLang="en-US"/>
              <a:t>原子力国際専攻　酒井研究室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005EA05B-7E25-4CF8-B34A-4BB54A81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Short depth – vs vacuum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1B201B8E-C3D2-410A-AA0A-7FF1C2D20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落下の様子</a:t>
            </a:r>
          </a:p>
        </p:txBody>
      </p:sp>
      <p:sp>
        <p:nvSpPr>
          <p:cNvPr id="8" name="コンテンツ プレースホルダー 7">
            <a:extLst>
              <a:ext uri="{FF2B5EF4-FFF2-40B4-BE49-F238E27FC236}">
                <a16:creationId xmlns:a16="http://schemas.microsoft.com/office/drawing/2014/main" id="{C3D7C9F4-B6AA-4941-8CF3-27FD1C3BD3B8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74931" y="2327488"/>
            <a:ext cx="4799235" cy="742214"/>
          </a:xfrm>
        </p:spPr>
        <p:txBody>
          <a:bodyPr/>
          <a:lstStyle/>
          <a:p>
            <a:r>
              <a:rPr kumimoji="1" lang="ja-JP" altLang="en-US" dirty="0"/>
              <a:t>・落下終了までは</a:t>
            </a:r>
            <a:r>
              <a:rPr lang="en-US" altLang="ja-JP" dirty="0"/>
              <a:t> Case A </a:t>
            </a:r>
            <a:r>
              <a:rPr lang="ja-JP" altLang="en-US" dirty="0"/>
              <a:t>で粒子が多く流入している</a:t>
            </a:r>
            <a:endParaRPr kumimoji="1" lang="en-US" altLang="ja-JP" dirty="0"/>
          </a:p>
        </p:txBody>
      </p:sp>
      <p:sp>
        <p:nvSpPr>
          <p:cNvPr id="9" name="コンテンツ プレースホルダー 8">
            <a:extLst>
              <a:ext uri="{FF2B5EF4-FFF2-40B4-BE49-F238E27FC236}">
                <a16:creationId xmlns:a16="http://schemas.microsoft.com/office/drawing/2014/main" id="{2719C72F-3B21-4DD1-BA10-266B954E2CEE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r>
              <a:rPr kumimoji="1" lang="ja-JP" altLang="en-US" dirty="0"/>
              <a:t>・落下終了</a:t>
            </a:r>
            <a:r>
              <a:rPr lang="ja-JP" altLang="en-US" dirty="0"/>
              <a:t>後は </a:t>
            </a:r>
            <a:r>
              <a:rPr lang="en-US" altLang="ja-JP" dirty="0"/>
              <a:t>Case A </a:t>
            </a:r>
            <a:r>
              <a:rPr lang="ja-JP" altLang="en-US" dirty="0"/>
              <a:t>で流入が鈍る</a:t>
            </a:r>
            <a:endParaRPr kumimoji="1" lang="ja-JP" altLang="en-US" dirty="0"/>
          </a:p>
        </p:txBody>
      </p:sp>
      <p:sp>
        <p:nvSpPr>
          <p:cNvPr id="10" name="コンテンツ プレースホルダー 9">
            <a:extLst>
              <a:ext uri="{FF2B5EF4-FFF2-40B4-BE49-F238E27FC236}">
                <a16:creationId xmlns:a16="http://schemas.microsoft.com/office/drawing/2014/main" id="{1ADF2955-E1E0-49AD-942C-3484B183F5F1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5533634" y="5803923"/>
            <a:ext cx="3221745" cy="277028"/>
          </a:xfrm>
        </p:spPr>
        <p:txBody>
          <a:bodyPr/>
          <a:lstStyle/>
          <a:p>
            <a:r>
              <a:rPr kumimoji="1" lang="en-US" altLang="ja-JP" dirty="0"/>
              <a:t>Case A</a:t>
            </a:r>
            <a:endParaRPr kumimoji="1" lang="ja-JP" altLang="en-US" dirty="0"/>
          </a:p>
        </p:txBody>
      </p:sp>
      <p:sp>
        <p:nvSpPr>
          <p:cNvPr id="12" name="コンテンツ プレースホルダー 11">
            <a:extLst>
              <a:ext uri="{FF2B5EF4-FFF2-40B4-BE49-F238E27FC236}">
                <a16:creationId xmlns:a16="http://schemas.microsoft.com/office/drawing/2014/main" id="{FF4B0729-B51A-4647-A6C9-B32C447E960B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8755379" y="5803923"/>
            <a:ext cx="3258256" cy="277028"/>
          </a:xfrm>
        </p:spPr>
        <p:txBody>
          <a:bodyPr/>
          <a:lstStyle/>
          <a:p>
            <a:r>
              <a:rPr kumimoji="1" lang="en-US" altLang="ja-JP" dirty="0"/>
              <a:t>Case V</a:t>
            </a:r>
            <a:endParaRPr kumimoji="1" lang="ja-JP" altLang="en-US" dirty="0"/>
          </a:p>
        </p:txBody>
      </p:sp>
      <p:pic>
        <p:nvPicPr>
          <p:cNvPr id="16" name="cfd vs dem">
            <a:hlinkClick r:id="" action="ppaction://media"/>
            <a:extLst>
              <a:ext uri="{FF2B5EF4-FFF2-40B4-BE49-F238E27FC236}">
                <a16:creationId xmlns:a16="http://schemas.microsoft.com/office/drawing/2014/main" id="{003C759F-BFF8-443C-B857-A69AA0DD2713}"/>
              </a:ext>
            </a:extLst>
          </p:cNvPr>
          <p:cNvPicPr>
            <a:picLocks noGrp="1" noChangeAspect="1"/>
          </p:cNvPicPr>
          <p:nvPr>
            <p:ph type="media" sz="quarter" idx="1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34025" y="1343025"/>
            <a:ext cx="6480175" cy="4319588"/>
          </a:xfrm>
        </p:spPr>
      </p:pic>
    </p:spTree>
    <p:extLst>
      <p:ext uri="{BB962C8B-B14F-4D97-AF65-F5344CB8AC3E}">
        <p14:creationId xmlns:p14="http://schemas.microsoft.com/office/powerpoint/2010/main" val="187537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15505</TotalTime>
  <Words>1049</Words>
  <Application>Microsoft Office PowerPoint</Application>
  <PresentationFormat>ワイド画面</PresentationFormat>
  <Paragraphs>221</Paragraphs>
  <Slides>17</Slides>
  <Notes>0</Notes>
  <HiddenSlides>1</HiddenSlides>
  <MMClips>5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17</vt:i4>
      </vt:variant>
    </vt:vector>
  </HeadingPairs>
  <TitlesOfParts>
    <vt:vector size="26" baseType="lpstr">
      <vt:lpstr>メイリオ</vt:lpstr>
      <vt:lpstr>Yu Gothic</vt:lpstr>
      <vt:lpstr>Yu Gothic</vt:lpstr>
      <vt:lpstr>Arial</vt:lpstr>
      <vt:lpstr>Cambria Math</vt:lpstr>
      <vt:lpstr>Segoe UI</vt:lpstr>
      <vt:lpstr>Symbol</vt:lpstr>
      <vt:lpstr>デザインの設定</vt:lpstr>
      <vt:lpstr>1_デザインの設定</vt:lpstr>
      <vt:lpstr>PowerPoint プレゼンテーション</vt:lpstr>
      <vt:lpstr>Contents</vt:lpstr>
      <vt:lpstr>PowerPoint プレゼンテーション</vt:lpstr>
      <vt:lpstr>Compare the depth of the die area</vt:lpstr>
      <vt:lpstr>Compare the depth of the die area</vt:lpstr>
      <vt:lpstr>Compare the depth of the die area</vt:lpstr>
      <vt:lpstr>Compare the depth of the die area</vt:lpstr>
      <vt:lpstr>Short depth – vs vacuum</vt:lpstr>
      <vt:lpstr>Short depth – vs vacuum</vt:lpstr>
      <vt:lpstr>Short depth – vs vacuum</vt:lpstr>
      <vt:lpstr>PowerPoint プレゼンテーション</vt:lpstr>
      <vt:lpstr>Pressure Vibration</vt:lpstr>
      <vt:lpstr>Pressure Vibration</vt:lpstr>
      <vt:lpstr>Pressure Vibration</vt:lpstr>
      <vt:lpstr>Pressure Vibration</vt:lpstr>
      <vt:lpstr>Pressure Vibration</vt:lpstr>
      <vt:lpstr>Pressure Vibration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Yoshida</dc:creator>
  <cp:lastModifiedBy>Yoshida</cp:lastModifiedBy>
  <cp:revision>955</cp:revision>
  <dcterms:created xsi:type="dcterms:W3CDTF">2018-11-05T05:45:49Z</dcterms:created>
  <dcterms:modified xsi:type="dcterms:W3CDTF">2019-01-10T08:55:50Z</dcterms:modified>
</cp:coreProperties>
</file>